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2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93C99-34EC-4742-A99C-175635E71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984570F-0807-45B6-952E-AFF77C4A9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D22838-3CF6-4919-B679-9A58C18F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CFD7-4755-4251-BFD3-ADED3885C794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405E50-F1EC-4E66-9929-7CF51088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E99D19-2B5E-452E-A37C-8C43583A7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7699-3513-4612-8F28-E62F49227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00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0F7029-1A02-4475-A23F-F2958E13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ED8827-C666-4F6C-9C08-B7859A616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5A4A90-27BE-4679-B941-DAD29D7C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CFD7-4755-4251-BFD3-ADED3885C794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A76EED-5844-447C-B33D-989528FF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B5D9BA-4437-473C-A8CE-FEA032EA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7699-3513-4612-8F28-E62F49227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42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2FF41C-9FE8-4190-BACB-663404F89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6987CE6-6A43-4D25-9362-DD86A6D4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D47AE-A959-4902-8C40-63EBF066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CFD7-4755-4251-BFD3-ADED3885C794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B55F8-0A3D-4B06-8D16-9D0F7658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3C8B6B-5A62-41E5-B312-E5B2AD1C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7699-3513-4612-8F28-E62F49227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77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D404-7C20-4B54-8D85-2B8A86D6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7A2828-C01D-436B-928D-284E41B92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6B580F-0A6F-4923-B196-0B61E17E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CFD7-4755-4251-BFD3-ADED3885C794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29C00A-F018-4A1F-AE83-56D3370B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C146B5-8A0A-45DB-B337-498239F9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7699-3513-4612-8F28-E62F49227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05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F732ED-F301-46F7-B58F-678D6944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725CAD-F8CF-4DCF-A46D-C8590F402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A802D0-378A-4E17-961E-269488C0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CFD7-4755-4251-BFD3-ADED3885C794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376485-F8ED-48FD-8B1D-4358D9A4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FBDE27-5916-49F4-899E-045FFFC8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7699-3513-4612-8F28-E62F49227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25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ECB044-97E3-45D4-9646-FF6F2BD5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910D7C-3E31-4DB2-A072-BAC16052B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DF5101C-011A-4DDA-B167-4BD52B6E4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897233-602C-407D-B828-CFAAF762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CFD7-4755-4251-BFD3-ADED3885C794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F4A9C7-34FD-40C9-A66C-CBEC3BAB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023BFC-F073-4250-AEFF-964262AF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7699-3513-4612-8F28-E62F49227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4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2473E-0BDB-4D86-92E1-4330333F1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D8C87D-76BC-481B-9F5C-6478B8BC9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596A91-B14D-4282-B0BE-7C2E07CD0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5E2013A-E188-4438-B150-742D22BB3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01187CD-AD35-485E-97C2-2E53FCAA8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7468777-A557-4577-BF5F-2BDB48DF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CFD7-4755-4251-BFD3-ADED3885C794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FF82B17-D940-4750-9D70-7557236F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EBEBD8B-1DEE-48D6-A84C-86AE971C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7699-3513-4612-8F28-E62F49227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04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C6BBAC-459E-4952-95E4-49EA7BCF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729C73A-987F-4499-B590-EB9E282C5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CFD7-4755-4251-BFD3-ADED3885C794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8250D4A-292A-42D5-A3E8-4CE569D8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63627D-37E5-4970-9FF9-985205B2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7699-3513-4612-8F28-E62F49227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91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19CD7B9-D62A-4CEC-BB1F-BF06F0BC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CFD7-4755-4251-BFD3-ADED3885C794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8ED5D8-6A10-4D38-B93F-5A711C8A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ED7D6F-242F-4212-8048-46A06F2E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7699-3513-4612-8F28-E62F49227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77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9EB81-CCDA-4268-9CBC-8366D4A5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F930D5-723B-4120-8840-51437B7A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7AADD08-7A59-4E6C-A0D8-01A76B1F5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F1CA3F-8B28-481E-8026-E04A2530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CFD7-4755-4251-BFD3-ADED3885C794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97ED7B-54CC-4555-9B2F-A23E00EA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06E522-AD1C-45BB-A36A-0E9A6CFF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7699-3513-4612-8F28-E62F49227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83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9C3086-30C1-4168-9299-6322FA9E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E4B2883-B99D-470D-9A41-E89CFEBB9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385A4B-924D-4364-AE6E-F39328163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9443AA-2382-4538-86EA-01B71B9A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CFD7-4755-4251-BFD3-ADED3885C794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B1AEED-5C25-421D-8ED8-943A9F87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CCC640-E83F-403B-B0ED-CC436212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7699-3513-4612-8F28-E62F49227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7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05D26BA-E778-48B0-A210-3CBA96ED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B7FE39-3A0E-4CAD-8AA0-37C46AA9D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07E705-D367-47E0-A018-56A64EE2A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CFD7-4755-4251-BFD3-ADED3885C794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7F2A7F-69F8-459A-8CC6-42515860C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8163ED-4B1D-4162-957A-E0CEB20B2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07699-3513-4612-8F28-E62F49227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9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2623B97-D5F7-440C-A80A-568C3DB13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04" t="3731" r="5000" b="3305"/>
          <a:stretch/>
        </p:blipFill>
        <p:spPr>
          <a:xfrm>
            <a:off x="970824" y="-16971"/>
            <a:ext cx="10012862" cy="68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7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17627F2-F6E3-4705-B2D6-E241DA4B0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6" t="20070" r="22868" b="9192"/>
          <a:stretch/>
        </p:blipFill>
        <p:spPr>
          <a:xfrm>
            <a:off x="890433" y="0"/>
            <a:ext cx="9389347" cy="68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4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65342640-8CAB-4741-89F0-799C62A5D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8413" r="18304" b="8730"/>
          <a:stretch/>
        </p:blipFill>
        <p:spPr>
          <a:xfrm>
            <a:off x="1477393" y="0"/>
            <a:ext cx="9262239" cy="6857999"/>
          </a:xfrm>
          <a:prstGeom prst="rect">
            <a:avLst/>
          </a:prstGeom>
        </p:spPr>
      </p:pic>
      <p:grpSp>
        <p:nvGrpSpPr>
          <p:cNvPr id="252" name="グループ化 251">
            <a:extLst>
              <a:ext uri="{FF2B5EF4-FFF2-40B4-BE49-F238E27FC236}">
                <a16:creationId xmlns:a16="http://schemas.microsoft.com/office/drawing/2014/main" id="{841546D7-2F6A-4464-B98F-14134F240794}"/>
              </a:ext>
            </a:extLst>
          </p:cNvPr>
          <p:cNvGrpSpPr/>
          <p:nvPr/>
        </p:nvGrpSpPr>
        <p:grpSpPr>
          <a:xfrm>
            <a:off x="1666223" y="162902"/>
            <a:ext cx="4570749" cy="6629826"/>
            <a:chOff x="1666223" y="162902"/>
            <a:chExt cx="4570749" cy="6629826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3193442E-0379-4FF6-9107-625C9F506A05}"/>
                </a:ext>
              </a:extLst>
            </p:cNvPr>
            <p:cNvSpPr/>
            <p:nvPr/>
          </p:nvSpPr>
          <p:spPr>
            <a:xfrm>
              <a:off x="2622102" y="5778641"/>
              <a:ext cx="3475940" cy="216502"/>
            </a:xfrm>
            <a:custGeom>
              <a:avLst/>
              <a:gdLst>
                <a:gd name="connsiteX0" fmla="*/ 3473898 w 3475940"/>
                <a:gd name="connsiteY0" fmla="*/ 57009 h 216502"/>
                <a:gd name="connsiteX1" fmla="*/ 2648398 w 3475940"/>
                <a:gd name="connsiteY1" fmla="*/ 37959 h 216502"/>
                <a:gd name="connsiteX2" fmla="*/ 1219648 w 3475940"/>
                <a:gd name="connsiteY2" fmla="*/ 44309 h 216502"/>
                <a:gd name="connsiteX3" fmla="*/ 495748 w 3475940"/>
                <a:gd name="connsiteY3" fmla="*/ 184009 h 216502"/>
                <a:gd name="connsiteX4" fmla="*/ 448 w 3475940"/>
                <a:gd name="connsiteY4" fmla="*/ 215759 h 216502"/>
                <a:gd name="connsiteX5" fmla="*/ 578298 w 3475940"/>
                <a:gd name="connsiteY5" fmla="*/ 164959 h 216502"/>
                <a:gd name="connsiteX6" fmla="*/ 1200598 w 3475940"/>
                <a:gd name="connsiteY6" fmla="*/ 12559 h 216502"/>
                <a:gd name="connsiteX7" fmla="*/ 2349948 w 3475940"/>
                <a:gd name="connsiteY7" fmla="*/ 12559 h 216502"/>
                <a:gd name="connsiteX8" fmla="*/ 3473898 w 3475940"/>
                <a:gd name="connsiteY8" fmla="*/ 57009 h 2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5940" h="216502">
                  <a:moveTo>
                    <a:pt x="3473898" y="57009"/>
                  </a:moveTo>
                  <a:cubicBezTo>
                    <a:pt x="3523640" y="61242"/>
                    <a:pt x="2648398" y="37959"/>
                    <a:pt x="2648398" y="37959"/>
                  </a:cubicBezTo>
                  <a:cubicBezTo>
                    <a:pt x="2272690" y="35842"/>
                    <a:pt x="1578423" y="19967"/>
                    <a:pt x="1219648" y="44309"/>
                  </a:cubicBezTo>
                  <a:cubicBezTo>
                    <a:pt x="860873" y="68651"/>
                    <a:pt x="698948" y="155434"/>
                    <a:pt x="495748" y="184009"/>
                  </a:cubicBezTo>
                  <a:cubicBezTo>
                    <a:pt x="292548" y="212584"/>
                    <a:pt x="-13310" y="218934"/>
                    <a:pt x="448" y="215759"/>
                  </a:cubicBezTo>
                  <a:cubicBezTo>
                    <a:pt x="14206" y="212584"/>
                    <a:pt x="378273" y="198826"/>
                    <a:pt x="578298" y="164959"/>
                  </a:cubicBezTo>
                  <a:cubicBezTo>
                    <a:pt x="778323" y="131092"/>
                    <a:pt x="905323" y="37959"/>
                    <a:pt x="1200598" y="12559"/>
                  </a:cubicBezTo>
                  <a:cubicBezTo>
                    <a:pt x="1495873" y="-12841"/>
                    <a:pt x="1974240" y="7267"/>
                    <a:pt x="2349948" y="12559"/>
                  </a:cubicBezTo>
                  <a:cubicBezTo>
                    <a:pt x="2725656" y="17851"/>
                    <a:pt x="3424156" y="52776"/>
                    <a:pt x="3473898" y="570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DA8397A6-92A3-47E0-8C87-F7BAC4B5D6B3}"/>
                </a:ext>
              </a:extLst>
            </p:cNvPr>
            <p:cNvSpPr/>
            <p:nvPr/>
          </p:nvSpPr>
          <p:spPr>
            <a:xfrm>
              <a:off x="1998166" y="5435600"/>
              <a:ext cx="771933" cy="565529"/>
            </a:xfrm>
            <a:custGeom>
              <a:avLst/>
              <a:gdLst>
                <a:gd name="connsiteX0" fmla="*/ 2084 w 771933"/>
                <a:gd name="connsiteY0" fmla="*/ 0 h 565529"/>
                <a:gd name="connsiteX1" fmla="*/ 59234 w 771933"/>
                <a:gd name="connsiteY1" fmla="*/ 209550 h 565529"/>
                <a:gd name="connsiteX2" fmla="*/ 395784 w 771933"/>
                <a:gd name="connsiteY2" fmla="*/ 501650 h 565529"/>
                <a:gd name="connsiteX3" fmla="*/ 770434 w 771933"/>
                <a:gd name="connsiteY3" fmla="*/ 565150 h 565529"/>
                <a:gd name="connsiteX4" fmla="*/ 516434 w 771933"/>
                <a:gd name="connsiteY4" fmla="*/ 520700 h 565529"/>
                <a:gd name="connsiteX5" fmla="*/ 249734 w 771933"/>
                <a:gd name="connsiteY5" fmla="*/ 381000 h 565529"/>
                <a:gd name="connsiteX6" fmla="*/ 103684 w 771933"/>
                <a:gd name="connsiteY6" fmla="*/ 152400 h 565529"/>
                <a:gd name="connsiteX7" fmla="*/ 2084 w 771933"/>
                <a:gd name="connsiteY7" fmla="*/ 0 h 56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933" h="565529">
                  <a:moveTo>
                    <a:pt x="2084" y="0"/>
                  </a:moveTo>
                  <a:cubicBezTo>
                    <a:pt x="-2150" y="62971"/>
                    <a:pt x="-6383" y="125942"/>
                    <a:pt x="59234" y="209550"/>
                  </a:cubicBezTo>
                  <a:cubicBezTo>
                    <a:pt x="124851" y="293158"/>
                    <a:pt x="277251" y="442383"/>
                    <a:pt x="395784" y="501650"/>
                  </a:cubicBezTo>
                  <a:cubicBezTo>
                    <a:pt x="514317" y="560917"/>
                    <a:pt x="750326" y="561975"/>
                    <a:pt x="770434" y="565150"/>
                  </a:cubicBezTo>
                  <a:cubicBezTo>
                    <a:pt x="790542" y="568325"/>
                    <a:pt x="603217" y="551392"/>
                    <a:pt x="516434" y="520700"/>
                  </a:cubicBezTo>
                  <a:cubicBezTo>
                    <a:pt x="429651" y="490008"/>
                    <a:pt x="318526" y="442383"/>
                    <a:pt x="249734" y="381000"/>
                  </a:cubicBezTo>
                  <a:cubicBezTo>
                    <a:pt x="180942" y="319617"/>
                    <a:pt x="103684" y="152400"/>
                    <a:pt x="103684" y="152400"/>
                  </a:cubicBezTo>
                  <a:lnTo>
                    <a:pt x="20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9D8D5598-3055-4D9E-92B2-64885E20B3CA}"/>
                </a:ext>
              </a:extLst>
            </p:cNvPr>
            <p:cNvSpPr/>
            <p:nvPr/>
          </p:nvSpPr>
          <p:spPr>
            <a:xfrm>
              <a:off x="2364264" y="5495979"/>
              <a:ext cx="3802382" cy="259661"/>
            </a:xfrm>
            <a:custGeom>
              <a:avLst/>
              <a:gdLst>
                <a:gd name="connsiteX0" fmla="*/ 3711416 w 3802382"/>
                <a:gd name="connsiteY0" fmla="*/ 224101 h 259661"/>
                <a:gd name="connsiteX1" fmla="*/ 856456 w 3802382"/>
                <a:gd name="connsiteY1" fmla="*/ 193621 h 259661"/>
                <a:gd name="connsiteX2" fmla="*/ 257016 w 3802382"/>
                <a:gd name="connsiteY2" fmla="*/ 142821 h 259661"/>
                <a:gd name="connsiteX3" fmla="*/ 119856 w 3802382"/>
                <a:gd name="connsiteY3" fmla="*/ 102181 h 259661"/>
                <a:gd name="connsiteX4" fmla="*/ 3016 w 3802382"/>
                <a:gd name="connsiteY4" fmla="*/ 581 h 259661"/>
                <a:gd name="connsiteX5" fmla="*/ 246856 w 3802382"/>
                <a:gd name="connsiteY5" fmla="*/ 152981 h 259661"/>
                <a:gd name="connsiteX6" fmla="*/ 1024096 w 3802382"/>
                <a:gd name="connsiteY6" fmla="*/ 224101 h 259661"/>
                <a:gd name="connsiteX7" fmla="*/ 1882616 w 3802382"/>
                <a:gd name="connsiteY7" fmla="*/ 229181 h 259661"/>
                <a:gd name="connsiteX8" fmla="*/ 2984976 w 3802382"/>
                <a:gd name="connsiteY8" fmla="*/ 259661 h 259661"/>
                <a:gd name="connsiteX9" fmla="*/ 3711416 w 3802382"/>
                <a:gd name="connsiteY9" fmla="*/ 224101 h 2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02382" h="259661">
                  <a:moveTo>
                    <a:pt x="3711416" y="224101"/>
                  </a:moveTo>
                  <a:cubicBezTo>
                    <a:pt x="3356663" y="213094"/>
                    <a:pt x="1432189" y="207168"/>
                    <a:pt x="856456" y="193621"/>
                  </a:cubicBezTo>
                  <a:cubicBezTo>
                    <a:pt x="280723" y="180074"/>
                    <a:pt x="379783" y="158061"/>
                    <a:pt x="257016" y="142821"/>
                  </a:cubicBezTo>
                  <a:cubicBezTo>
                    <a:pt x="134249" y="127581"/>
                    <a:pt x="162189" y="125888"/>
                    <a:pt x="119856" y="102181"/>
                  </a:cubicBezTo>
                  <a:cubicBezTo>
                    <a:pt x="77523" y="78474"/>
                    <a:pt x="-18151" y="-7886"/>
                    <a:pt x="3016" y="581"/>
                  </a:cubicBezTo>
                  <a:cubicBezTo>
                    <a:pt x="24183" y="9048"/>
                    <a:pt x="76676" y="115728"/>
                    <a:pt x="246856" y="152981"/>
                  </a:cubicBezTo>
                  <a:cubicBezTo>
                    <a:pt x="417036" y="190234"/>
                    <a:pt x="751469" y="211401"/>
                    <a:pt x="1024096" y="224101"/>
                  </a:cubicBezTo>
                  <a:cubicBezTo>
                    <a:pt x="1296723" y="236801"/>
                    <a:pt x="1882616" y="229181"/>
                    <a:pt x="1882616" y="229181"/>
                  </a:cubicBezTo>
                  <a:cubicBezTo>
                    <a:pt x="2209429" y="235108"/>
                    <a:pt x="2680176" y="259661"/>
                    <a:pt x="2984976" y="259661"/>
                  </a:cubicBezTo>
                  <a:cubicBezTo>
                    <a:pt x="3289776" y="259661"/>
                    <a:pt x="4066169" y="235108"/>
                    <a:pt x="3711416" y="224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627AE82-9884-4261-9647-4455F336676E}"/>
                </a:ext>
              </a:extLst>
            </p:cNvPr>
            <p:cNvSpPr/>
            <p:nvPr/>
          </p:nvSpPr>
          <p:spPr>
            <a:xfrm>
              <a:off x="2232517" y="4075202"/>
              <a:ext cx="165437" cy="1489871"/>
            </a:xfrm>
            <a:custGeom>
              <a:avLst/>
              <a:gdLst>
                <a:gd name="connsiteX0" fmla="*/ 2683 w 165437"/>
                <a:gd name="connsiteY0" fmla="*/ 44678 h 1489871"/>
                <a:gd name="connsiteX1" fmla="*/ 53483 w 165437"/>
                <a:gd name="connsiteY1" fmla="*/ 1192758 h 1489871"/>
                <a:gd name="connsiteX2" fmla="*/ 165243 w 165437"/>
                <a:gd name="connsiteY2" fmla="*/ 1477238 h 1489871"/>
                <a:gd name="connsiteX3" fmla="*/ 78883 w 165437"/>
                <a:gd name="connsiteY3" fmla="*/ 1324838 h 1489871"/>
                <a:gd name="connsiteX4" fmla="*/ 17923 w 165437"/>
                <a:gd name="connsiteY4" fmla="*/ 339318 h 1489871"/>
                <a:gd name="connsiteX5" fmla="*/ 2683 w 165437"/>
                <a:gd name="connsiteY5" fmla="*/ 44678 h 148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437" h="1489871">
                  <a:moveTo>
                    <a:pt x="2683" y="44678"/>
                  </a:moveTo>
                  <a:cubicBezTo>
                    <a:pt x="8610" y="186918"/>
                    <a:pt x="26390" y="953998"/>
                    <a:pt x="53483" y="1192758"/>
                  </a:cubicBezTo>
                  <a:cubicBezTo>
                    <a:pt x="80576" y="1431518"/>
                    <a:pt x="161010" y="1455225"/>
                    <a:pt x="165243" y="1477238"/>
                  </a:cubicBezTo>
                  <a:cubicBezTo>
                    <a:pt x="169476" y="1499251"/>
                    <a:pt x="103436" y="1514491"/>
                    <a:pt x="78883" y="1324838"/>
                  </a:cubicBezTo>
                  <a:cubicBezTo>
                    <a:pt x="54330" y="1135185"/>
                    <a:pt x="35703" y="551831"/>
                    <a:pt x="17923" y="339318"/>
                  </a:cubicBezTo>
                  <a:cubicBezTo>
                    <a:pt x="143" y="126805"/>
                    <a:pt x="-3244" y="-97562"/>
                    <a:pt x="2683" y="446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8605C6C-882D-4ADA-AC78-55C65AA59F17}"/>
                </a:ext>
              </a:extLst>
            </p:cNvPr>
            <p:cNvSpPr/>
            <p:nvPr/>
          </p:nvSpPr>
          <p:spPr>
            <a:xfrm>
              <a:off x="2204479" y="3002994"/>
              <a:ext cx="26171" cy="1212454"/>
            </a:xfrm>
            <a:custGeom>
              <a:avLst/>
              <a:gdLst>
                <a:gd name="connsiteX0" fmla="*/ 241 w 26171"/>
                <a:gd name="connsiteY0" fmla="*/ 29766 h 1212454"/>
                <a:gd name="connsiteX1" fmla="*/ 10401 w 26171"/>
                <a:gd name="connsiteY1" fmla="*/ 1157526 h 1212454"/>
                <a:gd name="connsiteX2" fmla="*/ 25641 w 26171"/>
                <a:gd name="connsiteY2" fmla="*/ 969566 h 1212454"/>
                <a:gd name="connsiteX3" fmla="*/ 20561 w 26171"/>
                <a:gd name="connsiteY3" fmla="*/ 380286 h 1212454"/>
                <a:gd name="connsiteX4" fmla="*/ 241 w 26171"/>
                <a:gd name="connsiteY4" fmla="*/ 29766 h 121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1" h="1212454">
                  <a:moveTo>
                    <a:pt x="241" y="29766"/>
                  </a:moveTo>
                  <a:cubicBezTo>
                    <a:pt x="-1452" y="159306"/>
                    <a:pt x="6168" y="1000893"/>
                    <a:pt x="10401" y="1157526"/>
                  </a:cubicBezTo>
                  <a:cubicBezTo>
                    <a:pt x="14634" y="1314159"/>
                    <a:pt x="23948" y="1099106"/>
                    <a:pt x="25641" y="969566"/>
                  </a:cubicBezTo>
                  <a:cubicBezTo>
                    <a:pt x="27334" y="840026"/>
                    <a:pt x="24794" y="534379"/>
                    <a:pt x="20561" y="380286"/>
                  </a:cubicBezTo>
                  <a:cubicBezTo>
                    <a:pt x="16328" y="226193"/>
                    <a:pt x="1934" y="-99774"/>
                    <a:pt x="241" y="297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46A80607-9135-44F4-9385-8124C7737E73}"/>
                </a:ext>
              </a:extLst>
            </p:cNvPr>
            <p:cNvSpPr/>
            <p:nvPr/>
          </p:nvSpPr>
          <p:spPr>
            <a:xfrm>
              <a:off x="2202182" y="2781300"/>
              <a:ext cx="1969016" cy="231999"/>
            </a:xfrm>
            <a:custGeom>
              <a:avLst/>
              <a:gdLst>
                <a:gd name="connsiteX0" fmla="*/ 3385 w 1969016"/>
                <a:gd name="connsiteY0" fmla="*/ 230717 h 231999"/>
                <a:gd name="connsiteX1" fmla="*/ 47835 w 1969016"/>
                <a:gd name="connsiteY1" fmla="*/ 131233 h 231999"/>
                <a:gd name="connsiteX2" fmla="*/ 206585 w 1969016"/>
                <a:gd name="connsiteY2" fmla="*/ 40217 h 231999"/>
                <a:gd name="connsiteX3" fmla="*/ 1042668 w 1969016"/>
                <a:gd name="connsiteY3" fmla="*/ 19050 h 231999"/>
                <a:gd name="connsiteX4" fmla="*/ 1938018 w 1969016"/>
                <a:gd name="connsiteY4" fmla="*/ 14817 h 231999"/>
                <a:gd name="connsiteX5" fmla="*/ 1779268 w 1969016"/>
                <a:gd name="connsiteY5" fmla="*/ 8467 h 231999"/>
                <a:gd name="connsiteX6" fmla="*/ 958001 w 1969016"/>
                <a:gd name="connsiteY6" fmla="*/ 0 h 231999"/>
                <a:gd name="connsiteX7" fmla="*/ 318768 w 1969016"/>
                <a:gd name="connsiteY7" fmla="*/ 19050 h 231999"/>
                <a:gd name="connsiteX8" fmla="*/ 242568 w 1969016"/>
                <a:gd name="connsiteY8" fmla="*/ 23283 h 231999"/>
                <a:gd name="connsiteX9" fmla="*/ 121918 w 1969016"/>
                <a:gd name="connsiteY9" fmla="*/ 57150 h 231999"/>
                <a:gd name="connsiteX10" fmla="*/ 3385 w 1969016"/>
                <a:gd name="connsiteY10" fmla="*/ 230717 h 23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9016" h="231999">
                  <a:moveTo>
                    <a:pt x="3385" y="230717"/>
                  </a:moveTo>
                  <a:cubicBezTo>
                    <a:pt x="-8962" y="243064"/>
                    <a:pt x="13968" y="162983"/>
                    <a:pt x="47835" y="131233"/>
                  </a:cubicBezTo>
                  <a:cubicBezTo>
                    <a:pt x="81702" y="99483"/>
                    <a:pt x="40780" y="58914"/>
                    <a:pt x="206585" y="40217"/>
                  </a:cubicBezTo>
                  <a:cubicBezTo>
                    <a:pt x="372390" y="21520"/>
                    <a:pt x="1042668" y="19050"/>
                    <a:pt x="1042668" y="19050"/>
                  </a:cubicBezTo>
                  <a:lnTo>
                    <a:pt x="1938018" y="14817"/>
                  </a:lnTo>
                  <a:cubicBezTo>
                    <a:pt x="2060785" y="13053"/>
                    <a:pt x="1779268" y="8467"/>
                    <a:pt x="1779268" y="8467"/>
                  </a:cubicBezTo>
                  <a:lnTo>
                    <a:pt x="958001" y="0"/>
                  </a:lnTo>
                  <a:cubicBezTo>
                    <a:pt x="714584" y="1764"/>
                    <a:pt x="438007" y="15170"/>
                    <a:pt x="318768" y="19050"/>
                  </a:cubicBezTo>
                  <a:cubicBezTo>
                    <a:pt x="199529" y="22930"/>
                    <a:pt x="275376" y="16933"/>
                    <a:pt x="242568" y="23283"/>
                  </a:cubicBezTo>
                  <a:cubicBezTo>
                    <a:pt x="209760" y="29633"/>
                    <a:pt x="160724" y="25753"/>
                    <a:pt x="121918" y="57150"/>
                  </a:cubicBezTo>
                  <a:cubicBezTo>
                    <a:pt x="83113" y="88547"/>
                    <a:pt x="15732" y="218370"/>
                    <a:pt x="3385" y="2307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0C56ACA5-B964-473C-933E-3E5C277AA086}"/>
                </a:ext>
              </a:extLst>
            </p:cNvPr>
            <p:cNvSpPr/>
            <p:nvPr/>
          </p:nvSpPr>
          <p:spPr>
            <a:xfrm>
              <a:off x="3993382" y="2652145"/>
              <a:ext cx="178570" cy="224505"/>
            </a:xfrm>
            <a:custGeom>
              <a:avLst/>
              <a:gdLst>
                <a:gd name="connsiteX0" fmla="*/ 129885 w 178570"/>
                <a:gd name="connsiteY0" fmla="*/ 38 h 224505"/>
                <a:gd name="connsiteX1" fmla="*/ 146818 w 178570"/>
                <a:gd name="connsiteY1" fmla="*/ 82588 h 224505"/>
                <a:gd name="connsiteX2" fmla="*/ 142585 w 178570"/>
                <a:gd name="connsiteY2" fmla="*/ 150322 h 224505"/>
                <a:gd name="connsiteX3" fmla="*/ 119301 w 178570"/>
                <a:gd name="connsiteY3" fmla="*/ 175722 h 224505"/>
                <a:gd name="connsiteX4" fmla="*/ 768 w 178570"/>
                <a:gd name="connsiteY4" fmla="*/ 222288 h 224505"/>
                <a:gd name="connsiteX5" fmla="*/ 72735 w 178570"/>
                <a:gd name="connsiteY5" fmla="*/ 211705 h 224505"/>
                <a:gd name="connsiteX6" fmla="*/ 161635 w 178570"/>
                <a:gd name="connsiteY6" fmla="*/ 165138 h 224505"/>
                <a:gd name="connsiteX7" fmla="*/ 178568 w 178570"/>
                <a:gd name="connsiteY7" fmla="*/ 93172 h 224505"/>
                <a:gd name="connsiteX8" fmla="*/ 129885 w 178570"/>
                <a:gd name="connsiteY8" fmla="*/ 38 h 22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570" h="224505">
                  <a:moveTo>
                    <a:pt x="129885" y="38"/>
                  </a:moveTo>
                  <a:cubicBezTo>
                    <a:pt x="124593" y="-1726"/>
                    <a:pt x="144701" y="57541"/>
                    <a:pt x="146818" y="82588"/>
                  </a:cubicBezTo>
                  <a:cubicBezTo>
                    <a:pt x="148935" y="107635"/>
                    <a:pt x="147171" y="134800"/>
                    <a:pt x="142585" y="150322"/>
                  </a:cubicBezTo>
                  <a:cubicBezTo>
                    <a:pt x="137999" y="165844"/>
                    <a:pt x="142937" y="163728"/>
                    <a:pt x="119301" y="175722"/>
                  </a:cubicBezTo>
                  <a:cubicBezTo>
                    <a:pt x="95665" y="187716"/>
                    <a:pt x="8529" y="216291"/>
                    <a:pt x="768" y="222288"/>
                  </a:cubicBezTo>
                  <a:cubicBezTo>
                    <a:pt x="-6993" y="228285"/>
                    <a:pt x="45924" y="221230"/>
                    <a:pt x="72735" y="211705"/>
                  </a:cubicBezTo>
                  <a:cubicBezTo>
                    <a:pt x="99546" y="202180"/>
                    <a:pt x="143996" y="184894"/>
                    <a:pt x="161635" y="165138"/>
                  </a:cubicBezTo>
                  <a:cubicBezTo>
                    <a:pt x="179274" y="145382"/>
                    <a:pt x="178215" y="115397"/>
                    <a:pt x="178568" y="93172"/>
                  </a:cubicBezTo>
                  <a:cubicBezTo>
                    <a:pt x="178921" y="70947"/>
                    <a:pt x="135177" y="1802"/>
                    <a:pt x="129885" y="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1C58C4AE-B0E6-410B-A122-1D139CD0D8BE}"/>
                </a:ext>
              </a:extLst>
            </p:cNvPr>
            <p:cNvSpPr/>
            <p:nvPr/>
          </p:nvSpPr>
          <p:spPr>
            <a:xfrm>
              <a:off x="2415117" y="2832100"/>
              <a:ext cx="1684866" cy="14817"/>
            </a:xfrm>
            <a:custGeom>
              <a:avLst/>
              <a:gdLst>
                <a:gd name="connsiteX0" fmla="*/ 0 w 1684866"/>
                <a:gd name="connsiteY0" fmla="*/ 14817 h 14817"/>
                <a:gd name="connsiteX1" fmla="*/ 421216 w 1684866"/>
                <a:gd name="connsiteY1" fmla="*/ 0 h 14817"/>
                <a:gd name="connsiteX2" fmla="*/ 1564216 w 1684866"/>
                <a:gd name="connsiteY2" fmla="*/ 2117 h 14817"/>
                <a:gd name="connsiteX3" fmla="*/ 1684866 w 1684866"/>
                <a:gd name="connsiteY3" fmla="*/ 2117 h 14817"/>
                <a:gd name="connsiteX4" fmla="*/ 1248833 w 1684866"/>
                <a:gd name="connsiteY4" fmla="*/ 2117 h 14817"/>
                <a:gd name="connsiteX5" fmla="*/ 0 w 1684866"/>
                <a:gd name="connsiteY5" fmla="*/ 14817 h 1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866" h="14817">
                  <a:moveTo>
                    <a:pt x="0" y="14817"/>
                  </a:moveTo>
                  <a:cubicBezTo>
                    <a:pt x="80256" y="8467"/>
                    <a:pt x="421216" y="0"/>
                    <a:pt x="421216" y="0"/>
                  </a:cubicBezTo>
                  <a:lnTo>
                    <a:pt x="1564216" y="2117"/>
                  </a:lnTo>
                  <a:lnTo>
                    <a:pt x="1684866" y="2117"/>
                  </a:lnTo>
                  <a:lnTo>
                    <a:pt x="1248833" y="2117"/>
                  </a:lnTo>
                  <a:lnTo>
                    <a:pt x="0" y="148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21B86F1C-F66E-4BAF-9D83-796C3587A17A}"/>
                </a:ext>
              </a:extLst>
            </p:cNvPr>
            <p:cNvSpPr/>
            <p:nvPr/>
          </p:nvSpPr>
          <p:spPr>
            <a:xfrm>
              <a:off x="2217910" y="2837330"/>
              <a:ext cx="208028" cy="700684"/>
            </a:xfrm>
            <a:custGeom>
              <a:avLst/>
              <a:gdLst>
                <a:gd name="connsiteX0" fmla="*/ 205673 w 208028"/>
                <a:gd name="connsiteY0" fmla="*/ 7470 h 700684"/>
                <a:gd name="connsiteX1" fmla="*/ 135823 w 208028"/>
                <a:gd name="connsiteY1" fmla="*/ 43453 h 700684"/>
                <a:gd name="connsiteX2" fmla="*/ 51157 w 208028"/>
                <a:gd name="connsiteY2" fmla="*/ 136587 h 700684"/>
                <a:gd name="connsiteX3" fmla="*/ 29990 w 208028"/>
                <a:gd name="connsiteY3" fmla="*/ 324970 h 700684"/>
                <a:gd name="connsiteX4" fmla="*/ 10940 w 208028"/>
                <a:gd name="connsiteY4" fmla="*/ 494303 h 700684"/>
                <a:gd name="connsiteX5" fmla="*/ 357 w 208028"/>
                <a:gd name="connsiteY5" fmla="*/ 699620 h 700684"/>
                <a:gd name="connsiteX6" fmla="*/ 23640 w 208028"/>
                <a:gd name="connsiteY6" fmla="*/ 401170 h 700684"/>
                <a:gd name="connsiteX7" fmla="*/ 46923 w 208028"/>
                <a:gd name="connsiteY7" fmla="*/ 185270 h 700684"/>
                <a:gd name="connsiteX8" fmla="*/ 205673 w 208028"/>
                <a:gd name="connsiteY8" fmla="*/ 7470 h 70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028" h="700684">
                  <a:moveTo>
                    <a:pt x="205673" y="7470"/>
                  </a:moveTo>
                  <a:cubicBezTo>
                    <a:pt x="220490" y="-16166"/>
                    <a:pt x="161576" y="21934"/>
                    <a:pt x="135823" y="43453"/>
                  </a:cubicBezTo>
                  <a:cubicBezTo>
                    <a:pt x="110070" y="64973"/>
                    <a:pt x="68796" y="89668"/>
                    <a:pt x="51157" y="136587"/>
                  </a:cubicBezTo>
                  <a:cubicBezTo>
                    <a:pt x="33518" y="183506"/>
                    <a:pt x="36693" y="265351"/>
                    <a:pt x="29990" y="324970"/>
                  </a:cubicBezTo>
                  <a:cubicBezTo>
                    <a:pt x="23287" y="384589"/>
                    <a:pt x="15879" y="431861"/>
                    <a:pt x="10940" y="494303"/>
                  </a:cubicBezTo>
                  <a:cubicBezTo>
                    <a:pt x="6001" y="556745"/>
                    <a:pt x="-1760" y="715142"/>
                    <a:pt x="357" y="699620"/>
                  </a:cubicBezTo>
                  <a:cubicBezTo>
                    <a:pt x="2474" y="684098"/>
                    <a:pt x="15879" y="486895"/>
                    <a:pt x="23640" y="401170"/>
                  </a:cubicBezTo>
                  <a:cubicBezTo>
                    <a:pt x="31401" y="315445"/>
                    <a:pt x="16231" y="251592"/>
                    <a:pt x="46923" y="185270"/>
                  </a:cubicBezTo>
                  <a:cubicBezTo>
                    <a:pt x="77615" y="118948"/>
                    <a:pt x="190856" y="31106"/>
                    <a:pt x="205673" y="7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57D611DD-E646-418E-A0E7-43A428B5C10C}"/>
                </a:ext>
              </a:extLst>
            </p:cNvPr>
            <p:cNvSpPr/>
            <p:nvPr/>
          </p:nvSpPr>
          <p:spPr>
            <a:xfrm>
              <a:off x="2469787" y="2849019"/>
              <a:ext cx="1551953" cy="36014"/>
            </a:xfrm>
            <a:custGeom>
              <a:avLst/>
              <a:gdLst>
                <a:gd name="connsiteX0" fmla="*/ 1549763 w 1551953"/>
                <a:gd name="connsiteY0" fmla="*/ 21181 h 36014"/>
                <a:gd name="connsiteX1" fmla="*/ 1266130 w 1551953"/>
                <a:gd name="connsiteY1" fmla="*/ 10598 h 36014"/>
                <a:gd name="connsiteX2" fmla="*/ 741196 w 1551953"/>
                <a:gd name="connsiteY2" fmla="*/ 29648 h 36014"/>
                <a:gd name="connsiteX3" fmla="*/ 186630 w 1551953"/>
                <a:gd name="connsiteY3" fmla="*/ 14831 h 36014"/>
                <a:gd name="connsiteX4" fmla="*/ 65980 w 1551953"/>
                <a:gd name="connsiteY4" fmla="*/ 27531 h 36014"/>
                <a:gd name="connsiteX5" fmla="*/ 2480 w 1551953"/>
                <a:gd name="connsiteY5" fmla="*/ 35998 h 36014"/>
                <a:gd name="connsiteX6" fmla="*/ 148530 w 1551953"/>
                <a:gd name="connsiteY6" fmla="*/ 25414 h 36014"/>
                <a:gd name="connsiteX7" fmla="*/ 476613 w 1551953"/>
                <a:gd name="connsiteY7" fmla="*/ 14831 h 36014"/>
                <a:gd name="connsiteX8" fmla="*/ 758130 w 1551953"/>
                <a:gd name="connsiteY8" fmla="*/ 8481 h 36014"/>
                <a:gd name="connsiteX9" fmla="*/ 1124313 w 1551953"/>
                <a:gd name="connsiteY9" fmla="*/ 14 h 36014"/>
                <a:gd name="connsiteX10" fmla="*/ 1549763 w 1551953"/>
                <a:gd name="connsiteY10" fmla="*/ 21181 h 3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1953" h="36014">
                  <a:moveTo>
                    <a:pt x="1549763" y="21181"/>
                  </a:moveTo>
                  <a:cubicBezTo>
                    <a:pt x="1573399" y="22945"/>
                    <a:pt x="1400891" y="9187"/>
                    <a:pt x="1266130" y="10598"/>
                  </a:cubicBezTo>
                  <a:cubicBezTo>
                    <a:pt x="1131369" y="12009"/>
                    <a:pt x="921113" y="28943"/>
                    <a:pt x="741196" y="29648"/>
                  </a:cubicBezTo>
                  <a:cubicBezTo>
                    <a:pt x="561279" y="30354"/>
                    <a:pt x="299166" y="15184"/>
                    <a:pt x="186630" y="14831"/>
                  </a:cubicBezTo>
                  <a:cubicBezTo>
                    <a:pt x="74094" y="14478"/>
                    <a:pt x="96672" y="24003"/>
                    <a:pt x="65980" y="27531"/>
                  </a:cubicBezTo>
                  <a:cubicBezTo>
                    <a:pt x="35288" y="31059"/>
                    <a:pt x="-11278" y="36351"/>
                    <a:pt x="2480" y="35998"/>
                  </a:cubicBezTo>
                  <a:cubicBezTo>
                    <a:pt x="16238" y="35645"/>
                    <a:pt x="69508" y="28942"/>
                    <a:pt x="148530" y="25414"/>
                  </a:cubicBezTo>
                  <a:cubicBezTo>
                    <a:pt x="227552" y="21886"/>
                    <a:pt x="476613" y="14831"/>
                    <a:pt x="476613" y="14831"/>
                  </a:cubicBezTo>
                  <a:lnTo>
                    <a:pt x="758130" y="8481"/>
                  </a:lnTo>
                  <a:cubicBezTo>
                    <a:pt x="866080" y="6012"/>
                    <a:pt x="994138" y="-339"/>
                    <a:pt x="1124313" y="14"/>
                  </a:cubicBezTo>
                  <a:cubicBezTo>
                    <a:pt x="1254488" y="367"/>
                    <a:pt x="1526127" y="19417"/>
                    <a:pt x="1549763" y="211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3FE9910A-74BB-47FF-AB4F-A1160FD62785}"/>
                </a:ext>
              </a:extLst>
            </p:cNvPr>
            <p:cNvSpPr/>
            <p:nvPr/>
          </p:nvSpPr>
          <p:spPr>
            <a:xfrm>
              <a:off x="2326149" y="2886829"/>
              <a:ext cx="161233" cy="1189462"/>
            </a:xfrm>
            <a:custGeom>
              <a:avLst/>
              <a:gdLst>
                <a:gd name="connsiteX0" fmla="*/ 160934 w 161233"/>
                <a:gd name="connsiteY0" fmla="*/ 2421 h 1189462"/>
                <a:gd name="connsiteX1" fmla="*/ 82618 w 161233"/>
                <a:gd name="connsiteY1" fmla="*/ 36288 h 1189462"/>
                <a:gd name="connsiteX2" fmla="*/ 6418 w 161233"/>
                <a:gd name="connsiteY2" fmla="*/ 252188 h 1189462"/>
                <a:gd name="connsiteX3" fmla="*/ 6418 w 161233"/>
                <a:gd name="connsiteY3" fmla="*/ 607788 h 1189462"/>
                <a:gd name="connsiteX4" fmla="*/ 25468 w 161233"/>
                <a:gd name="connsiteY4" fmla="*/ 1062871 h 1189462"/>
                <a:gd name="connsiteX5" fmla="*/ 19118 w 161233"/>
                <a:gd name="connsiteY5" fmla="*/ 1185638 h 1189462"/>
                <a:gd name="connsiteX6" fmla="*/ 25468 w 161233"/>
                <a:gd name="connsiteY6" fmla="*/ 1128488 h 1189462"/>
                <a:gd name="connsiteX7" fmla="*/ 27584 w 161233"/>
                <a:gd name="connsiteY7" fmla="*/ 840621 h 1189462"/>
                <a:gd name="connsiteX8" fmla="*/ 27584 w 161233"/>
                <a:gd name="connsiteY8" fmla="*/ 349554 h 1189462"/>
                <a:gd name="connsiteX9" fmla="*/ 52984 w 161233"/>
                <a:gd name="connsiteY9" fmla="*/ 61688 h 1189462"/>
                <a:gd name="connsiteX10" fmla="*/ 160934 w 161233"/>
                <a:gd name="connsiteY10" fmla="*/ 2421 h 118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233" h="1189462">
                  <a:moveTo>
                    <a:pt x="160934" y="2421"/>
                  </a:moveTo>
                  <a:cubicBezTo>
                    <a:pt x="165873" y="-1812"/>
                    <a:pt x="108371" y="-5340"/>
                    <a:pt x="82618" y="36288"/>
                  </a:cubicBezTo>
                  <a:cubicBezTo>
                    <a:pt x="56865" y="77916"/>
                    <a:pt x="19118" y="156938"/>
                    <a:pt x="6418" y="252188"/>
                  </a:cubicBezTo>
                  <a:cubicBezTo>
                    <a:pt x="-6282" y="347438"/>
                    <a:pt x="3243" y="472674"/>
                    <a:pt x="6418" y="607788"/>
                  </a:cubicBezTo>
                  <a:cubicBezTo>
                    <a:pt x="9593" y="742902"/>
                    <a:pt x="23351" y="966563"/>
                    <a:pt x="25468" y="1062871"/>
                  </a:cubicBezTo>
                  <a:cubicBezTo>
                    <a:pt x="27585" y="1159179"/>
                    <a:pt x="19118" y="1174702"/>
                    <a:pt x="19118" y="1185638"/>
                  </a:cubicBezTo>
                  <a:cubicBezTo>
                    <a:pt x="19118" y="1196574"/>
                    <a:pt x="24057" y="1185991"/>
                    <a:pt x="25468" y="1128488"/>
                  </a:cubicBezTo>
                  <a:cubicBezTo>
                    <a:pt x="26879" y="1070985"/>
                    <a:pt x="27231" y="970443"/>
                    <a:pt x="27584" y="840621"/>
                  </a:cubicBezTo>
                  <a:cubicBezTo>
                    <a:pt x="27937" y="710799"/>
                    <a:pt x="23351" y="479376"/>
                    <a:pt x="27584" y="349554"/>
                  </a:cubicBezTo>
                  <a:cubicBezTo>
                    <a:pt x="31817" y="219732"/>
                    <a:pt x="32876" y="120955"/>
                    <a:pt x="52984" y="61688"/>
                  </a:cubicBezTo>
                  <a:cubicBezTo>
                    <a:pt x="73092" y="2421"/>
                    <a:pt x="155995" y="6654"/>
                    <a:pt x="160934" y="24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88A8FC9A-D3AF-4273-A7B3-D3587DB6A4BD}"/>
                </a:ext>
              </a:extLst>
            </p:cNvPr>
            <p:cNvSpPr/>
            <p:nvPr/>
          </p:nvSpPr>
          <p:spPr>
            <a:xfrm>
              <a:off x="2279615" y="3788000"/>
              <a:ext cx="74132" cy="340523"/>
            </a:xfrm>
            <a:custGeom>
              <a:avLst/>
              <a:gdLst>
                <a:gd name="connsiteX0" fmla="*/ 74118 w 74132"/>
                <a:gd name="connsiteY0" fmla="*/ 833 h 340523"/>
                <a:gd name="connsiteX1" fmla="*/ 61418 w 74132"/>
                <a:gd name="connsiteY1" fmla="*/ 273883 h 340523"/>
                <a:gd name="connsiteX2" fmla="*/ 31785 w 74132"/>
                <a:gd name="connsiteY2" fmla="*/ 328917 h 340523"/>
                <a:gd name="connsiteX3" fmla="*/ 35 w 74132"/>
                <a:gd name="connsiteY3" fmla="*/ 337383 h 340523"/>
                <a:gd name="connsiteX4" fmla="*/ 38135 w 74132"/>
                <a:gd name="connsiteY4" fmla="*/ 288700 h 340523"/>
                <a:gd name="connsiteX5" fmla="*/ 63535 w 74132"/>
                <a:gd name="connsiteY5" fmla="*/ 191333 h 340523"/>
                <a:gd name="connsiteX6" fmla="*/ 74118 w 74132"/>
                <a:gd name="connsiteY6" fmla="*/ 833 h 34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32" h="340523">
                  <a:moveTo>
                    <a:pt x="74118" y="833"/>
                  </a:moveTo>
                  <a:cubicBezTo>
                    <a:pt x="73765" y="14591"/>
                    <a:pt x="68473" y="219202"/>
                    <a:pt x="61418" y="273883"/>
                  </a:cubicBezTo>
                  <a:cubicBezTo>
                    <a:pt x="54363" y="328564"/>
                    <a:pt x="42015" y="318334"/>
                    <a:pt x="31785" y="328917"/>
                  </a:cubicBezTo>
                  <a:cubicBezTo>
                    <a:pt x="21554" y="339500"/>
                    <a:pt x="-1023" y="344086"/>
                    <a:pt x="35" y="337383"/>
                  </a:cubicBezTo>
                  <a:cubicBezTo>
                    <a:pt x="1093" y="330680"/>
                    <a:pt x="27552" y="313042"/>
                    <a:pt x="38135" y="288700"/>
                  </a:cubicBezTo>
                  <a:cubicBezTo>
                    <a:pt x="48718" y="264358"/>
                    <a:pt x="58596" y="235078"/>
                    <a:pt x="63535" y="191333"/>
                  </a:cubicBezTo>
                  <a:cubicBezTo>
                    <a:pt x="68474" y="147589"/>
                    <a:pt x="74471" y="-12925"/>
                    <a:pt x="74118" y="8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2F57F987-2D87-4107-8F05-423F2B25F34D}"/>
                </a:ext>
              </a:extLst>
            </p:cNvPr>
            <p:cNvSpPr/>
            <p:nvPr/>
          </p:nvSpPr>
          <p:spPr>
            <a:xfrm>
              <a:off x="2228456" y="3398540"/>
              <a:ext cx="36583" cy="731140"/>
            </a:xfrm>
            <a:custGeom>
              <a:avLst/>
              <a:gdLst>
                <a:gd name="connsiteX0" fmla="*/ 394 w 36583"/>
                <a:gd name="connsiteY0" fmla="*/ 2943 h 731140"/>
                <a:gd name="connsiteX1" fmla="*/ 17327 w 36583"/>
                <a:gd name="connsiteY1" fmla="*/ 358543 h 731140"/>
                <a:gd name="connsiteX2" fmla="*/ 19444 w 36583"/>
                <a:gd name="connsiteY2" fmla="*/ 665460 h 731140"/>
                <a:gd name="connsiteX3" fmla="*/ 36377 w 36583"/>
                <a:gd name="connsiteY3" fmla="*/ 720493 h 731140"/>
                <a:gd name="connsiteX4" fmla="*/ 23677 w 36583"/>
                <a:gd name="connsiteY4" fmla="*/ 707793 h 731140"/>
                <a:gd name="connsiteX5" fmla="*/ 21561 w 36583"/>
                <a:gd name="connsiteY5" fmla="*/ 491893 h 731140"/>
                <a:gd name="connsiteX6" fmla="*/ 36377 w 36583"/>
                <a:gd name="connsiteY6" fmla="*/ 204027 h 731140"/>
                <a:gd name="connsiteX7" fmla="*/ 394 w 36583"/>
                <a:gd name="connsiteY7" fmla="*/ 2943 h 73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83" h="731140">
                  <a:moveTo>
                    <a:pt x="394" y="2943"/>
                  </a:moveTo>
                  <a:cubicBezTo>
                    <a:pt x="-2781" y="28696"/>
                    <a:pt x="14152" y="248124"/>
                    <a:pt x="17327" y="358543"/>
                  </a:cubicBezTo>
                  <a:cubicBezTo>
                    <a:pt x="20502" y="468962"/>
                    <a:pt x="16269" y="605135"/>
                    <a:pt x="19444" y="665460"/>
                  </a:cubicBezTo>
                  <a:cubicBezTo>
                    <a:pt x="22619" y="725785"/>
                    <a:pt x="35672" y="713438"/>
                    <a:pt x="36377" y="720493"/>
                  </a:cubicBezTo>
                  <a:cubicBezTo>
                    <a:pt x="37082" y="727548"/>
                    <a:pt x="26146" y="745893"/>
                    <a:pt x="23677" y="707793"/>
                  </a:cubicBezTo>
                  <a:cubicBezTo>
                    <a:pt x="21208" y="669693"/>
                    <a:pt x="19444" y="575854"/>
                    <a:pt x="21561" y="491893"/>
                  </a:cubicBezTo>
                  <a:cubicBezTo>
                    <a:pt x="23678" y="407932"/>
                    <a:pt x="38494" y="281285"/>
                    <a:pt x="36377" y="204027"/>
                  </a:cubicBezTo>
                  <a:cubicBezTo>
                    <a:pt x="34260" y="126769"/>
                    <a:pt x="3569" y="-22810"/>
                    <a:pt x="394" y="29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AFCE4681-A267-4B70-BCFA-BC4A661DC6CA}"/>
                </a:ext>
              </a:extLst>
            </p:cNvPr>
            <p:cNvSpPr/>
            <p:nvPr/>
          </p:nvSpPr>
          <p:spPr>
            <a:xfrm>
              <a:off x="2571086" y="2590589"/>
              <a:ext cx="1407889" cy="120861"/>
            </a:xfrm>
            <a:custGeom>
              <a:avLst/>
              <a:gdLst>
                <a:gd name="connsiteX0" fmla="*/ 2781 w 1407889"/>
                <a:gd name="connsiteY0" fmla="*/ 211 h 120861"/>
                <a:gd name="connsiteX1" fmla="*/ 212331 w 1407889"/>
                <a:gd name="connsiteY1" fmla="*/ 38311 h 120861"/>
                <a:gd name="connsiteX2" fmla="*/ 934114 w 1407889"/>
                <a:gd name="connsiteY2" fmla="*/ 89111 h 120861"/>
                <a:gd name="connsiteX3" fmla="*/ 1317231 w 1407889"/>
                <a:gd name="connsiteY3" fmla="*/ 118744 h 120861"/>
                <a:gd name="connsiteX4" fmla="*/ 1406131 w 1407889"/>
                <a:gd name="connsiteY4" fmla="*/ 116628 h 120861"/>
                <a:gd name="connsiteX5" fmla="*/ 1378614 w 1407889"/>
                <a:gd name="connsiteY5" fmla="*/ 120861 h 120861"/>
                <a:gd name="connsiteX6" fmla="*/ 322397 w 1407889"/>
                <a:gd name="connsiteY6" fmla="*/ 55244 h 120861"/>
                <a:gd name="connsiteX7" fmla="*/ 2781 w 1407889"/>
                <a:gd name="connsiteY7" fmla="*/ 211 h 12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7889" h="120861">
                  <a:moveTo>
                    <a:pt x="2781" y="211"/>
                  </a:moveTo>
                  <a:cubicBezTo>
                    <a:pt x="-15563" y="-2611"/>
                    <a:pt x="57109" y="23494"/>
                    <a:pt x="212331" y="38311"/>
                  </a:cubicBezTo>
                  <a:cubicBezTo>
                    <a:pt x="367553" y="53128"/>
                    <a:pt x="934114" y="89111"/>
                    <a:pt x="934114" y="89111"/>
                  </a:cubicBezTo>
                  <a:lnTo>
                    <a:pt x="1317231" y="118744"/>
                  </a:lnTo>
                  <a:cubicBezTo>
                    <a:pt x="1395900" y="123330"/>
                    <a:pt x="1395901" y="116275"/>
                    <a:pt x="1406131" y="116628"/>
                  </a:cubicBezTo>
                  <a:cubicBezTo>
                    <a:pt x="1416361" y="116981"/>
                    <a:pt x="1378614" y="120861"/>
                    <a:pt x="1378614" y="120861"/>
                  </a:cubicBezTo>
                  <a:lnTo>
                    <a:pt x="322397" y="55244"/>
                  </a:lnTo>
                  <a:cubicBezTo>
                    <a:pt x="92739" y="36547"/>
                    <a:pt x="21125" y="3033"/>
                    <a:pt x="2781" y="2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F85D67EA-CEEE-4C40-9588-F9BBDDA7E75B}"/>
                </a:ext>
              </a:extLst>
            </p:cNvPr>
            <p:cNvSpPr/>
            <p:nvPr/>
          </p:nvSpPr>
          <p:spPr>
            <a:xfrm>
              <a:off x="2590585" y="2564630"/>
              <a:ext cx="1308315" cy="91787"/>
            </a:xfrm>
            <a:custGeom>
              <a:avLst/>
              <a:gdLst>
                <a:gd name="connsiteX0" fmla="*/ 215 w 1308315"/>
                <a:gd name="connsiteY0" fmla="*/ 15587 h 91787"/>
                <a:gd name="connsiteX1" fmla="*/ 61598 w 1308315"/>
                <a:gd name="connsiteY1" fmla="*/ 770 h 91787"/>
                <a:gd name="connsiteX2" fmla="*/ 192832 w 1308315"/>
                <a:gd name="connsiteY2" fmla="*/ 43103 h 91787"/>
                <a:gd name="connsiteX3" fmla="*/ 802432 w 1308315"/>
                <a:gd name="connsiteY3" fmla="*/ 74853 h 91787"/>
                <a:gd name="connsiteX4" fmla="*/ 1035265 w 1308315"/>
                <a:gd name="connsiteY4" fmla="*/ 64270 h 91787"/>
                <a:gd name="connsiteX5" fmla="*/ 1308315 w 1308315"/>
                <a:gd name="connsiteY5" fmla="*/ 91787 h 91787"/>
                <a:gd name="connsiteX6" fmla="*/ 859582 w 1308315"/>
                <a:gd name="connsiteY6" fmla="*/ 72737 h 91787"/>
                <a:gd name="connsiteX7" fmla="*/ 415082 w 1308315"/>
                <a:gd name="connsiteY7" fmla="*/ 57920 h 91787"/>
                <a:gd name="connsiteX8" fmla="*/ 80648 w 1308315"/>
                <a:gd name="connsiteY8" fmla="*/ 13470 h 91787"/>
                <a:gd name="connsiteX9" fmla="*/ 215 w 1308315"/>
                <a:gd name="connsiteY9" fmla="*/ 15587 h 9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8315" h="91787">
                  <a:moveTo>
                    <a:pt x="215" y="15587"/>
                  </a:moveTo>
                  <a:cubicBezTo>
                    <a:pt x="-2960" y="13470"/>
                    <a:pt x="29495" y="-3816"/>
                    <a:pt x="61598" y="770"/>
                  </a:cubicBezTo>
                  <a:cubicBezTo>
                    <a:pt x="93701" y="5356"/>
                    <a:pt x="69360" y="30756"/>
                    <a:pt x="192832" y="43103"/>
                  </a:cubicBezTo>
                  <a:cubicBezTo>
                    <a:pt x="316304" y="55450"/>
                    <a:pt x="662027" y="71325"/>
                    <a:pt x="802432" y="74853"/>
                  </a:cubicBezTo>
                  <a:cubicBezTo>
                    <a:pt x="942837" y="78381"/>
                    <a:pt x="950951" y="61448"/>
                    <a:pt x="1035265" y="64270"/>
                  </a:cubicBezTo>
                  <a:cubicBezTo>
                    <a:pt x="1119579" y="67092"/>
                    <a:pt x="1308315" y="91787"/>
                    <a:pt x="1308315" y="91787"/>
                  </a:cubicBezTo>
                  <a:lnTo>
                    <a:pt x="859582" y="72737"/>
                  </a:lnTo>
                  <a:cubicBezTo>
                    <a:pt x="710710" y="67093"/>
                    <a:pt x="544904" y="67798"/>
                    <a:pt x="415082" y="57920"/>
                  </a:cubicBezTo>
                  <a:cubicBezTo>
                    <a:pt x="285260" y="48042"/>
                    <a:pt x="147323" y="21231"/>
                    <a:pt x="80648" y="13470"/>
                  </a:cubicBezTo>
                  <a:cubicBezTo>
                    <a:pt x="13973" y="5709"/>
                    <a:pt x="3390" y="17704"/>
                    <a:pt x="215" y="155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CB87D840-1648-44F8-8FE1-5EEC0A43F744}"/>
                </a:ext>
              </a:extLst>
            </p:cNvPr>
            <p:cNvSpPr/>
            <p:nvPr/>
          </p:nvSpPr>
          <p:spPr>
            <a:xfrm>
              <a:off x="3473450" y="2651263"/>
              <a:ext cx="506300" cy="50425"/>
            </a:xfrm>
            <a:custGeom>
              <a:avLst/>
              <a:gdLst>
                <a:gd name="connsiteX0" fmla="*/ 0 w 506300"/>
                <a:gd name="connsiteY0" fmla="*/ 5154 h 50425"/>
                <a:gd name="connsiteX1" fmla="*/ 228600 w 506300"/>
                <a:gd name="connsiteY1" fmla="*/ 26320 h 50425"/>
                <a:gd name="connsiteX2" fmla="*/ 501650 w 506300"/>
                <a:gd name="connsiteY2" fmla="*/ 49604 h 50425"/>
                <a:gd name="connsiteX3" fmla="*/ 376767 w 506300"/>
                <a:gd name="connsiteY3" fmla="*/ 41137 h 50425"/>
                <a:gd name="connsiteX4" fmla="*/ 74083 w 506300"/>
                <a:gd name="connsiteY4" fmla="*/ 3037 h 50425"/>
                <a:gd name="connsiteX5" fmla="*/ 0 w 506300"/>
                <a:gd name="connsiteY5" fmla="*/ 5154 h 5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300" h="50425">
                  <a:moveTo>
                    <a:pt x="0" y="5154"/>
                  </a:moveTo>
                  <a:lnTo>
                    <a:pt x="228600" y="26320"/>
                  </a:lnTo>
                  <a:lnTo>
                    <a:pt x="501650" y="49604"/>
                  </a:lnTo>
                  <a:cubicBezTo>
                    <a:pt x="526344" y="52073"/>
                    <a:pt x="448028" y="48898"/>
                    <a:pt x="376767" y="41137"/>
                  </a:cubicBezTo>
                  <a:cubicBezTo>
                    <a:pt x="305506" y="33376"/>
                    <a:pt x="134055" y="9034"/>
                    <a:pt x="74083" y="3037"/>
                  </a:cubicBezTo>
                  <a:cubicBezTo>
                    <a:pt x="14111" y="-2960"/>
                    <a:pt x="15522" y="1097"/>
                    <a:pt x="0" y="51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9E5F9D57-038A-4D9F-B340-D0A7B226FD37}"/>
                </a:ext>
              </a:extLst>
            </p:cNvPr>
            <p:cNvSpPr/>
            <p:nvPr/>
          </p:nvSpPr>
          <p:spPr>
            <a:xfrm>
              <a:off x="2097086" y="2527191"/>
              <a:ext cx="442957" cy="53133"/>
            </a:xfrm>
            <a:custGeom>
              <a:avLst/>
              <a:gdLst>
                <a:gd name="connsiteX0" fmla="*/ 531 w 442957"/>
                <a:gd name="connsiteY0" fmla="*/ 109 h 53133"/>
                <a:gd name="connsiteX1" fmla="*/ 133881 w 442957"/>
                <a:gd name="connsiteY1" fmla="*/ 44559 h 53133"/>
                <a:gd name="connsiteX2" fmla="*/ 345547 w 442957"/>
                <a:gd name="connsiteY2" fmla="*/ 53026 h 53133"/>
                <a:gd name="connsiteX3" fmla="*/ 442914 w 442957"/>
                <a:gd name="connsiteY3" fmla="*/ 42442 h 53133"/>
                <a:gd name="connsiteX4" fmla="*/ 354014 w 442957"/>
                <a:gd name="connsiteY4" fmla="*/ 44559 h 53133"/>
                <a:gd name="connsiteX5" fmla="*/ 97897 w 442957"/>
                <a:gd name="connsiteY5" fmla="*/ 31859 h 53133"/>
                <a:gd name="connsiteX6" fmla="*/ 531 w 442957"/>
                <a:gd name="connsiteY6" fmla="*/ 109 h 5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957" h="53133">
                  <a:moveTo>
                    <a:pt x="531" y="109"/>
                  </a:moveTo>
                  <a:cubicBezTo>
                    <a:pt x="6528" y="2226"/>
                    <a:pt x="76378" y="35740"/>
                    <a:pt x="133881" y="44559"/>
                  </a:cubicBezTo>
                  <a:cubicBezTo>
                    <a:pt x="191384" y="53378"/>
                    <a:pt x="294042" y="53379"/>
                    <a:pt x="345547" y="53026"/>
                  </a:cubicBezTo>
                  <a:cubicBezTo>
                    <a:pt x="397052" y="52673"/>
                    <a:pt x="441503" y="43853"/>
                    <a:pt x="442914" y="42442"/>
                  </a:cubicBezTo>
                  <a:cubicBezTo>
                    <a:pt x="444325" y="41031"/>
                    <a:pt x="411517" y="46323"/>
                    <a:pt x="354014" y="44559"/>
                  </a:cubicBezTo>
                  <a:cubicBezTo>
                    <a:pt x="296511" y="42795"/>
                    <a:pt x="155752" y="36445"/>
                    <a:pt x="97897" y="31859"/>
                  </a:cubicBezTo>
                  <a:cubicBezTo>
                    <a:pt x="40042" y="27273"/>
                    <a:pt x="-5466" y="-2008"/>
                    <a:pt x="531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A3D7E71F-84E0-4483-9394-328AEA4AF8A1}"/>
                </a:ext>
              </a:extLst>
            </p:cNvPr>
            <p:cNvSpPr/>
            <p:nvPr/>
          </p:nvSpPr>
          <p:spPr>
            <a:xfrm>
              <a:off x="2107223" y="2512414"/>
              <a:ext cx="424465" cy="47061"/>
            </a:xfrm>
            <a:custGeom>
              <a:avLst/>
              <a:gdLst>
                <a:gd name="connsiteX0" fmla="*/ 977 w 424465"/>
                <a:gd name="connsiteY0" fmla="*/ 69 h 47061"/>
                <a:gd name="connsiteX1" fmla="*/ 168194 w 424465"/>
                <a:gd name="connsiteY1" fmla="*/ 33936 h 47061"/>
                <a:gd name="connsiteX2" fmla="*/ 362927 w 424465"/>
                <a:gd name="connsiteY2" fmla="*/ 42403 h 47061"/>
                <a:gd name="connsiteX3" fmla="*/ 422194 w 424465"/>
                <a:gd name="connsiteY3" fmla="*/ 46636 h 47061"/>
                <a:gd name="connsiteX4" fmla="*/ 299427 w 424465"/>
                <a:gd name="connsiteY4" fmla="*/ 44519 h 47061"/>
                <a:gd name="connsiteX5" fmla="*/ 108927 w 424465"/>
                <a:gd name="connsiteY5" fmla="*/ 25469 h 47061"/>
                <a:gd name="connsiteX6" fmla="*/ 977 w 424465"/>
                <a:gd name="connsiteY6" fmla="*/ 69 h 4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465" h="47061">
                  <a:moveTo>
                    <a:pt x="977" y="69"/>
                  </a:moveTo>
                  <a:cubicBezTo>
                    <a:pt x="10855" y="1480"/>
                    <a:pt x="107869" y="26880"/>
                    <a:pt x="168194" y="33936"/>
                  </a:cubicBezTo>
                  <a:cubicBezTo>
                    <a:pt x="228519" y="40992"/>
                    <a:pt x="320594" y="40286"/>
                    <a:pt x="362927" y="42403"/>
                  </a:cubicBezTo>
                  <a:cubicBezTo>
                    <a:pt x="405260" y="44520"/>
                    <a:pt x="432777" y="46283"/>
                    <a:pt x="422194" y="46636"/>
                  </a:cubicBezTo>
                  <a:cubicBezTo>
                    <a:pt x="411611" y="46989"/>
                    <a:pt x="351638" y="48047"/>
                    <a:pt x="299427" y="44519"/>
                  </a:cubicBezTo>
                  <a:cubicBezTo>
                    <a:pt x="247216" y="40991"/>
                    <a:pt x="159727" y="31819"/>
                    <a:pt x="108927" y="25469"/>
                  </a:cubicBezTo>
                  <a:cubicBezTo>
                    <a:pt x="58127" y="19119"/>
                    <a:pt x="-8901" y="-1342"/>
                    <a:pt x="977" y="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DFB75DBB-78F2-4134-A298-7E5D5B16CFC3}"/>
                </a:ext>
              </a:extLst>
            </p:cNvPr>
            <p:cNvSpPr/>
            <p:nvPr/>
          </p:nvSpPr>
          <p:spPr>
            <a:xfrm>
              <a:off x="3898878" y="2866805"/>
              <a:ext cx="325472" cy="269498"/>
            </a:xfrm>
            <a:custGeom>
              <a:avLst/>
              <a:gdLst>
                <a:gd name="connsiteX0" fmla="*/ 22 w 325472"/>
                <a:gd name="connsiteY0" fmla="*/ 220 h 269498"/>
                <a:gd name="connsiteX1" fmla="*/ 277835 w 325472"/>
                <a:gd name="connsiteY1" fmla="*/ 27208 h 269498"/>
                <a:gd name="connsiteX2" fmla="*/ 301647 w 325472"/>
                <a:gd name="connsiteY2" fmla="*/ 71658 h 269498"/>
                <a:gd name="connsiteX3" fmla="*/ 325460 w 325472"/>
                <a:gd name="connsiteY3" fmla="*/ 230408 h 269498"/>
                <a:gd name="connsiteX4" fmla="*/ 298472 w 325472"/>
                <a:gd name="connsiteY4" fmla="*/ 266920 h 269498"/>
                <a:gd name="connsiteX5" fmla="*/ 303235 w 325472"/>
                <a:gd name="connsiteY5" fmla="*/ 179608 h 269498"/>
                <a:gd name="connsiteX6" fmla="*/ 319110 w 325472"/>
                <a:gd name="connsiteY6" fmla="*/ 93883 h 269498"/>
                <a:gd name="connsiteX7" fmla="*/ 293710 w 325472"/>
                <a:gd name="connsiteY7" fmla="*/ 41495 h 269498"/>
                <a:gd name="connsiteX8" fmla="*/ 22 w 325472"/>
                <a:gd name="connsiteY8" fmla="*/ 220 h 26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72" h="269498">
                  <a:moveTo>
                    <a:pt x="22" y="220"/>
                  </a:moveTo>
                  <a:cubicBezTo>
                    <a:pt x="-2624" y="-2161"/>
                    <a:pt x="227564" y="15302"/>
                    <a:pt x="277835" y="27208"/>
                  </a:cubicBezTo>
                  <a:cubicBezTo>
                    <a:pt x="328106" y="39114"/>
                    <a:pt x="293710" y="37791"/>
                    <a:pt x="301647" y="71658"/>
                  </a:cubicBezTo>
                  <a:cubicBezTo>
                    <a:pt x="309585" y="105525"/>
                    <a:pt x="325989" y="197864"/>
                    <a:pt x="325460" y="230408"/>
                  </a:cubicBezTo>
                  <a:cubicBezTo>
                    <a:pt x="324931" y="262952"/>
                    <a:pt x="302176" y="275387"/>
                    <a:pt x="298472" y="266920"/>
                  </a:cubicBezTo>
                  <a:cubicBezTo>
                    <a:pt x="294768" y="258453"/>
                    <a:pt x="299795" y="208448"/>
                    <a:pt x="303235" y="179608"/>
                  </a:cubicBezTo>
                  <a:cubicBezTo>
                    <a:pt x="306675" y="150769"/>
                    <a:pt x="320697" y="116902"/>
                    <a:pt x="319110" y="93883"/>
                  </a:cubicBezTo>
                  <a:cubicBezTo>
                    <a:pt x="317523" y="70864"/>
                    <a:pt x="343187" y="56841"/>
                    <a:pt x="293710" y="41495"/>
                  </a:cubicBezTo>
                  <a:cubicBezTo>
                    <a:pt x="244233" y="26149"/>
                    <a:pt x="2668" y="2601"/>
                    <a:pt x="22" y="2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981D4D97-A9B4-449E-B6C3-CBE4015F992F}"/>
                </a:ext>
              </a:extLst>
            </p:cNvPr>
            <p:cNvSpPr/>
            <p:nvPr/>
          </p:nvSpPr>
          <p:spPr>
            <a:xfrm>
              <a:off x="4038537" y="2905528"/>
              <a:ext cx="161190" cy="302820"/>
            </a:xfrm>
            <a:custGeom>
              <a:avLst/>
              <a:gdLst>
                <a:gd name="connsiteX0" fmla="*/ 63 w 161190"/>
                <a:gd name="connsiteY0" fmla="*/ 1185 h 302820"/>
                <a:gd name="connsiteX1" fmla="*/ 42926 w 161190"/>
                <a:gd name="connsiteY1" fmla="*/ 104372 h 302820"/>
                <a:gd name="connsiteX2" fmla="*/ 41338 w 161190"/>
                <a:gd name="connsiteY2" fmla="*/ 172635 h 302820"/>
                <a:gd name="connsiteX3" fmla="*/ 65151 w 161190"/>
                <a:gd name="connsiteY3" fmla="*/ 223435 h 302820"/>
                <a:gd name="connsiteX4" fmla="*/ 144526 w 161190"/>
                <a:gd name="connsiteY4" fmla="*/ 267885 h 302820"/>
                <a:gd name="connsiteX5" fmla="*/ 160401 w 161190"/>
                <a:gd name="connsiteY5" fmla="*/ 302810 h 302820"/>
                <a:gd name="connsiteX6" fmla="*/ 130238 w 161190"/>
                <a:gd name="connsiteY6" fmla="*/ 271060 h 302820"/>
                <a:gd name="connsiteX7" fmla="*/ 57213 w 161190"/>
                <a:gd name="connsiteY7" fmla="*/ 228197 h 302820"/>
                <a:gd name="connsiteX8" fmla="*/ 46101 w 161190"/>
                <a:gd name="connsiteY8" fmla="*/ 99610 h 302820"/>
                <a:gd name="connsiteX9" fmla="*/ 33401 w 161190"/>
                <a:gd name="connsiteY9" fmla="*/ 50397 h 302820"/>
                <a:gd name="connsiteX10" fmla="*/ 63 w 161190"/>
                <a:gd name="connsiteY10" fmla="*/ 1185 h 30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190" h="302820">
                  <a:moveTo>
                    <a:pt x="63" y="1185"/>
                  </a:moveTo>
                  <a:cubicBezTo>
                    <a:pt x="1650" y="10181"/>
                    <a:pt x="36047" y="75797"/>
                    <a:pt x="42926" y="104372"/>
                  </a:cubicBezTo>
                  <a:cubicBezTo>
                    <a:pt x="49805" y="132947"/>
                    <a:pt x="37634" y="152791"/>
                    <a:pt x="41338" y="172635"/>
                  </a:cubicBezTo>
                  <a:cubicBezTo>
                    <a:pt x="45042" y="192479"/>
                    <a:pt x="47953" y="207560"/>
                    <a:pt x="65151" y="223435"/>
                  </a:cubicBezTo>
                  <a:cubicBezTo>
                    <a:pt x="82349" y="239310"/>
                    <a:pt x="128651" y="254656"/>
                    <a:pt x="144526" y="267885"/>
                  </a:cubicBezTo>
                  <a:cubicBezTo>
                    <a:pt x="160401" y="281114"/>
                    <a:pt x="162782" y="302281"/>
                    <a:pt x="160401" y="302810"/>
                  </a:cubicBezTo>
                  <a:cubicBezTo>
                    <a:pt x="158020" y="303339"/>
                    <a:pt x="147436" y="283495"/>
                    <a:pt x="130238" y="271060"/>
                  </a:cubicBezTo>
                  <a:cubicBezTo>
                    <a:pt x="113040" y="258625"/>
                    <a:pt x="71236" y="256772"/>
                    <a:pt x="57213" y="228197"/>
                  </a:cubicBezTo>
                  <a:cubicBezTo>
                    <a:pt x="43190" y="199622"/>
                    <a:pt x="50070" y="129243"/>
                    <a:pt x="46101" y="99610"/>
                  </a:cubicBezTo>
                  <a:cubicBezTo>
                    <a:pt x="42132" y="69977"/>
                    <a:pt x="39486" y="63891"/>
                    <a:pt x="33401" y="50397"/>
                  </a:cubicBezTo>
                  <a:cubicBezTo>
                    <a:pt x="27316" y="36903"/>
                    <a:pt x="-1524" y="-7811"/>
                    <a:pt x="63" y="11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4C3B14C3-7EDE-427B-AF7F-584927C494BD}"/>
                </a:ext>
              </a:extLst>
            </p:cNvPr>
            <p:cNvSpPr/>
            <p:nvPr/>
          </p:nvSpPr>
          <p:spPr>
            <a:xfrm>
              <a:off x="4071892" y="2966413"/>
              <a:ext cx="133031" cy="232470"/>
            </a:xfrm>
            <a:custGeom>
              <a:avLst/>
              <a:gdLst>
                <a:gd name="connsiteX0" fmla="*/ 46 w 133031"/>
                <a:gd name="connsiteY0" fmla="*/ 625 h 232470"/>
                <a:gd name="connsiteX1" fmla="*/ 117521 w 133031"/>
                <a:gd name="connsiteY1" fmla="*/ 11737 h 232470"/>
                <a:gd name="connsiteX2" fmla="*/ 109583 w 133031"/>
                <a:gd name="connsiteY2" fmla="*/ 67300 h 232470"/>
                <a:gd name="connsiteX3" fmla="*/ 131808 w 133031"/>
                <a:gd name="connsiteY3" fmla="*/ 160962 h 232470"/>
                <a:gd name="connsiteX4" fmla="*/ 128633 w 133031"/>
                <a:gd name="connsiteY4" fmla="*/ 232400 h 232470"/>
                <a:gd name="connsiteX5" fmla="*/ 115933 w 133031"/>
                <a:gd name="connsiteY5" fmla="*/ 172075 h 232470"/>
                <a:gd name="connsiteX6" fmla="*/ 104821 w 133031"/>
                <a:gd name="connsiteY6" fmla="*/ 70475 h 232470"/>
                <a:gd name="connsiteX7" fmla="*/ 103233 w 133031"/>
                <a:gd name="connsiteY7" fmla="*/ 22850 h 232470"/>
                <a:gd name="connsiteX8" fmla="*/ 46 w 133031"/>
                <a:gd name="connsiteY8" fmla="*/ 625 h 23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31" h="232470">
                  <a:moveTo>
                    <a:pt x="46" y="625"/>
                  </a:moveTo>
                  <a:cubicBezTo>
                    <a:pt x="2427" y="-1227"/>
                    <a:pt x="99265" y="624"/>
                    <a:pt x="117521" y="11737"/>
                  </a:cubicBezTo>
                  <a:cubicBezTo>
                    <a:pt x="135777" y="22850"/>
                    <a:pt x="107202" y="42429"/>
                    <a:pt x="109583" y="67300"/>
                  </a:cubicBezTo>
                  <a:cubicBezTo>
                    <a:pt x="111964" y="92171"/>
                    <a:pt x="128633" y="133445"/>
                    <a:pt x="131808" y="160962"/>
                  </a:cubicBezTo>
                  <a:cubicBezTo>
                    <a:pt x="134983" y="188479"/>
                    <a:pt x="131279" y="230548"/>
                    <a:pt x="128633" y="232400"/>
                  </a:cubicBezTo>
                  <a:cubicBezTo>
                    <a:pt x="125987" y="234252"/>
                    <a:pt x="119902" y="199063"/>
                    <a:pt x="115933" y="172075"/>
                  </a:cubicBezTo>
                  <a:cubicBezTo>
                    <a:pt x="111964" y="145088"/>
                    <a:pt x="106938" y="95346"/>
                    <a:pt x="104821" y="70475"/>
                  </a:cubicBezTo>
                  <a:cubicBezTo>
                    <a:pt x="102704" y="45604"/>
                    <a:pt x="118579" y="34492"/>
                    <a:pt x="103233" y="22850"/>
                  </a:cubicBezTo>
                  <a:cubicBezTo>
                    <a:pt x="87887" y="11208"/>
                    <a:pt x="-2335" y="2477"/>
                    <a:pt x="46" y="6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C87FB5DA-A9EE-4652-BD76-AF8C1EE5401D}"/>
                </a:ext>
              </a:extLst>
            </p:cNvPr>
            <p:cNvSpPr/>
            <p:nvPr/>
          </p:nvSpPr>
          <p:spPr>
            <a:xfrm>
              <a:off x="4146215" y="3154106"/>
              <a:ext cx="72671" cy="317866"/>
            </a:xfrm>
            <a:custGeom>
              <a:avLst/>
              <a:gdLst>
                <a:gd name="connsiteX0" fmla="*/ 71773 w 72671"/>
                <a:gd name="connsiteY0" fmla="*/ 3432 h 317866"/>
                <a:gd name="connsiteX1" fmla="*/ 65423 w 72671"/>
                <a:gd name="connsiteY1" fmla="*/ 152657 h 317866"/>
                <a:gd name="connsiteX2" fmla="*/ 3510 w 72671"/>
                <a:gd name="connsiteY2" fmla="*/ 255844 h 317866"/>
                <a:gd name="connsiteX3" fmla="*/ 8273 w 72671"/>
                <a:gd name="connsiteY3" fmla="*/ 317757 h 317866"/>
                <a:gd name="connsiteX4" fmla="*/ 13035 w 72671"/>
                <a:gd name="connsiteY4" fmla="*/ 241557 h 317866"/>
                <a:gd name="connsiteX5" fmla="*/ 57485 w 72671"/>
                <a:gd name="connsiteY5" fmla="*/ 152657 h 317866"/>
                <a:gd name="connsiteX6" fmla="*/ 68598 w 72671"/>
                <a:gd name="connsiteY6" fmla="*/ 55819 h 317866"/>
                <a:gd name="connsiteX7" fmla="*/ 71773 w 72671"/>
                <a:gd name="connsiteY7" fmla="*/ 3432 h 31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71" h="317866">
                  <a:moveTo>
                    <a:pt x="71773" y="3432"/>
                  </a:moveTo>
                  <a:cubicBezTo>
                    <a:pt x="71244" y="19572"/>
                    <a:pt x="76800" y="110588"/>
                    <a:pt x="65423" y="152657"/>
                  </a:cubicBezTo>
                  <a:cubicBezTo>
                    <a:pt x="54046" y="194726"/>
                    <a:pt x="13035" y="228327"/>
                    <a:pt x="3510" y="255844"/>
                  </a:cubicBezTo>
                  <a:cubicBezTo>
                    <a:pt x="-6015" y="283361"/>
                    <a:pt x="6685" y="320138"/>
                    <a:pt x="8273" y="317757"/>
                  </a:cubicBezTo>
                  <a:cubicBezTo>
                    <a:pt x="9860" y="315376"/>
                    <a:pt x="4833" y="269074"/>
                    <a:pt x="13035" y="241557"/>
                  </a:cubicBezTo>
                  <a:cubicBezTo>
                    <a:pt x="21237" y="214040"/>
                    <a:pt x="48224" y="183613"/>
                    <a:pt x="57485" y="152657"/>
                  </a:cubicBezTo>
                  <a:cubicBezTo>
                    <a:pt x="66745" y="121701"/>
                    <a:pt x="65952" y="79631"/>
                    <a:pt x="68598" y="55819"/>
                  </a:cubicBezTo>
                  <a:cubicBezTo>
                    <a:pt x="71244" y="32007"/>
                    <a:pt x="72302" y="-12708"/>
                    <a:pt x="71773" y="34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496AB04F-4B7F-4530-A92C-652F32B09CBD}"/>
                </a:ext>
              </a:extLst>
            </p:cNvPr>
            <p:cNvSpPr/>
            <p:nvPr/>
          </p:nvSpPr>
          <p:spPr>
            <a:xfrm>
              <a:off x="4144923" y="3390141"/>
              <a:ext cx="58665" cy="186502"/>
            </a:xfrm>
            <a:custGeom>
              <a:avLst/>
              <a:gdLst>
                <a:gd name="connsiteX0" fmla="*/ 55602 w 58665"/>
                <a:gd name="connsiteY0" fmla="*/ 186497 h 186502"/>
                <a:gd name="connsiteX1" fmla="*/ 47665 w 58665"/>
                <a:gd name="connsiteY1" fmla="*/ 15047 h 186502"/>
                <a:gd name="connsiteX2" fmla="*/ 38140 w 58665"/>
                <a:gd name="connsiteY2" fmla="*/ 42034 h 186502"/>
                <a:gd name="connsiteX3" fmla="*/ 25440 w 58665"/>
                <a:gd name="connsiteY3" fmla="*/ 75372 h 186502"/>
                <a:gd name="connsiteX4" fmla="*/ 40 w 58665"/>
                <a:gd name="connsiteY4" fmla="*/ 83309 h 186502"/>
                <a:gd name="connsiteX5" fmla="*/ 31790 w 58665"/>
                <a:gd name="connsiteY5" fmla="*/ 53147 h 186502"/>
                <a:gd name="connsiteX6" fmla="*/ 39727 w 58665"/>
                <a:gd name="connsiteY6" fmla="*/ 19809 h 186502"/>
                <a:gd name="connsiteX7" fmla="*/ 57190 w 58665"/>
                <a:gd name="connsiteY7" fmla="*/ 8697 h 186502"/>
                <a:gd name="connsiteX8" fmla="*/ 55602 w 58665"/>
                <a:gd name="connsiteY8" fmla="*/ 186497 h 18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5" h="186502">
                  <a:moveTo>
                    <a:pt x="55602" y="186497"/>
                  </a:moveTo>
                  <a:cubicBezTo>
                    <a:pt x="54014" y="187555"/>
                    <a:pt x="50575" y="39124"/>
                    <a:pt x="47665" y="15047"/>
                  </a:cubicBezTo>
                  <a:cubicBezTo>
                    <a:pt x="44755" y="-9030"/>
                    <a:pt x="41844" y="31980"/>
                    <a:pt x="38140" y="42034"/>
                  </a:cubicBezTo>
                  <a:cubicBezTo>
                    <a:pt x="34436" y="52088"/>
                    <a:pt x="31790" y="68493"/>
                    <a:pt x="25440" y="75372"/>
                  </a:cubicBezTo>
                  <a:cubicBezTo>
                    <a:pt x="19090" y="82251"/>
                    <a:pt x="-1018" y="87013"/>
                    <a:pt x="40" y="83309"/>
                  </a:cubicBezTo>
                  <a:cubicBezTo>
                    <a:pt x="1098" y="79605"/>
                    <a:pt x="25176" y="63730"/>
                    <a:pt x="31790" y="53147"/>
                  </a:cubicBezTo>
                  <a:cubicBezTo>
                    <a:pt x="38404" y="42564"/>
                    <a:pt x="35494" y="27217"/>
                    <a:pt x="39727" y="19809"/>
                  </a:cubicBezTo>
                  <a:cubicBezTo>
                    <a:pt x="43960" y="12401"/>
                    <a:pt x="53750" y="-13264"/>
                    <a:pt x="57190" y="8697"/>
                  </a:cubicBezTo>
                  <a:cubicBezTo>
                    <a:pt x="60630" y="30657"/>
                    <a:pt x="57190" y="185439"/>
                    <a:pt x="55602" y="1864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4C2234A1-19A5-4A74-8209-65F9E86A1BD5}"/>
                </a:ext>
              </a:extLst>
            </p:cNvPr>
            <p:cNvSpPr/>
            <p:nvPr/>
          </p:nvSpPr>
          <p:spPr>
            <a:xfrm>
              <a:off x="4134817" y="3482974"/>
              <a:ext cx="99625" cy="619323"/>
            </a:xfrm>
            <a:custGeom>
              <a:avLst/>
              <a:gdLst>
                <a:gd name="connsiteX0" fmla="*/ 51421 w 99625"/>
                <a:gd name="connsiteY0" fmla="*/ 1 h 619323"/>
                <a:gd name="connsiteX1" fmla="*/ 3796 w 99625"/>
                <a:gd name="connsiteY1" fmla="*/ 53976 h 619323"/>
                <a:gd name="connsiteX2" fmla="*/ 8558 w 99625"/>
                <a:gd name="connsiteY2" fmla="*/ 93664 h 619323"/>
                <a:gd name="connsiteX3" fmla="*/ 53008 w 99625"/>
                <a:gd name="connsiteY3" fmla="*/ 134939 h 619323"/>
                <a:gd name="connsiteX4" fmla="*/ 56183 w 99625"/>
                <a:gd name="connsiteY4" fmla="*/ 174626 h 619323"/>
                <a:gd name="connsiteX5" fmla="*/ 43483 w 99625"/>
                <a:gd name="connsiteY5" fmla="*/ 198439 h 619323"/>
                <a:gd name="connsiteX6" fmla="*/ 56183 w 99625"/>
                <a:gd name="connsiteY6" fmla="*/ 441326 h 619323"/>
                <a:gd name="connsiteX7" fmla="*/ 65708 w 99625"/>
                <a:gd name="connsiteY7" fmla="*/ 514351 h 619323"/>
                <a:gd name="connsiteX8" fmla="*/ 99046 w 99625"/>
                <a:gd name="connsiteY8" fmla="*/ 619126 h 619323"/>
                <a:gd name="connsiteX9" fmla="*/ 84758 w 99625"/>
                <a:gd name="connsiteY9" fmla="*/ 534989 h 619323"/>
                <a:gd name="connsiteX10" fmla="*/ 57771 w 99625"/>
                <a:gd name="connsiteY10" fmla="*/ 346076 h 619323"/>
                <a:gd name="connsiteX11" fmla="*/ 56183 w 99625"/>
                <a:gd name="connsiteY11" fmla="*/ 195264 h 619323"/>
                <a:gd name="connsiteX12" fmla="*/ 68883 w 99625"/>
                <a:gd name="connsiteY12" fmla="*/ 134939 h 619323"/>
                <a:gd name="connsiteX13" fmla="*/ 21258 w 99625"/>
                <a:gd name="connsiteY13" fmla="*/ 77789 h 619323"/>
                <a:gd name="connsiteX14" fmla="*/ 14908 w 99625"/>
                <a:gd name="connsiteY14" fmla="*/ 52389 h 619323"/>
                <a:gd name="connsiteX15" fmla="*/ 51421 w 99625"/>
                <a:gd name="connsiteY15" fmla="*/ 1 h 61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625" h="619323">
                  <a:moveTo>
                    <a:pt x="51421" y="1"/>
                  </a:moveTo>
                  <a:cubicBezTo>
                    <a:pt x="49569" y="265"/>
                    <a:pt x="10940" y="38366"/>
                    <a:pt x="3796" y="53976"/>
                  </a:cubicBezTo>
                  <a:cubicBezTo>
                    <a:pt x="-3348" y="69586"/>
                    <a:pt x="356" y="80170"/>
                    <a:pt x="8558" y="93664"/>
                  </a:cubicBezTo>
                  <a:cubicBezTo>
                    <a:pt x="16760" y="107158"/>
                    <a:pt x="45071" y="121445"/>
                    <a:pt x="53008" y="134939"/>
                  </a:cubicBezTo>
                  <a:cubicBezTo>
                    <a:pt x="60945" y="148433"/>
                    <a:pt x="57771" y="164043"/>
                    <a:pt x="56183" y="174626"/>
                  </a:cubicBezTo>
                  <a:cubicBezTo>
                    <a:pt x="54596" y="185209"/>
                    <a:pt x="43483" y="153989"/>
                    <a:pt x="43483" y="198439"/>
                  </a:cubicBezTo>
                  <a:cubicBezTo>
                    <a:pt x="43483" y="242889"/>
                    <a:pt x="52479" y="388674"/>
                    <a:pt x="56183" y="441326"/>
                  </a:cubicBezTo>
                  <a:cubicBezTo>
                    <a:pt x="59887" y="493978"/>
                    <a:pt x="58564" y="484718"/>
                    <a:pt x="65708" y="514351"/>
                  </a:cubicBezTo>
                  <a:cubicBezTo>
                    <a:pt x="72852" y="543984"/>
                    <a:pt x="95871" y="615686"/>
                    <a:pt x="99046" y="619126"/>
                  </a:cubicBezTo>
                  <a:cubicBezTo>
                    <a:pt x="102221" y="622566"/>
                    <a:pt x="91637" y="580497"/>
                    <a:pt x="84758" y="534989"/>
                  </a:cubicBezTo>
                  <a:cubicBezTo>
                    <a:pt x="77879" y="489481"/>
                    <a:pt x="62534" y="402697"/>
                    <a:pt x="57771" y="346076"/>
                  </a:cubicBezTo>
                  <a:cubicBezTo>
                    <a:pt x="53009" y="289455"/>
                    <a:pt x="54331" y="230453"/>
                    <a:pt x="56183" y="195264"/>
                  </a:cubicBezTo>
                  <a:cubicBezTo>
                    <a:pt x="58035" y="160075"/>
                    <a:pt x="74704" y="154518"/>
                    <a:pt x="68883" y="134939"/>
                  </a:cubicBezTo>
                  <a:cubicBezTo>
                    <a:pt x="63062" y="115360"/>
                    <a:pt x="30254" y="91547"/>
                    <a:pt x="21258" y="77789"/>
                  </a:cubicBezTo>
                  <a:cubicBezTo>
                    <a:pt x="12262" y="64031"/>
                    <a:pt x="11468" y="63766"/>
                    <a:pt x="14908" y="52389"/>
                  </a:cubicBezTo>
                  <a:cubicBezTo>
                    <a:pt x="18348" y="41012"/>
                    <a:pt x="53273" y="-263"/>
                    <a:pt x="5142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94552751-FA32-48ED-B49E-78B7A2897AAE}"/>
                </a:ext>
              </a:extLst>
            </p:cNvPr>
            <p:cNvSpPr/>
            <p:nvPr/>
          </p:nvSpPr>
          <p:spPr>
            <a:xfrm>
              <a:off x="4163464" y="3461991"/>
              <a:ext cx="77256" cy="160900"/>
            </a:xfrm>
            <a:custGeom>
              <a:avLst/>
              <a:gdLst>
                <a:gd name="connsiteX0" fmla="*/ 549 w 77256"/>
                <a:gd name="connsiteY0" fmla="*/ 65434 h 160900"/>
                <a:gd name="connsiteX1" fmla="*/ 62461 w 77256"/>
                <a:gd name="connsiteY1" fmla="*/ 140047 h 160900"/>
                <a:gd name="connsiteX2" fmla="*/ 64049 w 77256"/>
                <a:gd name="connsiteY2" fmla="*/ 74959 h 160900"/>
                <a:gd name="connsiteX3" fmla="*/ 68811 w 77256"/>
                <a:gd name="connsiteY3" fmla="*/ 347 h 160900"/>
                <a:gd name="connsiteX4" fmla="*/ 76749 w 77256"/>
                <a:gd name="connsiteY4" fmla="*/ 106709 h 160900"/>
                <a:gd name="connsiteX5" fmla="*/ 52936 w 77256"/>
                <a:gd name="connsiteY5" fmla="*/ 160684 h 160900"/>
                <a:gd name="connsiteX6" fmla="*/ 32299 w 77256"/>
                <a:gd name="connsiteY6" fmla="*/ 124172 h 160900"/>
                <a:gd name="connsiteX7" fmla="*/ 549 w 77256"/>
                <a:gd name="connsiteY7" fmla="*/ 65434 h 16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56" h="160900">
                  <a:moveTo>
                    <a:pt x="549" y="65434"/>
                  </a:moveTo>
                  <a:cubicBezTo>
                    <a:pt x="5576" y="68080"/>
                    <a:pt x="51878" y="138460"/>
                    <a:pt x="62461" y="140047"/>
                  </a:cubicBezTo>
                  <a:cubicBezTo>
                    <a:pt x="73044" y="141635"/>
                    <a:pt x="62991" y="98242"/>
                    <a:pt x="64049" y="74959"/>
                  </a:cubicBezTo>
                  <a:cubicBezTo>
                    <a:pt x="65107" y="51676"/>
                    <a:pt x="66694" y="-4945"/>
                    <a:pt x="68811" y="347"/>
                  </a:cubicBezTo>
                  <a:cubicBezTo>
                    <a:pt x="70928" y="5639"/>
                    <a:pt x="79395" y="79986"/>
                    <a:pt x="76749" y="106709"/>
                  </a:cubicBezTo>
                  <a:cubicBezTo>
                    <a:pt x="74103" y="133432"/>
                    <a:pt x="60344" y="157774"/>
                    <a:pt x="52936" y="160684"/>
                  </a:cubicBezTo>
                  <a:cubicBezTo>
                    <a:pt x="45528" y="163595"/>
                    <a:pt x="38120" y="136343"/>
                    <a:pt x="32299" y="124172"/>
                  </a:cubicBezTo>
                  <a:cubicBezTo>
                    <a:pt x="26478" y="112001"/>
                    <a:pt x="-4478" y="62788"/>
                    <a:pt x="549" y="654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480B61E8-94B1-408D-A5AF-9E0337CC2BE0}"/>
                </a:ext>
              </a:extLst>
            </p:cNvPr>
            <p:cNvSpPr/>
            <p:nvPr/>
          </p:nvSpPr>
          <p:spPr>
            <a:xfrm>
              <a:off x="4194168" y="3585799"/>
              <a:ext cx="46190" cy="436240"/>
            </a:xfrm>
            <a:custGeom>
              <a:avLst/>
              <a:gdLst>
                <a:gd name="connsiteX0" fmla="*/ 46045 w 46190"/>
                <a:gd name="connsiteY0" fmla="*/ 1951 h 436240"/>
                <a:gd name="connsiteX1" fmla="*/ 41282 w 46190"/>
                <a:gd name="connsiteY1" fmla="*/ 168639 h 436240"/>
                <a:gd name="connsiteX2" fmla="*/ 41282 w 46190"/>
                <a:gd name="connsiteY2" fmla="*/ 321039 h 436240"/>
                <a:gd name="connsiteX3" fmla="*/ 44457 w 46190"/>
                <a:gd name="connsiteY3" fmla="*/ 432164 h 436240"/>
                <a:gd name="connsiteX4" fmla="*/ 36520 w 46190"/>
                <a:gd name="connsiteY4" fmla="*/ 387714 h 436240"/>
                <a:gd name="connsiteX5" fmla="*/ 23820 w 46190"/>
                <a:gd name="connsiteY5" fmla="*/ 162289 h 436240"/>
                <a:gd name="connsiteX6" fmla="*/ 15882 w 46190"/>
                <a:gd name="connsiteY6" fmla="*/ 159114 h 436240"/>
                <a:gd name="connsiteX7" fmla="*/ 38107 w 46190"/>
                <a:gd name="connsiteY7" fmla="*/ 122601 h 436240"/>
                <a:gd name="connsiteX8" fmla="*/ 7 w 46190"/>
                <a:gd name="connsiteY8" fmla="*/ 82914 h 436240"/>
                <a:gd name="connsiteX9" fmla="*/ 34932 w 46190"/>
                <a:gd name="connsiteY9" fmla="*/ 76564 h 436240"/>
                <a:gd name="connsiteX10" fmla="*/ 46045 w 46190"/>
                <a:gd name="connsiteY10" fmla="*/ 1951 h 4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90" h="436240">
                  <a:moveTo>
                    <a:pt x="46045" y="1951"/>
                  </a:moveTo>
                  <a:cubicBezTo>
                    <a:pt x="47103" y="17297"/>
                    <a:pt x="42076" y="115458"/>
                    <a:pt x="41282" y="168639"/>
                  </a:cubicBezTo>
                  <a:cubicBezTo>
                    <a:pt x="40488" y="221820"/>
                    <a:pt x="40753" y="277118"/>
                    <a:pt x="41282" y="321039"/>
                  </a:cubicBezTo>
                  <a:cubicBezTo>
                    <a:pt x="41811" y="364960"/>
                    <a:pt x="45251" y="421052"/>
                    <a:pt x="44457" y="432164"/>
                  </a:cubicBezTo>
                  <a:cubicBezTo>
                    <a:pt x="43663" y="443276"/>
                    <a:pt x="39959" y="432693"/>
                    <a:pt x="36520" y="387714"/>
                  </a:cubicBezTo>
                  <a:cubicBezTo>
                    <a:pt x="33081" y="342735"/>
                    <a:pt x="27260" y="200389"/>
                    <a:pt x="23820" y="162289"/>
                  </a:cubicBezTo>
                  <a:cubicBezTo>
                    <a:pt x="20380" y="124189"/>
                    <a:pt x="13501" y="165729"/>
                    <a:pt x="15882" y="159114"/>
                  </a:cubicBezTo>
                  <a:cubicBezTo>
                    <a:pt x="18263" y="152499"/>
                    <a:pt x="40753" y="135301"/>
                    <a:pt x="38107" y="122601"/>
                  </a:cubicBezTo>
                  <a:cubicBezTo>
                    <a:pt x="35461" y="109901"/>
                    <a:pt x="536" y="90587"/>
                    <a:pt x="7" y="82914"/>
                  </a:cubicBezTo>
                  <a:cubicBezTo>
                    <a:pt x="-522" y="75241"/>
                    <a:pt x="26995" y="86618"/>
                    <a:pt x="34932" y="76564"/>
                  </a:cubicBezTo>
                  <a:cubicBezTo>
                    <a:pt x="42869" y="66510"/>
                    <a:pt x="44987" y="-13395"/>
                    <a:pt x="46045" y="19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06613CFE-2DEF-4402-9C5B-A2C59FFE94D1}"/>
                </a:ext>
              </a:extLst>
            </p:cNvPr>
            <p:cNvSpPr/>
            <p:nvPr/>
          </p:nvSpPr>
          <p:spPr>
            <a:xfrm>
              <a:off x="4191000" y="4073399"/>
              <a:ext cx="52420" cy="250987"/>
            </a:xfrm>
            <a:custGeom>
              <a:avLst/>
              <a:gdLst>
                <a:gd name="connsiteX0" fmla="*/ 34925 w 52420"/>
                <a:gd name="connsiteY0" fmla="*/ 126 h 250987"/>
                <a:gd name="connsiteX1" fmla="*/ 25400 w 52420"/>
                <a:gd name="connsiteY1" fmla="*/ 49339 h 250987"/>
                <a:gd name="connsiteX2" fmla="*/ 38100 w 52420"/>
                <a:gd name="connsiteY2" fmla="*/ 73151 h 250987"/>
                <a:gd name="connsiteX3" fmla="*/ 20638 w 52420"/>
                <a:gd name="connsiteY3" fmla="*/ 90614 h 250987"/>
                <a:gd name="connsiteX4" fmla="*/ 38100 w 52420"/>
                <a:gd name="connsiteY4" fmla="*/ 189039 h 250987"/>
                <a:gd name="connsiteX5" fmla="*/ 50800 w 52420"/>
                <a:gd name="connsiteY5" fmla="*/ 250951 h 250987"/>
                <a:gd name="connsiteX6" fmla="*/ 0 w 52420"/>
                <a:gd name="connsiteY6" fmla="*/ 198564 h 250987"/>
                <a:gd name="connsiteX7" fmla="*/ 50800 w 52420"/>
                <a:gd name="connsiteY7" fmla="*/ 231901 h 250987"/>
                <a:gd name="connsiteX8" fmla="*/ 33338 w 52420"/>
                <a:gd name="connsiteY8" fmla="*/ 163639 h 250987"/>
                <a:gd name="connsiteX9" fmla="*/ 14288 w 52420"/>
                <a:gd name="connsiteY9" fmla="*/ 90614 h 250987"/>
                <a:gd name="connsiteX10" fmla="*/ 28575 w 52420"/>
                <a:gd name="connsiteY10" fmla="*/ 65214 h 250987"/>
                <a:gd name="connsiteX11" fmla="*/ 34925 w 52420"/>
                <a:gd name="connsiteY11" fmla="*/ 126 h 2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20" h="250987">
                  <a:moveTo>
                    <a:pt x="34925" y="126"/>
                  </a:moveTo>
                  <a:cubicBezTo>
                    <a:pt x="34396" y="-2520"/>
                    <a:pt x="24871" y="37168"/>
                    <a:pt x="25400" y="49339"/>
                  </a:cubicBezTo>
                  <a:cubicBezTo>
                    <a:pt x="25929" y="61510"/>
                    <a:pt x="38894" y="66272"/>
                    <a:pt x="38100" y="73151"/>
                  </a:cubicBezTo>
                  <a:cubicBezTo>
                    <a:pt x="37306" y="80030"/>
                    <a:pt x="20638" y="71299"/>
                    <a:pt x="20638" y="90614"/>
                  </a:cubicBezTo>
                  <a:cubicBezTo>
                    <a:pt x="20638" y="109929"/>
                    <a:pt x="33073" y="162316"/>
                    <a:pt x="38100" y="189039"/>
                  </a:cubicBezTo>
                  <a:cubicBezTo>
                    <a:pt x="43127" y="215762"/>
                    <a:pt x="57150" y="249364"/>
                    <a:pt x="50800" y="250951"/>
                  </a:cubicBezTo>
                  <a:cubicBezTo>
                    <a:pt x="44450" y="252539"/>
                    <a:pt x="0" y="201739"/>
                    <a:pt x="0" y="198564"/>
                  </a:cubicBezTo>
                  <a:cubicBezTo>
                    <a:pt x="0" y="195389"/>
                    <a:pt x="45244" y="237722"/>
                    <a:pt x="50800" y="231901"/>
                  </a:cubicBezTo>
                  <a:cubicBezTo>
                    <a:pt x="56356" y="226080"/>
                    <a:pt x="39423" y="187187"/>
                    <a:pt x="33338" y="163639"/>
                  </a:cubicBezTo>
                  <a:cubicBezTo>
                    <a:pt x="27253" y="140091"/>
                    <a:pt x="15082" y="107018"/>
                    <a:pt x="14288" y="90614"/>
                  </a:cubicBezTo>
                  <a:cubicBezTo>
                    <a:pt x="13494" y="74210"/>
                    <a:pt x="27517" y="73416"/>
                    <a:pt x="28575" y="65214"/>
                  </a:cubicBezTo>
                  <a:cubicBezTo>
                    <a:pt x="29633" y="57012"/>
                    <a:pt x="35454" y="2772"/>
                    <a:pt x="34925" y="1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ADAE3388-30E5-4CB1-853C-345B3566701A}"/>
                </a:ext>
              </a:extLst>
            </p:cNvPr>
            <p:cNvSpPr/>
            <p:nvPr/>
          </p:nvSpPr>
          <p:spPr>
            <a:xfrm>
              <a:off x="4197344" y="4282043"/>
              <a:ext cx="90574" cy="234506"/>
            </a:xfrm>
            <a:custGeom>
              <a:avLst/>
              <a:gdLst>
                <a:gd name="connsiteX0" fmla="*/ 6 w 90574"/>
                <a:gd name="connsiteY0" fmla="*/ 1032 h 234506"/>
                <a:gd name="connsiteX1" fmla="*/ 12706 w 90574"/>
                <a:gd name="connsiteY1" fmla="*/ 112157 h 234506"/>
                <a:gd name="connsiteX2" fmla="*/ 28581 w 90574"/>
                <a:gd name="connsiteY2" fmla="*/ 172482 h 234506"/>
                <a:gd name="connsiteX3" fmla="*/ 90494 w 90574"/>
                <a:gd name="connsiteY3" fmla="*/ 234395 h 234506"/>
                <a:gd name="connsiteX4" fmla="*/ 14294 w 90574"/>
                <a:gd name="connsiteY4" fmla="*/ 183595 h 234506"/>
                <a:gd name="connsiteX5" fmla="*/ 6 w 90574"/>
                <a:gd name="connsiteY5" fmla="*/ 1032 h 23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74" h="234506">
                  <a:moveTo>
                    <a:pt x="6" y="1032"/>
                  </a:moveTo>
                  <a:cubicBezTo>
                    <a:pt x="-259" y="-10874"/>
                    <a:pt x="7944" y="83582"/>
                    <a:pt x="12706" y="112157"/>
                  </a:cubicBezTo>
                  <a:cubicBezTo>
                    <a:pt x="17468" y="140732"/>
                    <a:pt x="15616" y="152109"/>
                    <a:pt x="28581" y="172482"/>
                  </a:cubicBezTo>
                  <a:cubicBezTo>
                    <a:pt x="41546" y="192855"/>
                    <a:pt x="92875" y="232543"/>
                    <a:pt x="90494" y="234395"/>
                  </a:cubicBezTo>
                  <a:cubicBezTo>
                    <a:pt x="88113" y="236247"/>
                    <a:pt x="26994" y="214816"/>
                    <a:pt x="14294" y="183595"/>
                  </a:cubicBezTo>
                  <a:cubicBezTo>
                    <a:pt x="1594" y="152374"/>
                    <a:pt x="271" y="12938"/>
                    <a:pt x="6" y="1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9ABCCEA9-C262-42FC-ACF6-C633E00F79F5}"/>
                </a:ext>
              </a:extLst>
            </p:cNvPr>
            <p:cNvSpPr/>
            <p:nvPr/>
          </p:nvSpPr>
          <p:spPr>
            <a:xfrm>
              <a:off x="4230688" y="4500563"/>
              <a:ext cx="133350" cy="57657"/>
            </a:xfrm>
            <a:custGeom>
              <a:avLst/>
              <a:gdLst>
                <a:gd name="connsiteX0" fmla="*/ 0 w 133350"/>
                <a:gd name="connsiteY0" fmla="*/ 0 h 57657"/>
                <a:gd name="connsiteX1" fmla="*/ 93662 w 133350"/>
                <a:gd name="connsiteY1" fmla="*/ 50800 h 57657"/>
                <a:gd name="connsiteX2" fmla="*/ 133350 w 133350"/>
                <a:gd name="connsiteY2" fmla="*/ 57150 h 57657"/>
                <a:gd name="connsiteX3" fmla="*/ 0 w 133350"/>
                <a:gd name="connsiteY3" fmla="*/ 0 h 5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57657">
                  <a:moveTo>
                    <a:pt x="0" y="0"/>
                  </a:moveTo>
                  <a:cubicBezTo>
                    <a:pt x="35718" y="20637"/>
                    <a:pt x="71437" y="41275"/>
                    <a:pt x="93662" y="50800"/>
                  </a:cubicBezTo>
                  <a:cubicBezTo>
                    <a:pt x="115887" y="60325"/>
                    <a:pt x="133350" y="57150"/>
                    <a:pt x="133350" y="57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2BC7F6C0-3059-489D-9146-5D0605A72AC1}"/>
                </a:ext>
              </a:extLst>
            </p:cNvPr>
            <p:cNvSpPr/>
            <p:nvPr/>
          </p:nvSpPr>
          <p:spPr>
            <a:xfrm>
              <a:off x="4186035" y="4502125"/>
              <a:ext cx="77479" cy="730624"/>
            </a:xfrm>
            <a:custGeom>
              <a:avLst/>
              <a:gdLst>
                <a:gd name="connsiteX0" fmla="*/ 36715 w 77479"/>
                <a:gd name="connsiteY0" fmla="*/ 6375 h 730624"/>
                <a:gd name="connsiteX1" fmla="*/ 63703 w 77479"/>
                <a:gd name="connsiteY1" fmla="*/ 66700 h 730624"/>
                <a:gd name="connsiteX2" fmla="*/ 49415 w 77479"/>
                <a:gd name="connsiteY2" fmla="*/ 571525 h 730624"/>
                <a:gd name="connsiteX3" fmla="*/ 52590 w 77479"/>
                <a:gd name="connsiteY3" fmla="*/ 668363 h 730624"/>
                <a:gd name="connsiteX4" fmla="*/ 203 w 77479"/>
                <a:gd name="connsiteY4" fmla="*/ 730275 h 730624"/>
                <a:gd name="connsiteX5" fmla="*/ 74815 w 77479"/>
                <a:gd name="connsiteY5" fmla="*/ 641375 h 730624"/>
                <a:gd name="connsiteX6" fmla="*/ 60528 w 77479"/>
                <a:gd name="connsiteY6" fmla="*/ 428650 h 730624"/>
                <a:gd name="connsiteX7" fmla="*/ 57353 w 77479"/>
                <a:gd name="connsiteY7" fmla="*/ 73050 h 730624"/>
                <a:gd name="connsiteX8" fmla="*/ 36715 w 77479"/>
                <a:gd name="connsiteY8" fmla="*/ 6375 h 73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79" h="730624">
                  <a:moveTo>
                    <a:pt x="36715" y="6375"/>
                  </a:moveTo>
                  <a:cubicBezTo>
                    <a:pt x="37773" y="5317"/>
                    <a:pt x="61586" y="-27492"/>
                    <a:pt x="63703" y="66700"/>
                  </a:cubicBezTo>
                  <a:cubicBezTo>
                    <a:pt x="65820" y="160892"/>
                    <a:pt x="51267" y="471248"/>
                    <a:pt x="49415" y="571525"/>
                  </a:cubicBezTo>
                  <a:cubicBezTo>
                    <a:pt x="47563" y="671802"/>
                    <a:pt x="60792" y="641905"/>
                    <a:pt x="52590" y="668363"/>
                  </a:cubicBezTo>
                  <a:cubicBezTo>
                    <a:pt x="44388" y="694821"/>
                    <a:pt x="-3501" y="734773"/>
                    <a:pt x="203" y="730275"/>
                  </a:cubicBezTo>
                  <a:cubicBezTo>
                    <a:pt x="3907" y="725777"/>
                    <a:pt x="64761" y="691646"/>
                    <a:pt x="74815" y="641375"/>
                  </a:cubicBezTo>
                  <a:cubicBezTo>
                    <a:pt x="84869" y="591104"/>
                    <a:pt x="63438" y="523371"/>
                    <a:pt x="60528" y="428650"/>
                  </a:cubicBezTo>
                  <a:cubicBezTo>
                    <a:pt x="57618" y="333929"/>
                    <a:pt x="58411" y="140783"/>
                    <a:pt x="57353" y="73050"/>
                  </a:cubicBezTo>
                  <a:cubicBezTo>
                    <a:pt x="56295" y="5317"/>
                    <a:pt x="35657" y="7433"/>
                    <a:pt x="36715" y="63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B1CD215E-04B9-4F30-82FC-3DF9B801C5FB}"/>
                </a:ext>
              </a:extLst>
            </p:cNvPr>
            <p:cNvSpPr/>
            <p:nvPr/>
          </p:nvSpPr>
          <p:spPr>
            <a:xfrm>
              <a:off x="4160836" y="2790253"/>
              <a:ext cx="99121" cy="497126"/>
            </a:xfrm>
            <a:custGeom>
              <a:avLst/>
              <a:gdLst>
                <a:gd name="connsiteX0" fmla="*/ 2 w 99121"/>
                <a:gd name="connsiteY0" fmla="*/ 2160 h 497126"/>
                <a:gd name="connsiteX1" fmla="*/ 88902 w 99121"/>
                <a:gd name="connsiteY1" fmla="*/ 49785 h 497126"/>
                <a:gd name="connsiteX2" fmla="*/ 96839 w 99121"/>
                <a:gd name="connsiteY2" fmla="*/ 287910 h 497126"/>
                <a:gd name="connsiteX3" fmla="*/ 85727 w 99121"/>
                <a:gd name="connsiteY3" fmla="*/ 491110 h 497126"/>
                <a:gd name="connsiteX4" fmla="*/ 82552 w 99121"/>
                <a:gd name="connsiteY4" fmla="*/ 437135 h 497126"/>
                <a:gd name="connsiteX5" fmla="*/ 74614 w 99121"/>
                <a:gd name="connsiteY5" fmla="*/ 372047 h 497126"/>
                <a:gd name="connsiteX6" fmla="*/ 90489 w 99121"/>
                <a:gd name="connsiteY6" fmla="*/ 189485 h 497126"/>
                <a:gd name="connsiteX7" fmla="*/ 85727 w 99121"/>
                <a:gd name="connsiteY7" fmla="*/ 89472 h 497126"/>
                <a:gd name="connsiteX8" fmla="*/ 2 w 99121"/>
                <a:gd name="connsiteY8" fmla="*/ 2160 h 4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21" h="497126">
                  <a:moveTo>
                    <a:pt x="2" y="2160"/>
                  </a:moveTo>
                  <a:cubicBezTo>
                    <a:pt x="531" y="-4454"/>
                    <a:pt x="72763" y="2160"/>
                    <a:pt x="88902" y="49785"/>
                  </a:cubicBezTo>
                  <a:cubicBezTo>
                    <a:pt x="105042" y="97410"/>
                    <a:pt x="97368" y="214356"/>
                    <a:pt x="96839" y="287910"/>
                  </a:cubicBezTo>
                  <a:cubicBezTo>
                    <a:pt x="96310" y="361464"/>
                    <a:pt x="88108" y="466239"/>
                    <a:pt x="85727" y="491110"/>
                  </a:cubicBezTo>
                  <a:cubicBezTo>
                    <a:pt x="83346" y="515981"/>
                    <a:pt x="84404" y="456979"/>
                    <a:pt x="82552" y="437135"/>
                  </a:cubicBezTo>
                  <a:cubicBezTo>
                    <a:pt x="80700" y="417291"/>
                    <a:pt x="73291" y="413322"/>
                    <a:pt x="74614" y="372047"/>
                  </a:cubicBezTo>
                  <a:cubicBezTo>
                    <a:pt x="75937" y="330772"/>
                    <a:pt x="88637" y="236581"/>
                    <a:pt x="90489" y="189485"/>
                  </a:cubicBezTo>
                  <a:cubicBezTo>
                    <a:pt x="92341" y="142389"/>
                    <a:pt x="94723" y="120164"/>
                    <a:pt x="85727" y="89472"/>
                  </a:cubicBezTo>
                  <a:cubicBezTo>
                    <a:pt x="76731" y="58780"/>
                    <a:pt x="-527" y="8774"/>
                    <a:pt x="2" y="2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8DC9D868-2E31-4A62-A870-2482FF8F349D}"/>
                </a:ext>
              </a:extLst>
            </p:cNvPr>
            <p:cNvSpPr/>
            <p:nvPr/>
          </p:nvSpPr>
          <p:spPr>
            <a:xfrm>
              <a:off x="4203408" y="2828900"/>
              <a:ext cx="1889417" cy="76240"/>
            </a:xfrm>
            <a:custGeom>
              <a:avLst/>
              <a:gdLst>
                <a:gd name="connsiteX0" fmla="*/ 1889417 w 1889417"/>
                <a:gd name="connsiteY0" fmla="*/ 25425 h 76240"/>
                <a:gd name="connsiteX1" fmla="*/ 994067 w 1889417"/>
                <a:gd name="connsiteY1" fmla="*/ 12725 h 76240"/>
                <a:gd name="connsiteX2" fmla="*/ 117767 w 1889417"/>
                <a:gd name="connsiteY2" fmla="*/ 12725 h 76240"/>
                <a:gd name="connsiteX3" fmla="*/ 35217 w 1889417"/>
                <a:gd name="connsiteY3" fmla="*/ 76225 h 76240"/>
                <a:gd name="connsiteX4" fmla="*/ 73317 w 1889417"/>
                <a:gd name="connsiteY4" fmla="*/ 6375 h 76240"/>
                <a:gd name="connsiteX5" fmla="*/ 835317 w 1889417"/>
                <a:gd name="connsiteY5" fmla="*/ 3200 h 76240"/>
                <a:gd name="connsiteX6" fmla="*/ 1889417 w 1889417"/>
                <a:gd name="connsiteY6" fmla="*/ 25425 h 7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9417" h="76240">
                  <a:moveTo>
                    <a:pt x="1889417" y="25425"/>
                  </a:moveTo>
                  <a:lnTo>
                    <a:pt x="994067" y="12725"/>
                  </a:lnTo>
                  <a:cubicBezTo>
                    <a:pt x="698792" y="10608"/>
                    <a:pt x="277575" y="2142"/>
                    <a:pt x="117767" y="12725"/>
                  </a:cubicBezTo>
                  <a:cubicBezTo>
                    <a:pt x="-42041" y="23308"/>
                    <a:pt x="42625" y="77283"/>
                    <a:pt x="35217" y="76225"/>
                  </a:cubicBezTo>
                  <a:cubicBezTo>
                    <a:pt x="27809" y="75167"/>
                    <a:pt x="-60033" y="18546"/>
                    <a:pt x="73317" y="6375"/>
                  </a:cubicBezTo>
                  <a:cubicBezTo>
                    <a:pt x="206667" y="-5796"/>
                    <a:pt x="835317" y="3200"/>
                    <a:pt x="835317" y="3200"/>
                  </a:cubicBezTo>
                  <a:lnTo>
                    <a:pt x="1889417" y="25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CB6F004E-AFB7-4F02-9221-2C2D44D76F33}"/>
                </a:ext>
              </a:extLst>
            </p:cNvPr>
            <p:cNvSpPr/>
            <p:nvPr/>
          </p:nvSpPr>
          <p:spPr>
            <a:xfrm>
              <a:off x="4298950" y="2873681"/>
              <a:ext cx="152989" cy="1578141"/>
            </a:xfrm>
            <a:custGeom>
              <a:avLst/>
              <a:gdLst>
                <a:gd name="connsiteX0" fmla="*/ 0 w 152989"/>
                <a:gd name="connsiteY0" fmla="*/ 15569 h 1578141"/>
                <a:gd name="connsiteX1" fmla="*/ 15875 w 152989"/>
                <a:gd name="connsiteY1" fmla="*/ 1209369 h 1578141"/>
                <a:gd name="connsiteX2" fmla="*/ 9525 w 152989"/>
                <a:gd name="connsiteY2" fmla="*/ 1403044 h 1578141"/>
                <a:gd name="connsiteX3" fmla="*/ 31750 w 152989"/>
                <a:gd name="connsiteY3" fmla="*/ 1501469 h 1578141"/>
                <a:gd name="connsiteX4" fmla="*/ 152400 w 152989"/>
                <a:gd name="connsiteY4" fmla="*/ 1574494 h 1578141"/>
                <a:gd name="connsiteX5" fmla="*/ 76200 w 152989"/>
                <a:gd name="connsiteY5" fmla="*/ 1552269 h 1578141"/>
                <a:gd name="connsiteX6" fmla="*/ 38100 w 152989"/>
                <a:gd name="connsiteY6" fmla="*/ 1425269 h 1578141"/>
                <a:gd name="connsiteX7" fmla="*/ 15875 w 152989"/>
                <a:gd name="connsiteY7" fmla="*/ 587069 h 1578141"/>
                <a:gd name="connsiteX8" fmla="*/ 0 w 152989"/>
                <a:gd name="connsiteY8" fmla="*/ 15569 h 157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89" h="1578141">
                  <a:moveTo>
                    <a:pt x="0" y="15569"/>
                  </a:moveTo>
                  <a:cubicBezTo>
                    <a:pt x="0" y="119286"/>
                    <a:pt x="14288" y="978123"/>
                    <a:pt x="15875" y="1209369"/>
                  </a:cubicBezTo>
                  <a:cubicBezTo>
                    <a:pt x="17462" y="1440615"/>
                    <a:pt x="6879" y="1354361"/>
                    <a:pt x="9525" y="1403044"/>
                  </a:cubicBezTo>
                  <a:cubicBezTo>
                    <a:pt x="12171" y="1451727"/>
                    <a:pt x="7938" y="1472894"/>
                    <a:pt x="31750" y="1501469"/>
                  </a:cubicBezTo>
                  <a:cubicBezTo>
                    <a:pt x="55562" y="1530044"/>
                    <a:pt x="144992" y="1566027"/>
                    <a:pt x="152400" y="1574494"/>
                  </a:cubicBezTo>
                  <a:cubicBezTo>
                    <a:pt x="159808" y="1582961"/>
                    <a:pt x="95250" y="1577140"/>
                    <a:pt x="76200" y="1552269"/>
                  </a:cubicBezTo>
                  <a:cubicBezTo>
                    <a:pt x="57150" y="1527398"/>
                    <a:pt x="48154" y="1586136"/>
                    <a:pt x="38100" y="1425269"/>
                  </a:cubicBezTo>
                  <a:cubicBezTo>
                    <a:pt x="28046" y="1264402"/>
                    <a:pt x="22225" y="822548"/>
                    <a:pt x="15875" y="587069"/>
                  </a:cubicBezTo>
                  <a:cubicBezTo>
                    <a:pt x="9525" y="351590"/>
                    <a:pt x="0" y="-88148"/>
                    <a:pt x="0" y="155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5B417043-DC80-4419-9E01-21D3E1D8DD4B}"/>
                </a:ext>
              </a:extLst>
            </p:cNvPr>
            <p:cNvSpPr/>
            <p:nvPr/>
          </p:nvSpPr>
          <p:spPr>
            <a:xfrm>
              <a:off x="4268747" y="4537925"/>
              <a:ext cx="1847240" cy="64433"/>
            </a:xfrm>
            <a:custGeom>
              <a:avLst/>
              <a:gdLst>
                <a:gd name="connsiteX0" fmla="*/ 23853 w 1847240"/>
                <a:gd name="connsiteY0" fmla="*/ 208 h 64433"/>
                <a:gd name="connsiteX1" fmla="*/ 1463186 w 1847240"/>
                <a:gd name="connsiteY1" fmla="*/ 63708 h 64433"/>
                <a:gd name="connsiteX2" fmla="*/ 1844186 w 1847240"/>
                <a:gd name="connsiteY2" fmla="*/ 34075 h 64433"/>
                <a:gd name="connsiteX3" fmla="*/ 1327720 w 1847240"/>
                <a:gd name="connsiteY3" fmla="*/ 25608 h 64433"/>
                <a:gd name="connsiteX4" fmla="*/ 616520 w 1847240"/>
                <a:gd name="connsiteY4" fmla="*/ 42542 h 64433"/>
                <a:gd name="connsiteX5" fmla="*/ 23853 w 1847240"/>
                <a:gd name="connsiteY5" fmla="*/ 208 h 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7240" h="64433">
                  <a:moveTo>
                    <a:pt x="23853" y="208"/>
                  </a:moveTo>
                  <a:cubicBezTo>
                    <a:pt x="164964" y="3736"/>
                    <a:pt x="1159797" y="58064"/>
                    <a:pt x="1463186" y="63708"/>
                  </a:cubicBezTo>
                  <a:cubicBezTo>
                    <a:pt x="1766575" y="69352"/>
                    <a:pt x="1866764" y="40425"/>
                    <a:pt x="1844186" y="34075"/>
                  </a:cubicBezTo>
                  <a:cubicBezTo>
                    <a:pt x="1821608" y="27725"/>
                    <a:pt x="1532331" y="24197"/>
                    <a:pt x="1327720" y="25608"/>
                  </a:cubicBezTo>
                  <a:cubicBezTo>
                    <a:pt x="1123109" y="27019"/>
                    <a:pt x="828187" y="46070"/>
                    <a:pt x="616520" y="42542"/>
                  </a:cubicBezTo>
                  <a:cubicBezTo>
                    <a:pt x="404853" y="39014"/>
                    <a:pt x="-117258" y="-3320"/>
                    <a:pt x="23853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7E3A2044-8A93-49F0-82DA-02F659784CCF}"/>
                </a:ext>
              </a:extLst>
            </p:cNvPr>
            <p:cNvSpPr/>
            <p:nvPr/>
          </p:nvSpPr>
          <p:spPr>
            <a:xfrm>
              <a:off x="4429101" y="4458905"/>
              <a:ext cx="1664101" cy="66763"/>
            </a:xfrm>
            <a:custGeom>
              <a:avLst/>
              <a:gdLst>
                <a:gd name="connsiteX0" fmla="*/ 1612 w 1664101"/>
                <a:gd name="connsiteY0" fmla="*/ 383 h 66763"/>
                <a:gd name="connsiteX1" fmla="*/ 211162 w 1664101"/>
                <a:gd name="connsiteY1" fmla="*/ 52770 h 66763"/>
                <a:gd name="connsiteX2" fmla="*/ 947762 w 1664101"/>
                <a:gd name="connsiteY2" fmla="*/ 55945 h 66763"/>
                <a:gd name="connsiteX3" fmla="*/ 1370037 w 1664101"/>
                <a:gd name="connsiteY3" fmla="*/ 63883 h 66763"/>
                <a:gd name="connsiteX4" fmla="*/ 1584349 w 1664101"/>
                <a:gd name="connsiteY4" fmla="*/ 48008 h 66763"/>
                <a:gd name="connsiteX5" fmla="*/ 1654199 w 1664101"/>
                <a:gd name="connsiteY5" fmla="*/ 65470 h 66763"/>
                <a:gd name="connsiteX6" fmla="*/ 1387499 w 1664101"/>
                <a:gd name="connsiteY6" fmla="*/ 65470 h 66763"/>
                <a:gd name="connsiteX7" fmla="*/ 906487 w 1664101"/>
                <a:gd name="connsiteY7" fmla="*/ 59120 h 66763"/>
                <a:gd name="connsiteX8" fmla="*/ 393724 w 1664101"/>
                <a:gd name="connsiteY8" fmla="*/ 62295 h 66763"/>
                <a:gd name="connsiteX9" fmla="*/ 128612 w 1664101"/>
                <a:gd name="connsiteY9" fmla="*/ 30545 h 66763"/>
                <a:gd name="connsiteX10" fmla="*/ 1612 w 1664101"/>
                <a:gd name="connsiteY10" fmla="*/ 383 h 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4101" h="66763">
                  <a:moveTo>
                    <a:pt x="1612" y="383"/>
                  </a:moveTo>
                  <a:cubicBezTo>
                    <a:pt x="15370" y="4087"/>
                    <a:pt x="53470" y="43510"/>
                    <a:pt x="211162" y="52770"/>
                  </a:cubicBezTo>
                  <a:cubicBezTo>
                    <a:pt x="368854" y="62030"/>
                    <a:pt x="754616" y="54093"/>
                    <a:pt x="947762" y="55945"/>
                  </a:cubicBezTo>
                  <a:cubicBezTo>
                    <a:pt x="1140908" y="57797"/>
                    <a:pt x="1263939" y="65206"/>
                    <a:pt x="1370037" y="63883"/>
                  </a:cubicBezTo>
                  <a:cubicBezTo>
                    <a:pt x="1476135" y="62560"/>
                    <a:pt x="1536989" y="47744"/>
                    <a:pt x="1584349" y="48008"/>
                  </a:cubicBezTo>
                  <a:cubicBezTo>
                    <a:pt x="1631709" y="48273"/>
                    <a:pt x="1687007" y="62560"/>
                    <a:pt x="1654199" y="65470"/>
                  </a:cubicBezTo>
                  <a:cubicBezTo>
                    <a:pt x="1621391" y="68380"/>
                    <a:pt x="1387499" y="65470"/>
                    <a:pt x="1387499" y="65470"/>
                  </a:cubicBezTo>
                  <a:lnTo>
                    <a:pt x="906487" y="59120"/>
                  </a:lnTo>
                  <a:cubicBezTo>
                    <a:pt x="740858" y="58591"/>
                    <a:pt x="523370" y="67057"/>
                    <a:pt x="393724" y="62295"/>
                  </a:cubicBezTo>
                  <a:cubicBezTo>
                    <a:pt x="264078" y="57533"/>
                    <a:pt x="192376" y="40334"/>
                    <a:pt x="128612" y="30545"/>
                  </a:cubicBezTo>
                  <a:cubicBezTo>
                    <a:pt x="64848" y="20756"/>
                    <a:pt x="-12146" y="-3321"/>
                    <a:pt x="1612" y="3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1173B244-6178-4693-AC72-2565D8FB9814}"/>
                </a:ext>
              </a:extLst>
            </p:cNvPr>
            <p:cNvSpPr/>
            <p:nvPr/>
          </p:nvSpPr>
          <p:spPr>
            <a:xfrm rot="20110820">
              <a:off x="4449763" y="2851149"/>
              <a:ext cx="89253" cy="45719"/>
            </a:xfrm>
            <a:custGeom>
              <a:avLst/>
              <a:gdLst>
                <a:gd name="connsiteX0" fmla="*/ 0 w 89253"/>
                <a:gd name="connsiteY0" fmla="*/ 0 h 3584"/>
                <a:gd name="connsiteX1" fmla="*/ 88900 w 89253"/>
                <a:gd name="connsiteY1" fmla="*/ 3175 h 3584"/>
                <a:gd name="connsiteX2" fmla="*/ 0 w 89253"/>
                <a:gd name="connsiteY2" fmla="*/ 0 h 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53" h="3584">
                  <a:moveTo>
                    <a:pt x="0" y="0"/>
                  </a:moveTo>
                  <a:cubicBezTo>
                    <a:pt x="0" y="0"/>
                    <a:pt x="82021" y="1323"/>
                    <a:pt x="88900" y="3175"/>
                  </a:cubicBezTo>
                  <a:cubicBezTo>
                    <a:pt x="95779" y="502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2CBFAFDB-A382-46CD-B825-BE2F883369C4}"/>
                </a:ext>
              </a:extLst>
            </p:cNvPr>
            <p:cNvSpPr/>
            <p:nvPr/>
          </p:nvSpPr>
          <p:spPr>
            <a:xfrm>
              <a:off x="4277528" y="2853601"/>
              <a:ext cx="1805772" cy="35682"/>
            </a:xfrm>
            <a:custGeom>
              <a:avLst/>
              <a:gdLst>
                <a:gd name="connsiteX0" fmla="*/ 11897 w 1805772"/>
                <a:gd name="connsiteY0" fmla="*/ 35649 h 35682"/>
                <a:gd name="connsiteX1" fmla="*/ 208747 w 1805772"/>
                <a:gd name="connsiteY1" fmla="*/ 7074 h 35682"/>
                <a:gd name="connsiteX2" fmla="*/ 1056472 w 1805772"/>
                <a:gd name="connsiteY2" fmla="*/ 724 h 35682"/>
                <a:gd name="connsiteX3" fmla="*/ 1805772 w 1805772"/>
                <a:gd name="connsiteY3" fmla="*/ 19774 h 35682"/>
                <a:gd name="connsiteX4" fmla="*/ 1723222 w 1805772"/>
                <a:gd name="connsiteY4" fmla="*/ 22949 h 35682"/>
                <a:gd name="connsiteX5" fmla="*/ 1354922 w 1805772"/>
                <a:gd name="connsiteY5" fmla="*/ 26124 h 35682"/>
                <a:gd name="connsiteX6" fmla="*/ 453222 w 1805772"/>
                <a:gd name="connsiteY6" fmla="*/ 13424 h 35682"/>
                <a:gd name="connsiteX7" fmla="*/ 11897 w 1805772"/>
                <a:gd name="connsiteY7" fmla="*/ 35649 h 3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5772" h="35682">
                  <a:moveTo>
                    <a:pt x="11897" y="35649"/>
                  </a:moveTo>
                  <a:cubicBezTo>
                    <a:pt x="-28849" y="34591"/>
                    <a:pt x="34651" y="12895"/>
                    <a:pt x="208747" y="7074"/>
                  </a:cubicBezTo>
                  <a:cubicBezTo>
                    <a:pt x="382843" y="1253"/>
                    <a:pt x="790301" y="-1393"/>
                    <a:pt x="1056472" y="724"/>
                  </a:cubicBezTo>
                  <a:cubicBezTo>
                    <a:pt x="1322643" y="2841"/>
                    <a:pt x="1694647" y="16070"/>
                    <a:pt x="1805772" y="19774"/>
                  </a:cubicBezTo>
                  <a:lnTo>
                    <a:pt x="1723222" y="22949"/>
                  </a:lnTo>
                  <a:lnTo>
                    <a:pt x="1354922" y="26124"/>
                  </a:lnTo>
                  <a:lnTo>
                    <a:pt x="453222" y="13424"/>
                  </a:lnTo>
                  <a:cubicBezTo>
                    <a:pt x="235735" y="12366"/>
                    <a:pt x="52643" y="36707"/>
                    <a:pt x="11897" y="356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C0164DB8-A430-484A-A036-F526397DAF10}"/>
                </a:ext>
              </a:extLst>
            </p:cNvPr>
            <p:cNvSpPr/>
            <p:nvPr/>
          </p:nvSpPr>
          <p:spPr>
            <a:xfrm>
              <a:off x="2373159" y="4113200"/>
              <a:ext cx="1633691" cy="405413"/>
            </a:xfrm>
            <a:custGeom>
              <a:avLst/>
              <a:gdLst>
                <a:gd name="connsiteX0" fmla="*/ 154 w 1633691"/>
                <a:gd name="connsiteY0" fmla="*/ 13 h 405413"/>
                <a:gd name="connsiteX1" fmla="*/ 19204 w 1633691"/>
                <a:gd name="connsiteY1" fmla="*/ 149238 h 405413"/>
                <a:gd name="connsiteX2" fmla="*/ 33491 w 1633691"/>
                <a:gd name="connsiteY2" fmla="*/ 228613 h 405413"/>
                <a:gd name="connsiteX3" fmla="*/ 89054 w 1633691"/>
                <a:gd name="connsiteY3" fmla="*/ 304813 h 405413"/>
                <a:gd name="connsiteX4" fmla="*/ 201766 w 1633691"/>
                <a:gd name="connsiteY4" fmla="*/ 342913 h 405413"/>
                <a:gd name="connsiteX5" fmla="*/ 687541 w 1633691"/>
                <a:gd name="connsiteY5" fmla="*/ 387363 h 405413"/>
                <a:gd name="connsiteX6" fmla="*/ 1351116 w 1633691"/>
                <a:gd name="connsiteY6" fmla="*/ 396888 h 405413"/>
                <a:gd name="connsiteX7" fmla="*/ 1533679 w 1633691"/>
                <a:gd name="connsiteY7" fmla="*/ 404825 h 405413"/>
                <a:gd name="connsiteX8" fmla="*/ 1633691 w 1633691"/>
                <a:gd name="connsiteY8" fmla="*/ 404825 h 405413"/>
                <a:gd name="connsiteX9" fmla="*/ 1047904 w 1633691"/>
                <a:gd name="connsiteY9" fmla="*/ 398475 h 405413"/>
                <a:gd name="connsiteX10" fmla="*/ 201766 w 1633691"/>
                <a:gd name="connsiteY10" fmla="*/ 334975 h 405413"/>
                <a:gd name="connsiteX11" fmla="*/ 106516 w 1633691"/>
                <a:gd name="connsiteY11" fmla="*/ 277825 h 405413"/>
                <a:gd name="connsiteX12" fmla="*/ 30316 w 1633691"/>
                <a:gd name="connsiteY12" fmla="*/ 141300 h 405413"/>
                <a:gd name="connsiteX13" fmla="*/ 154 w 1633691"/>
                <a:gd name="connsiteY13" fmla="*/ 13 h 4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3691" h="405413">
                  <a:moveTo>
                    <a:pt x="154" y="13"/>
                  </a:moveTo>
                  <a:cubicBezTo>
                    <a:pt x="-1698" y="1336"/>
                    <a:pt x="13648" y="111138"/>
                    <a:pt x="19204" y="149238"/>
                  </a:cubicBezTo>
                  <a:cubicBezTo>
                    <a:pt x="24760" y="187338"/>
                    <a:pt x="21849" y="202684"/>
                    <a:pt x="33491" y="228613"/>
                  </a:cubicBezTo>
                  <a:cubicBezTo>
                    <a:pt x="45133" y="254542"/>
                    <a:pt x="61008" y="285763"/>
                    <a:pt x="89054" y="304813"/>
                  </a:cubicBezTo>
                  <a:cubicBezTo>
                    <a:pt x="117100" y="323863"/>
                    <a:pt x="102018" y="329155"/>
                    <a:pt x="201766" y="342913"/>
                  </a:cubicBezTo>
                  <a:cubicBezTo>
                    <a:pt x="301514" y="356671"/>
                    <a:pt x="495983" y="378367"/>
                    <a:pt x="687541" y="387363"/>
                  </a:cubicBezTo>
                  <a:cubicBezTo>
                    <a:pt x="879099" y="396359"/>
                    <a:pt x="1210093" y="393978"/>
                    <a:pt x="1351116" y="396888"/>
                  </a:cubicBezTo>
                  <a:cubicBezTo>
                    <a:pt x="1492139" y="399798"/>
                    <a:pt x="1486583" y="403502"/>
                    <a:pt x="1533679" y="404825"/>
                  </a:cubicBezTo>
                  <a:cubicBezTo>
                    <a:pt x="1580775" y="406148"/>
                    <a:pt x="1633691" y="404825"/>
                    <a:pt x="1633691" y="404825"/>
                  </a:cubicBezTo>
                  <a:lnTo>
                    <a:pt x="1047904" y="398475"/>
                  </a:lnTo>
                  <a:cubicBezTo>
                    <a:pt x="809250" y="386833"/>
                    <a:pt x="358664" y="355083"/>
                    <a:pt x="201766" y="334975"/>
                  </a:cubicBezTo>
                  <a:cubicBezTo>
                    <a:pt x="44868" y="314867"/>
                    <a:pt x="135091" y="310104"/>
                    <a:pt x="106516" y="277825"/>
                  </a:cubicBezTo>
                  <a:cubicBezTo>
                    <a:pt x="77941" y="245546"/>
                    <a:pt x="45926" y="184163"/>
                    <a:pt x="30316" y="141300"/>
                  </a:cubicBezTo>
                  <a:cubicBezTo>
                    <a:pt x="14706" y="98438"/>
                    <a:pt x="2006" y="-1310"/>
                    <a:pt x="154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72AEC25C-663B-4242-AEF7-63241F78D663}"/>
                </a:ext>
              </a:extLst>
            </p:cNvPr>
            <p:cNvSpPr/>
            <p:nvPr/>
          </p:nvSpPr>
          <p:spPr>
            <a:xfrm>
              <a:off x="2378060" y="4111522"/>
              <a:ext cx="128900" cy="309878"/>
            </a:xfrm>
            <a:custGeom>
              <a:avLst/>
              <a:gdLst>
                <a:gd name="connsiteX0" fmla="*/ 15 w 128900"/>
                <a:gd name="connsiteY0" fmla="*/ 103 h 309878"/>
                <a:gd name="connsiteX1" fmla="*/ 66690 w 128900"/>
                <a:gd name="connsiteY1" fmla="*/ 11216 h 309878"/>
                <a:gd name="connsiteX2" fmla="*/ 90503 w 128900"/>
                <a:gd name="connsiteY2" fmla="*/ 44553 h 309878"/>
                <a:gd name="connsiteX3" fmla="*/ 65103 w 128900"/>
                <a:gd name="connsiteY3" fmla="*/ 93766 h 309878"/>
                <a:gd name="connsiteX4" fmla="*/ 46053 w 128900"/>
                <a:gd name="connsiteY4" fmla="*/ 158853 h 309878"/>
                <a:gd name="connsiteX5" fmla="*/ 52403 w 128900"/>
                <a:gd name="connsiteY5" fmla="*/ 219178 h 309878"/>
                <a:gd name="connsiteX6" fmla="*/ 128603 w 128900"/>
                <a:gd name="connsiteY6" fmla="*/ 309666 h 309878"/>
                <a:gd name="connsiteX7" fmla="*/ 77803 w 128900"/>
                <a:gd name="connsiteY7" fmla="*/ 241403 h 309878"/>
                <a:gd name="connsiteX8" fmla="*/ 50815 w 128900"/>
                <a:gd name="connsiteY8" fmla="*/ 150916 h 309878"/>
                <a:gd name="connsiteX9" fmla="*/ 96853 w 128900"/>
                <a:gd name="connsiteY9" fmla="*/ 35028 h 309878"/>
                <a:gd name="connsiteX10" fmla="*/ 73040 w 128900"/>
                <a:gd name="connsiteY10" fmla="*/ 8041 h 309878"/>
                <a:gd name="connsiteX11" fmla="*/ 15 w 128900"/>
                <a:gd name="connsiteY11" fmla="*/ 103 h 30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900" h="309878">
                  <a:moveTo>
                    <a:pt x="15" y="103"/>
                  </a:moveTo>
                  <a:cubicBezTo>
                    <a:pt x="-1043" y="632"/>
                    <a:pt x="51609" y="3808"/>
                    <a:pt x="66690" y="11216"/>
                  </a:cubicBezTo>
                  <a:cubicBezTo>
                    <a:pt x="81771" y="18624"/>
                    <a:pt x="90767" y="30795"/>
                    <a:pt x="90503" y="44553"/>
                  </a:cubicBezTo>
                  <a:cubicBezTo>
                    <a:pt x="90239" y="58311"/>
                    <a:pt x="72511" y="74716"/>
                    <a:pt x="65103" y="93766"/>
                  </a:cubicBezTo>
                  <a:cubicBezTo>
                    <a:pt x="57695" y="112816"/>
                    <a:pt x="48170" y="137951"/>
                    <a:pt x="46053" y="158853"/>
                  </a:cubicBezTo>
                  <a:cubicBezTo>
                    <a:pt x="43936" y="179755"/>
                    <a:pt x="38645" y="194043"/>
                    <a:pt x="52403" y="219178"/>
                  </a:cubicBezTo>
                  <a:cubicBezTo>
                    <a:pt x="66161" y="244313"/>
                    <a:pt x="124370" y="305962"/>
                    <a:pt x="128603" y="309666"/>
                  </a:cubicBezTo>
                  <a:cubicBezTo>
                    <a:pt x="132836" y="313370"/>
                    <a:pt x="90768" y="267861"/>
                    <a:pt x="77803" y="241403"/>
                  </a:cubicBezTo>
                  <a:cubicBezTo>
                    <a:pt x="64838" y="214945"/>
                    <a:pt x="47640" y="185312"/>
                    <a:pt x="50815" y="150916"/>
                  </a:cubicBezTo>
                  <a:cubicBezTo>
                    <a:pt x="53990" y="116520"/>
                    <a:pt x="93149" y="58841"/>
                    <a:pt x="96853" y="35028"/>
                  </a:cubicBezTo>
                  <a:cubicBezTo>
                    <a:pt x="100557" y="11216"/>
                    <a:pt x="88386" y="15185"/>
                    <a:pt x="73040" y="8041"/>
                  </a:cubicBezTo>
                  <a:cubicBezTo>
                    <a:pt x="57694" y="897"/>
                    <a:pt x="1073" y="-426"/>
                    <a:pt x="15" y="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BA8B39A7-5C88-46F9-8B0F-24FB4D57E92C}"/>
                </a:ext>
              </a:extLst>
            </p:cNvPr>
            <p:cNvSpPr/>
            <p:nvPr/>
          </p:nvSpPr>
          <p:spPr>
            <a:xfrm>
              <a:off x="2482100" y="4398810"/>
              <a:ext cx="1614674" cy="104047"/>
            </a:xfrm>
            <a:custGeom>
              <a:avLst/>
              <a:gdLst>
                <a:gd name="connsiteX0" fmla="*/ 5513 w 1614674"/>
                <a:gd name="connsiteY0" fmla="*/ 153 h 104047"/>
                <a:gd name="connsiteX1" fmla="*/ 165850 w 1614674"/>
                <a:gd name="connsiteY1" fmla="*/ 38253 h 104047"/>
                <a:gd name="connsiteX2" fmla="*/ 1064375 w 1614674"/>
                <a:gd name="connsiteY2" fmla="*/ 95403 h 104047"/>
                <a:gd name="connsiteX3" fmla="*/ 1612063 w 1614674"/>
                <a:gd name="connsiteY3" fmla="*/ 103340 h 104047"/>
                <a:gd name="connsiteX4" fmla="*/ 1285038 w 1614674"/>
                <a:gd name="connsiteY4" fmla="*/ 90640 h 104047"/>
                <a:gd name="connsiteX5" fmla="*/ 437313 w 1614674"/>
                <a:gd name="connsiteY5" fmla="*/ 50953 h 104047"/>
                <a:gd name="connsiteX6" fmla="*/ 73775 w 1614674"/>
                <a:gd name="connsiteY6" fmla="*/ 25553 h 104047"/>
                <a:gd name="connsiteX7" fmla="*/ 5513 w 1614674"/>
                <a:gd name="connsiteY7" fmla="*/ 153 h 10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4674" h="104047">
                  <a:moveTo>
                    <a:pt x="5513" y="153"/>
                  </a:moveTo>
                  <a:cubicBezTo>
                    <a:pt x="20859" y="2270"/>
                    <a:pt x="-10627" y="22378"/>
                    <a:pt x="165850" y="38253"/>
                  </a:cubicBezTo>
                  <a:cubicBezTo>
                    <a:pt x="342327" y="54128"/>
                    <a:pt x="823340" y="84555"/>
                    <a:pt x="1064375" y="95403"/>
                  </a:cubicBezTo>
                  <a:cubicBezTo>
                    <a:pt x="1305410" y="106251"/>
                    <a:pt x="1575286" y="104134"/>
                    <a:pt x="1612063" y="103340"/>
                  </a:cubicBezTo>
                  <a:cubicBezTo>
                    <a:pt x="1648840" y="102546"/>
                    <a:pt x="1285038" y="90640"/>
                    <a:pt x="1285038" y="90640"/>
                  </a:cubicBezTo>
                  <a:lnTo>
                    <a:pt x="437313" y="50953"/>
                  </a:lnTo>
                  <a:cubicBezTo>
                    <a:pt x="235436" y="40105"/>
                    <a:pt x="142567" y="32697"/>
                    <a:pt x="73775" y="25553"/>
                  </a:cubicBezTo>
                  <a:cubicBezTo>
                    <a:pt x="4983" y="18409"/>
                    <a:pt x="-9833" y="-1964"/>
                    <a:pt x="5513" y="1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1D4120FB-19A8-4CD7-849F-DEC8A2E35B2B}"/>
                </a:ext>
              </a:extLst>
            </p:cNvPr>
            <p:cNvSpPr/>
            <p:nvPr/>
          </p:nvSpPr>
          <p:spPr>
            <a:xfrm>
              <a:off x="3891906" y="4420815"/>
              <a:ext cx="291364" cy="99397"/>
            </a:xfrm>
            <a:custGeom>
              <a:avLst/>
              <a:gdLst>
                <a:gd name="connsiteX0" fmla="*/ 291157 w 291364"/>
                <a:gd name="connsiteY0" fmla="*/ 373 h 99397"/>
                <a:gd name="connsiteX1" fmla="*/ 253057 w 291364"/>
                <a:gd name="connsiteY1" fmla="*/ 78160 h 99397"/>
                <a:gd name="connsiteX2" fmla="*/ 167332 w 291364"/>
                <a:gd name="connsiteY2" fmla="*/ 97210 h 99397"/>
                <a:gd name="connsiteX3" fmla="*/ 644 w 291364"/>
                <a:gd name="connsiteY3" fmla="*/ 97210 h 99397"/>
                <a:gd name="connsiteX4" fmla="*/ 234007 w 291364"/>
                <a:gd name="connsiteY4" fmla="*/ 81335 h 99397"/>
                <a:gd name="connsiteX5" fmla="*/ 267344 w 291364"/>
                <a:gd name="connsiteY5" fmla="*/ 49585 h 99397"/>
                <a:gd name="connsiteX6" fmla="*/ 291157 w 291364"/>
                <a:gd name="connsiteY6" fmla="*/ 373 h 9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364" h="99397">
                  <a:moveTo>
                    <a:pt x="291157" y="373"/>
                  </a:moveTo>
                  <a:cubicBezTo>
                    <a:pt x="288776" y="5135"/>
                    <a:pt x="273694" y="62021"/>
                    <a:pt x="253057" y="78160"/>
                  </a:cubicBezTo>
                  <a:cubicBezTo>
                    <a:pt x="232420" y="94299"/>
                    <a:pt x="209401" y="94035"/>
                    <a:pt x="167332" y="97210"/>
                  </a:cubicBezTo>
                  <a:cubicBezTo>
                    <a:pt x="125263" y="100385"/>
                    <a:pt x="-10469" y="99856"/>
                    <a:pt x="644" y="97210"/>
                  </a:cubicBezTo>
                  <a:cubicBezTo>
                    <a:pt x="11757" y="94564"/>
                    <a:pt x="189557" y="89272"/>
                    <a:pt x="234007" y="81335"/>
                  </a:cubicBezTo>
                  <a:cubicBezTo>
                    <a:pt x="278457" y="73398"/>
                    <a:pt x="259936" y="61491"/>
                    <a:pt x="267344" y="49585"/>
                  </a:cubicBezTo>
                  <a:cubicBezTo>
                    <a:pt x="274752" y="37679"/>
                    <a:pt x="293538" y="-4389"/>
                    <a:pt x="291157" y="3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E5BFEF36-300C-42BB-81FD-A0BF5474E1E5}"/>
                </a:ext>
              </a:extLst>
            </p:cNvPr>
            <p:cNvSpPr/>
            <p:nvPr/>
          </p:nvSpPr>
          <p:spPr>
            <a:xfrm>
              <a:off x="4044921" y="4427538"/>
              <a:ext cx="117700" cy="74612"/>
            </a:xfrm>
            <a:custGeom>
              <a:avLst/>
              <a:gdLst>
                <a:gd name="connsiteX0" fmla="*/ 117504 w 117700"/>
                <a:gd name="connsiteY0" fmla="*/ 0 h 74612"/>
                <a:gd name="connsiteX1" fmla="*/ 80992 w 117700"/>
                <a:gd name="connsiteY1" fmla="*/ 50800 h 74612"/>
                <a:gd name="connsiteX2" fmla="*/ 29 w 117700"/>
                <a:gd name="connsiteY2" fmla="*/ 74612 h 74612"/>
                <a:gd name="connsiteX3" fmla="*/ 90517 w 117700"/>
                <a:gd name="connsiteY3" fmla="*/ 50800 h 74612"/>
                <a:gd name="connsiteX4" fmla="*/ 117504 w 117700"/>
                <a:gd name="connsiteY4" fmla="*/ 0 h 7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00" h="74612">
                  <a:moveTo>
                    <a:pt x="117504" y="0"/>
                  </a:moveTo>
                  <a:cubicBezTo>
                    <a:pt x="115917" y="0"/>
                    <a:pt x="100571" y="38365"/>
                    <a:pt x="80992" y="50800"/>
                  </a:cubicBezTo>
                  <a:cubicBezTo>
                    <a:pt x="61413" y="63235"/>
                    <a:pt x="-1558" y="74612"/>
                    <a:pt x="29" y="74612"/>
                  </a:cubicBezTo>
                  <a:cubicBezTo>
                    <a:pt x="1616" y="74612"/>
                    <a:pt x="69879" y="61648"/>
                    <a:pt x="90517" y="50800"/>
                  </a:cubicBezTo>
                  <a:cubicBezTo>
                    <a:pt x="111155" y="39952"/>
                    <a:pt x="119091" y="0"/>
                    <a:pt x="11750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8D745BDE-DF7B-4FC8-9645-998DA74C8925}"/>
                </a:ext>
              </a:extLst>
            </p:cNvPr>
            <p:cNvSpPr/>
            <p:nvPr/>
          </p:nvSpPr>
          <p:spPr>
            <a:xfrm>
              <a:off x="2455433" y="4392127"/>
              <a:ext cx="54295" cy="750354"/>
            </a:xfrm>
            <a:custGeom>
              <a:avLst/>
              <a:gdLst>
                <a:gd name="connsiteX0" fmla="*/ 430 w 54295"/>
                <a:gd name="connsiteY0" fmla="*/ 30648 h 750354"/>
                <a:gd name="connsiteX1" fmla="*/ 52817 w 54295"/>
                <a:gd name="connsiteY1" fmla="*/ 711686 h 750354"/>
                <a:gd name="connsiteX2" fmla="*/ 38530 w 54295"/>
                <a:gd name="connsiteY2" fmla="*/ 629136 h 750354"/>
                <a:gd name="connsiteX3" fmla="*/ 24242 w 54295"/>
                <a:gd name="connsiteY3" fmla="*/ 321161 h 750354"/>
                <a:gd name="connsiteX4" fmla="*/ 27417 w 54295"/>
                <a:gd name="connsiteY4" fmla="*/ 135423 h 750354"/>
                <a:gd name="connsiteX5" fmla="*/ 430 w 54295"/>
                <a:gd name="connsiteY5" fmla="*/ 30648 h 7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5" h="750354">
                  <a:moveTo>
                    <a:pt x="430" y="30648"/>
                  </a:moveTo>
                  <a:cubicBezTo>
                    <a:pt x="4663" y="126692"/>
                    <a:pt x="46467" y="611938"/>
                    <a:pt x="52817" y="711686"/>
                  </a:cubicBezTo>
                  <a:cubicBezTo>
                    <a:pt x="59167" y="811434"/>
                    <a:pt x="43292" y="694223"/>
                    <a:pt x="38530" y="629136"/>
                  </a:cubicBezTo>
                  <a:cubicBezTo>
                    <a:pt x="33768" y="564049"/>
                    <a:pt x="26094" y="403446"/>
                    <a:pt x="24242" y="321161"/>
                  </a:cubicBezTo>
                  <a:cubicBezTo>
                    <a:pt x="22390" y="238876"/>
                    <a:pt x="30327" y="179873"/>
                    <a:pt x="27417" y="135423"/>
                  </a:cubicBezTo>
                  <a:cubicBezTo>
                    <a:pt x="24507" y="90973"/>
                    <a:pt x="-3803" y="-65396"/>
                    <a:pt x="430" y="306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3407D101-6305-4193-AD27-7D42344686BD}"/>
                </a:ext>
              </a:extLst>
            </p:cNvPr>
            <p:cNvSpPr/>
            <p:nvPr/>
          </p:nvSpPr>
          <p:spPr>
            <a:xfrm>
              <a:off x="2418778" y="4335475"/>
              <a:ext cx="73831" cy="789809"/>
            </a:xfrm>
            <a:custGeom>
              <a:avLst/>
              <a:gdLst>
                <a:gd name="connsiteX0" fmla="*/ 572 w 73831"/>
                <a:gd name="connsiteY0" fmla="*/ 23800 h 789809"/>
                <a:gd name="connsiteX1" fmla="*/ 45022 w 73831"/>
                <a:gd name="connsiteY1" fmla="*/ 528625 h 789809"/>
                <a:gd name="connsiteX2" fmla="*/ 67247 w 73831"/>
                <a:gd name="connsiteY2" fmla="*/ 788975 h 789809"/>
                <a:gd name="connsiteX3" fmla="*/ 70422 w 73831"/>
                <a:gd name="connsiteY3" fmla="*/ 593713 h 789809"/>
                <a:gd name="connsiteX4" fmla="*/ 22797 w 73831"/>
                <a:gd name="connsiteY4" fmla="*/ 131750 h 789809"/>
                <a:gd name="connsiteX5" fmla="*/ 572 w 73831"/>
                <a:gd name="connsiteY5" fmla="*/ 23800 h 78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31" h="789809">
                  <a:moveTo>
                    <a:pt x="572" y="23800"/>
                  </a:moveTo>
                  <a:cubicBezTo>
                    <a:pt x="4276" y="89946"/>
                    <a:pt x="33910" y="401096"/>
                    <a:pt x="45022" y="528625"/>
                  </a:cubicBezTo>
                  <a:cubicBezTo>
                    <a:pt x="56134" y="656154"/>
                    <a:pt x="63014" y="778127"/>
                    <a:pt x="67247" y="788975"/>
                  </a:cubicBezTo>
                  <a:cubicBezTo>
                    <a:pt x="71480" y="799823"/>
                    <a:pt x="77830" y="703250"/>
                    <a:pt x="70422" y="593713"/>
                  </a:cubicBezTo>
                  <a:cubicBezTo>
                    <a:pt x="63014" y="484176"/>
                    <a:pt x="33645" y="222502"/>
                    <a:pt x="22797" y="131750"/>
                  </a:cubicBezTo>
                  <a:cubicBezTo>
                    <a:pt x="11949" y="40998"/>
                    <a:pt x="-3132" y="-42346"/>
                    <a:pt x="572" y="238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2C6B0C82-0B70-4077-A572-BF533DFB1B4C}"/>
                </a:ext>
              </a:extLst>
            </p:cNvPr>
            <p:cNvSpPr/>
            <p:nvPr/>
          </p:nvSpPr>
          <p:spPr>
            <a:xfrm>
              <a:off x="2488225" y="5119636"/>
              <a:ext cx="1684087" cy="63580"/>
            </a:xfrm>
            <a:custGeom>
              <a:avLst/>
              <a:gdLst>
                <a:gd name="connsiteX0" fmla="*/ 2563 w 1684087"/>
                <a:gd name="connsiteY0" fmla="*/ 52 h 63580"/>
                <a:gd name="connsiteX1" fmla="*/ 507388 w 1684087"/>
                <a:gd name="connsiteY1" fmla="*/ 38152 h 63580"/>
                <a:gd name="connsiteX2" fmla="*/ 1469413 w 1684087"/>
                <a:gd name="connsiteY2" fmla="*/ 63552 h 63580"/>
                <a:gd name="connsiteX3" fmla="*/ 1626575 w 1684087"/>
                <a:gd name="connsiteY3" fmla="*/ 42914 h 63580"/>
                <a:gd name="connsiteX4" fmla="*/ 705825 w 1684087"/>
                <a:gd name="connsiteY4" fmla="*/ 30214 h 63580"/>
                <a:gd name="connsiteX5" fmla="*/ 2563 w 1684087"/>
                <a:gd name="connsiteY5" fmla="*/ 52 h 6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087" h="63580">
                  <a:moveTo>
                    <a:pt x="2563" y="52"/>
                  </a:moveTo>
                  <a:cubicBezTo>
                    <a:pt x="-30510" y="1375"/>
                    <a:pt x="262913" y="27569"/>
                    <a:pt x="507388" y="38152"/>
                  </a:cubicBezTo>
                  <a:cubicBezTo>
                    <a:pt x="751863" y="48735"/>
                    <a:pt x="1282882" y="62758"/>
                    <a:pt x="1469413" y="63552"/>
                  </a:cubicBezTo>
                  <a:cubicBezTo>
                    <a:pt x="1655944" y="64346"/>
                    <a:pt x="1753840" y="48470"/>
                    <a:pt x="1626575" y="42914"/>
                  </a:cubicBezTo>
                  <a:cubicBezTo>
                    <a:pt x="1499310" y="37358"/>
                    <a:pt x="969085" y="37622"/>
                    <a:pt x="705825" y="30214"/>
                  </a:cubicBezTo>
                  <a:cubicBezTo>
                    <a:pt x="442565" y="22806"/>
                    <a:pt x="35636" y="-1271"/>
                    <a:pt x="2563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5450A134-3CC9-4AE2-B7EC-02B89D6047CC}"/>
                </a:ext>
              </a:extLst>
            </p:cNvPr>
            <p:cNvSpPr/>
            <p:nvPr/>
          </p:nvSpPr>
          <p:spPr>
            <a:xfrm>
              <a:off x="3502025" y="5145078"/>
              <a:ext cx="653061" cy="7947"/>
            </a:xfrm>
            <a:custGeom>
              <a:avLst/>
              <a:gdLst>
                <a:gd name="connsiteX0" fmla="*/ 0 w 653061"/>
                <a:gd name="connsiteY0" fmla="*/ 7947 h 7947"/>
                <a:gd name="connsiteX1" fmla="*/ 106363 w 653061"/>
                <a:gd name="connsiteY1" fmla="*/ 6360 h 7947"/>
                <a:gd name="connsiteX2" fmla="*/ 582613 w 653061"/>
                <a:gd name="connsiteY2" fmla="*/ 6360 h 7947"/>
                <a:gd name="connsiteX3" fmla="*/ 633413 w 653061"/>
                <a:gd name="connsiteY3" fmla="*/ 10 h 7947"/>
                <a:gd name="connsiteX4" fmla="*/ 412750 w 653061"/>
                <a:gd name="connsiteY4" fmla="*/ 4772 h 7947"/>
                <a:gd name="connsiteX5" fmla="*/ 0 w 653061"/>
                <a:gd name="connsiteY5" fmla="*/ 7947 h 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3061" h="7947">
                  <a:moveTo>
                    <a:pt x="0" y="7947"/>
                  </a:moveTo>
                  <a:lnTo>
                    <a:pt x="106363" y="6360"/>
                  </a:lnTo>
                  <a:lnTo>
                    <a:pt x="582613" y="6360"/>
                  </a:lnTo>
                  <a:cubicBezTo>
                    <a:pt x="670455" y="5302"/>
                    <a:pt x="661723" y="275"/>
                    <a:pt x="633413" y="10"/>
                  </a:cubicBezTo>
                  <a:cubicBezTo>
                    <a:pt x="605103" y="-255"/>
                    <a:pt x="412750" y="4772"/>
                    <a:pt x="412750" y="4772"/>
                  </a:cubicBezTo>
                  <a:lnTo>
                    <a:pt x="0" y="79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BBB5F1AA-394C-4E62-A05D-4998DF970153}"/>
                </a:ext>
              </a:extLst>
            </p:cNvPr>
            <p:cNvSpPr/>
            <p:nvPr/>
          </p:nvSpPr>
          <p:spPr>
            <a:xfrm>
              <a:off x="3236195" y="5021145"/>
              <a:ext cx="644331" cy="92721"/>
            </a:xfrm>
            <a:custGeom>
              <a:avLst/>
              <a:gdLst>
                <a:gd name="connsiteX0" fmla="*/ 3893 w 644331"/>
                <a:gd name="connsiteY0" fmla="*/ 118 h 92721"/>
                <a:gd name="connsiteX1" fmla="*/ 13418 w 644331"/>
                <a:gd name="connsiteY1" fmla="*/ 63618 h 92721"/>
                <a:gd name="connsiteX2" fmla="*/ 122955 w 644331"/>
                <a:gd name="connsiteY2" fmla="*/ 62030 h 92721"/>
                <a:gd name="connsiteX3" fmla="*/ 602380 w 644331"/>
                <a:gd name="connsiteY3" fmla="*/ 90605 h 92721"/>
                <a:gd name="connsiteX4" fmla="*/ 619843 w 644331"/>
                <a:gd name="connsiteY4" fmla="*/ 90605 h 92721"/>
                <a:gd name="connsiteX5" fmla="*/ 229318 w 644331"/>
                <a:gd name="connsiteY5" fmla="*/ 68380 h 92721"/>
                <a:gd name="connsiteX6" fmla="*/ 32468 w 644331"/>
                <a:gd name="connsiteY6" fmla="*/ 47743 h 92721"/>
                <a:gd name="connsiteX7" fmla="*/ 3893 w 644331"/>
                <a:gd name="connsiteY7" fmla="*/ 118 h 9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331" h="92721">
                  <a:moveTo>
                    <a:pt x="3893" y="118"/>
                  </a:moveTo>
                  <a:cubicBezTo>
                    <a:pt x="718" y="2764"/>
                    <a:pt x="-6426" y="53299"/>
                    <a:pt x="13418" y="63618"/>
                  </a:cubicBezTo>
                  <a:cubicBezTo>
                    <a:pt x="33262" y="73937"/>
                    <a:pt x="24795" y="57532"/>
                    <a:pt x="122955" y="62030"/>
                  </a:cubicBezTo>
                  <a:cubicBezTo>
                    <a:pt x="221115" y="66528"/>
                    <a:pt x="519565" y="85843"/>
                    <a:pt x="602380" y="90605"/>
                  </a:cubicBezTo>
                  <a:cubicBezTo>
                    <a:pt x="685195" y="95367"/>
                    <a:pt x="619843" y="90605"/>
                    <a:pt x="619843" y="90605"/>
                  </a:cubicBezTo>
                  <a:lnTo>
                    <a:pt x="229318" y="68380"/>
                  </a:lnTo>
                  <a:cubicBezTo>
                    <a:pt x="131422" y="61236"/>
                    <a:pt x="70039" y="55680"/>
                    <a:pt x="32468" y="47743"/>
                  </a:cubicBezTo>
                  <a:cubicBezTo>
                    <a:pt x="-5103" y="39806"/>
                    <a:pt x="7068" y="-2528"/>
                    <a:pt x="3893" y="1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285048EC-0107-474E-8EBC-D2185CC0C541}"/>
                </a:ext>
              </a:extLst>
            </p:cNvPr>
            <p:cNvSpPr/>
            <p:nvPr/>
          </p:nvSpPr>
          <p:spPr>
            <a:xfrm>
              <a:off x="3243263" y="5016500"/>
              <a:ext cx="648346" cy="42656"/>
            </a:xfrm>
            <a:custGeom>
              <a:avLst/>
              <a:gdLst>
                <a:gd name="connsiteX0" fmla="*/ 0 w 648346"/>
                <a:gd name="connsiteY0" fmla="*/ 0 h 42656"/>
                <a:gd name="connsiteX1" fmla="*/ 500062 w 648346"/>
                <a:gd name="connsiteY1" fmla="*/ 41275 h 42656"/>
                <a:gd name="connsiteX2" fmla="*/ 646112 w 648346"/>
                <a:gd name="connsiteY2" fmla="*/ 31750 h 42656"/>
                <a:gd name="connsiteX3" fmla="*/ 415925 w 648346"/>
                <a:gd name="connsiteY3" fmla="*/ 20638 h 42656"/>
                <a:gd name="connsiteX4" fmla="*/ 0 w 648346"/>
                <a:gd name="connsiteY4" fmla="*/ 0 h 4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346" h="42656">
                  <a:moveTo>
                    <a:pt x="0" y="0"/>
                  </a:moveTo>
                  <a:lnTo>
                    <a:pt x="500062" y="41275"/>
                  </a:lnTo>
                  <a:cubicBezTo>
                    <a:pt x="607747" y="46567"/>
                    <a:pt x="660135" y="35189"/>
                    <a:pt x="646112" y="31750"/>
                  </a:cubicBezTo>
                  <a:cubicBezTo>
                    <a:pt x="632089" y="28311"/>
                    <a:pt x="415925" y="20638"/>
                    <a:pt x="415925" y="20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E3CFDE74-55DE-437C-B015-EF48AD6377A4}"/>
                </a:ext>
              </a:extLst>
            </p:cNvPr>
            <p:cNvSpPr/>
            <p:nvPr/>
          </p:nvSpPr>
          <p:spPr>
            <a:xfrm>
              <a:off x="3821008" y="5054303"/>
              <a:ext cx="103560" cy="68589"/>
            </a:xfrm>
            <a:custGeom>
              <a:avLst/>
              <a:gdLst>
                <a:gd name="connsiteX0" fmla="*/ 105 w 103560"/>
                <a:gd name="connsiteY0" fmla="*/ 1885 h 68589"/>
                <a:gd name="connsiteX1" fmla="*/ 79480 w 103560"/>
                <a:gd name="connsiteY1" fmla="*/ 30460 h 68589"/>
                <a:gd name="connsiteX2" fmla="*/ 79480 w 103560"/>
                <a:gd name="connsiteY2" fmla="*/ 68560 h 68589"/>
                <a:gd name="connsiteX3" fmla="*/ 98530 w 103560"/>
                <a:gd name="connsiteY3" fmla="*/ 24110 h 68589"/>
                <a:gd name="connsiteX4" fmla="*/ 98530 w 103560"/>
                <a:gd name="connsiteY4" fmla="*/ 5060 h 68589"/>
                <a:gd name="connsiteX5" fmla="*/ 105 w 103560"/>
                <a:gd name="connsiteY5" fmla="*/ 1885 h 6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60" h="68589">
                  <a:moveTo>
                    <a:pt x="105" y="1885"/>
                  </a:moveTo>
                  <a:cubicBezTo>
                    <a:pt x="-3070" y="6118"/>
                    <a:pt x="66251" y="19348"/>
                    <a:pt x="79480" y="30460"/>
                  </a:cubicBezTo>
                  <a:cubicBezTo>
                    <a:pt x="92709" y="41572"/>
                    <a:pt x="76305" y="69618"/>
                    <a:pt x="79480" y="68560"/>
                  </a:cubicBezTo>
                  <a:cubicBezTo>
                    <a:pt x="82655" y="67502"/>
                    <a:pt x="95355" y="34693"/>
                    <a:pt x="98530" y="24110"/>
                  </a:cubicBezTo>
                  <a:cubicBezTo>
                    <a:pt x="101705" y="13527"/>
                    <a:pt x="108055" y="8764"/>
                    <a:pt x="98530" y="5060"/>
                  </a:cubicBezTo>
                  <a:cubicBezTo>
                    <a:pt x="89005" y="1356"/>
                    <a:pt x="3280" y="-2348"/>
                    <a:pt x="105" y="18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0852AC37-A0B6-46F8-84FC-FD7C81E538C0}"/>
                </a:ext>
              </a:extLst>
            </p:cNvPr>
            <p:cNvSpPr/>
            <p:nvPr/>
          </p:nvSpPr>
          <p:spPr>
            <a:xfrm>
              <a:off x="3306012" y="5081601"/>
              <a:ext cx="581049" cy="41279"/>
            </a:xfrm>
            <a:custGeom>
              <a:avLst/>
              <a:gdLst>
                <a:gd name="connsiteX0" fmla="*/ 751 w 581049"/>
                <a:gd name="connsiteY0" fmla="*/ 1574 h 41279"/>
                <a:gd name="connsiteX1" fmla="*/ 492876 w 581049"/>
                <a:gd name="connsiteY1" fmla="*/ 39674 h 41279"/>
                <a:gd name="connsiteX2" fmla="*/ 572251 w 581049"/>
                <a:gd name="connsiteY2" fmla="*/ 31737 h 41279"/>
                <a:gd name="connsiteX3" fmla="*/ 384926 w 581049"/>
                <a:gd name="connsiteY3" fmla="*/ 9512 h 41279"/>
                <a:gd name="connsiteX4" fmla="*/ 751 w 581049"/>
                <a:gd name="connsiteY4" fmla="*/ 1574 h 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49" h="41279">
                  <a:moveTo>
                    <a:pt x="751" y="1574"/>
                  </a:moveTo>
                  <a:cubicBezTo>
                    <a:pt x="18742" y="6601"/>
                    <a:pt x="397626" y="34647"/>
                    <a:pt x="492876" y="39674"/>
                  </a:cubicBezTo>
                  <a:cubicBezTo>
                    <a:pt x="588126" y="44701"/>
                    <a:pt x="590242" y="36764"/>
                    <a:pt x="572251" y="31737"/>
                  </a:cubicBezTo>
                  <a:cubicBezTo>
                    <a:pt x="554260" y="26710"/>
                    <a:pt x="477001" y="14274"/>
                    <a:pt x="384926" y="9512"/>
                  </a:cubicBezTo>
                  <a:cubicBezTo>
                    <a:pt x="292851" y="4750"/>
                    <a:pt x="-17240" y="-3453"/>
                    <a:pt x="751" y="15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8E1CA6E2-3731-4652-9139-91984584A0B8}"/>
                </a:ext>
              </a:extLst>
            </p:cNvPr>
            <p:cNvSpPr/>
            <p:nvPr/>
          </p:nvSpPr>
          <p:spPr>
            <a:xfrm>
              <a:off x="4158806" y="4762415"/>
              <a:ext cx="18490" cy="446174"/>
            </a:xfrm>
            <a:custGeom>
              <a:avLst/>
              <a:gdLst>
                <a:gd name="connsiteX0" fmla="*/ 5207 w 18490"/>
                <a:gd name="connsiteY0" fmla="*/ 85 h 446174"/>
                <a:gd name="connsiteX1" fmla="*/ 5207 w 18490"/>
                <a:gd name="connsiteY1" fmla="*/ 284248 h 446174"/>
                <a:gd name="connsiteX2" fmla="*/ 17907 w 18490"/>
                <a:gd name="connsiteY2" fmla="*/ 431885 h 446174"/>
                <a:gd name="connsiteX3" fmla="*/ 14732 w 18490"/>
                <a:gd name="connsiteY3" fmla="*/ 427123 h 446174"/>
                <a:gd name="connsiteX4" fmla="*/ 444 w 18490"/>
                <a:gd name="connsiteY4" fmla="*/ 314410 h 446174"/>
                <a:gd name="connsiteX5" fmla="*/ 5207 w 18490"/>
                <a:gd name="connsiteY5" fmla="*/ 85 h 44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0" h="446174">
                  <a:moveTo>
                    <a:pt x="5207" y="85"/>
                  </a:moveTo>
                  <a:cubicBezTo>
                    <a:pt x="6001" y="-4942"/>
                    <a:pt x="3090" y="212281"/>
                    <a:pt x="5207" y="284248"/>
                  </a:cubicBezTo>
                  <a:cubicBezTo>
                    <a:pt x="7324" y="356215"/>
                    <a:pt x="16319" y="408072"/>
                    <a:pt x="17907" y="431885"/>
                  </a:cubicBezTo>
                  <a:cubicBezTo>
                    <a:pt x="19495" y="455698"/>
                    <a:pt x="17643" y="446702"/>
                    <a:pt x="14732" y="427123"/>
                  </a:cubicBezTo>
                  <a:cubicBezTo>
                    <a:pt x="11821" y="407544"/>
                    <a:pt x="2561" y="381614"/>
                    <a:pt x="444" y="314410"/>
                  </a:cubicBezTo>
                  <a:cubicBezTo>
                    <a:pt x="-1673" y="247206"/>
                    <a:pt x="4413" y="5112"/>
                    <a:pt x="5207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133B46F2-57AF-4423-A622-0130AFC9C299}"/>
                </a:ext>
              </a:extLst>
            </p:cNvPr>
            <p:cNvSpPr/>
            <p:nvPr/>
          </p:nvSpPr>
          <p:spPr>
            <a:xfrm>
              <a:off x="4128997" y="4752603"/>
              <a:ext cx="39928" cy="451232"/>
            </a:xfrm>
            <a:custGeom>
              <a:avLst/>
              <a:gdLst>
                <a:gd name="connsiteX0" fmla="*/ 14378 w 39928"/>
                <a:gd name="connsiteY0" fmla="*/ 372 h 451232"/>
                <a:gd name="connsiteX1" fmla="*/ 12791 w 39928"/>
                <a:gd name="connsiteY1" fmla="*/ 278185 h 451232"/>
                <a:gd name="connsiteX2" fmla="*/ 25491 w 39928"/>
                <a:gd name="connsiteY2" fmla="*/ 422647 h 451232"/>
                <a:gd name="connsiteX3" fmla="*/ 39778 w 39928"/>
                <a:gd name="connsiteY3" fmla="*/ 449635 h 451232"/>
                <a:gd name="connsiteX4" fmla="*/ 15966 w 39928"/>
                <a:gd name="connsiteY4" fmla="*/ 397247 h 451232"/>
                <a:gd name="connsiteX5" fmla="*/ 91 w 39928"/>
                <a:gd name="connsiteY5" fmla="*/ 341685 h 451232"/>
                <a:gd name="connsiteX6" fmla="*/ 14378 w 39928"/>
                <a:gd name="connsiteY6" fmla="*/ 372 h 4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28" h="451232">
                  <a:moveTo>
                    <a:pt x="14378" y="372"/>
                  </a:moveTo>
                  <a:cubicBezTo>
                    <a:pt x="16495" y="-10211"/>
                    <a:pt x="10939" y="207806"/>
                    <a:pt x="12791" y="278185"/>
                  </a:cubicBezTo>
                  <a:cubicBezTo>
                    <a:pt x="14643" y="348564"/>
                    <a:pt x="20993" y="394072"/>
                    <a:pt x="25491" y="422647"/>
                  </a:cubicBezTo>
                  <a:cubicBezTo>
                    <a:pt x="29989" y="451222"/>
                    <a:pt x="41365" y="453868"/>
                    <a:pt x="39778" y="449635"/>
                  </a:cubicBezTo>
                  <a:cubicBezTo>
                    <a:pt x="38191" y="445402"/>
                    <a:pt x="22580" y="415238"/>
                    <a:pt x="15966" y="397247"/>
                  </a:cubicBezTo>
                  <a:cubicBezTo>
                    <a:pt x="9352" y="379256"/>
                    <a:pt x="1414" y="405185"/>
                    <a:pt x="91" y="341685"/>
                  </a:cubicBezTo>
                  <a:cubicBezTo>
                    <a:pt x="-1232" y="278185"/>
                    <a:pt x="12261" y="10955"/>
                    <a:pt x="14378" y="3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51C08D4C-CFE9-43E8-A161-CA6257B19D5D}"/>
                </a:ext>
              </a:extLst>
            </p:cNvPr>
            <p:cNvSpPr/>
            <p:nvPr/>
          </p:nvSpPr>
          <p:spPr>
            <a:xfrm>
              <a:off x="2452041" y="4104161"/>
              <a:ext cx="1719704" cy="295389"/>
            </a:xfrm>
            <a:custGeom>
              <a:avLst/>
              <a:gdLst>
                <a:gd name="connsiteX0" fmla="*/ 3292 w 1719704"/>
                <a:gd name="connsiteY0" fmla="*/ 56 h 295389"/>
                <a:gd name="connsiteX1" fmla="*/ 693326 w 1719704"/>
                <a:gd name="connsiteY1" fmla="*/ 67789 h 295389"/>
                <a:gd name="connsiteX2" fmla="*/ 1588676 w 1719704"/>
                <a:gd name="connsiteY2" fmla="*/ 74139 h 295389"/>
                <a:gd name="connsiteX3" fmla="*/ 1677576 w 1719704"/>
                <a:gd name="connsiteY3" fmla="*/ 86839 h 295389"/>
                <a:gd name="connsiteX4" fmla="*/ 1700859 w 1719704"/>
                <a:gd name="connsiteY4" fmla="*/ 207489 h 295389"/>
                <a:gd name="connsiteX5" fmla="*/ 1713559 w 1719704"/>
                <a:gd name="connsiteY5" fmla="*/ 294272 h 295389"/>
                <a:gd name="connsiteX6" fmla="*/ 1713559 w 1719704"/>
                <a:gd name="connsiteY6" fmla="*/ 146106 h 295389"/>
                <a:gd name="connsiteX7" fmla="*/ 1637359 w 1719704"/>
                <a:gd name="connsiteY7" fmla="*/ 91072 h 295389"/>
                <a:gd name="connsiteX8" fmla="*/ 976959 w 1719704"/>
                <a:gd name="connsiteY8" fmla="*/ 80489 h 295389"/>
                <a:gd name="connsiteX9" fmla="*/ 3292 w 1719704"/>
                <a:gd name="connsiteY9" fmla="*/ 56 h 29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704" h="295389">
                  <a:moveTo>
                    <a:pt x="3292" y="56"/>
                  </a:moveTo>
                  <a:cubicBezTo>
                    <a:pt x="-43980" y="-2061"/>
                    <a:pt x="429095" y="55442"/>
                    <a:pt x="693326" y="67789"/>
                  </a:cubicBezTo>
                  <a:cubicBezTo>
                    <a:pt x="957557" y="80136"/>
                    <a:pt x="1424634" y="70964"/>
                    <a:pt x="1588676" y="74139"/>
                  </a:cubicBezTo>
                  <a:cubicBezTo>
                    <a:pt x="1752718" y="77314"/>
                    <a:pt x="1658879" y="64614"/>
                    <a:pt x="1677576" y="86839"/>
                  </a:cubicBezTo>
                  <a:cubicBezTo>
                    <a:pt x="1696273" y="109064"/>
                    <a:pt x="1694862" y="172917"/>
                    <a:pt x="1700859" y="207489"/>
                  </a:cubicBezTo>
                  <a:cubicBezTo>
                    <a:pt x="1706856" y="242061"/>
                    <a:pt x="1711442" y="304502"/>
                    <a:pt x="1713559" y="294272"/>
                  </a:cubicBezTo>
                  <a:cubicBezTo>
                    <a:pt x="1715676" y="284042"/>
                    <a:pt x="1726259" y="179973"/>
                    <a:pt x="1713559" y="146106"/>
                  </a:cubicBezTo>
                  <a:cubicBezTo>
                    <a:pt x="1700859" y="112239"/>
                    <a:pt x="1760126" y="102008"/>
                    <a:pt x="1637359" y="91072"/>
                  </a:cubicBezTo>
                  <a:cubicBezTo>
                    <a:pt x="1514592" y="80136"/>
                    <a:pt x="1247187" y="92483"/>
                    <a:pt x="976959" y="80489"/>
                  </a:cubicBezTo>
                  <a:cubicBezTo>
                    <a:pt x="706731" y="68495"/>
                    <a:pt x="50564" y="2173"/>
                    <a:pt x="3292" y="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957300DE-396A-4DE7-8377-CE0B06B56FC6}"/>
                </a:ext>
              </a:extLst>
            </p:cNvPr>
            <p:cNvSpPr/>
            <p:nvPr/>
          </p:nvSpPr>
          <p:spPr>
            <a:xfrm>
              <a:off x="2444530" y="4098617"/>
              <a:ext cx="1776514" cy="278761"/>
            </a:xfrm>
            <a:custGeom>
              <a:avLst/>
              <a:gdLst>
                <a:gd name="connsiteX0" fmla="*/ 38320 w 1776514"/>
                <a:gd name="connsiteY0" fmla="*/ 3483 h 278761"/>
                <a:gd name="connsiteX1" fmla="*/ 889220 w 1776514"/>
                <a:gd name="connsiteY1" fmla="*/ 60633 h 278761"/>
                <a:gd name="connsiteX2" fmla="*/ 1524220 w 1776514"/>
                <a:gd name="connsiteY2" fmla="*/ 50050 h 278761"/>
                <a:gd name="connsiteX3" fmla="*/ 1712603 w 1776514"/>
                <a:gd name="connsiteY3" fmla="*/ 64866 h 278761"/>
                <a:gd name="connsiteX4" fmla="*/ 1742237 w 1776514"/>
                <a:gd name="connsiteY4" fmla="*/ 124133 h 278761"/>
                <a:gd name="connsiteX5" fmla="*/ 1733770 w 1776514"/>
                <a:gd name="connsiteY5" fmla="*/ 278650 h 278761"/>
                <a:gd name="connsiteX6" fmla="*/ 1746470 w 1776514"/>
                <a:gd name="connsiteY6" fmla="*/ 147416 h 278761"/>
                <a:gd name="connsiteX7" fmla="*/ 1721070 w 1776514"/>
                <a:gd name="connsiteY7" fmla="*/ 58516 h 278761"/>
                <a:gd name="connsiteX8" fmla="*/ 1092420 w 1776514"/>
                <a:gd name="connsiteY8" fmla="*/ 52166 h 278761"/>
                <a:gd name="connsiteX9" fmla="*/ 243637 w 1776514"/>
                <a:gd name="connsiteY9" fmla="*/ 11950 h 278761"/>
                <a:gd name="connsiteX10" fmla="*/ 38320 w 1776514"/>
                <a:gd name="connsiteY10" fmla="*/ 3483 h 27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6514" h="278761">
                  <a:moveTo>
                    <a:pt x="38320" y="3483"/>
                  </a:moveTo>
                  <a:cubicBezTo>
                    <a:pt x="145917" y="11597"/>
                    <a:pt x="641570" y="52872"/>
                    <a:pt x="889220" y="60633"/>
                  </a:cubicBezTo>
                  <a:cubicBezTo>
                    <a:pt x="1136870" y="68394"/>
                    <a:pt x="1386990" y="49345"/>
                    <a:pt x="1524220" y="50050"/>
                  </a:cubicBezTo>
                  <a:cubicBezTo>
                    <a:pt x="1661450" y="50755"/>
                    <a:pt x="1676267" y="52519"/>
                    <a:pt x="1712603" y="64866"/>
                  </a:cubicBezTo>
                  <a:cubicBezTo>
                    <a:pt x="1748939" y="77213"/>
                    <a:pt x="1738709" y="88502"/>
                    <a:pt x="1742237" y="124133"/>
                  </a:cubicBezTo>
                  <a:cubicBezTo>
                    <a:pt x="1745765" y="159764"/>
                    <a:pt x="1733065" y="274770"/>
                    <a:pt x="1733770" y="278650"/>
                  </a:cubicBezTo>
                  <a:cubicBezTo>
                    <a:pt x="1734475" y="282530"/>
                    <a:pt x="1748587" y="184105"/>
                    <a:pt x="1746470" y="147416"/>
                  </a:cubicBezTo>
                  <a:cubicBezTo>
                    <a:pt x="1744353" y="110727"/>
                    <a:pt x="1830078" y="74391"/>
                    <a:pt x="1721070" y="58516"/>
                  </a:cubicBezTo>
                  <a:cubicBezTo>
                    <a:pt x="1612062" y="42641"/>
                    <a:pt x="1338659" y="59927"/>
                    <a:pt x="1092420" y="52166"/>
                  </a:cubicBezTo>
                  <a:cubicBezTo>
                    <a:pt x="846181" y="44405"/>
                    <a:pt x="421437" y="21122"/>
                    <a:pt x="243637" y="11950"/>
                  </a:cubicBezTo>
                  <a:cubicBezTo>
                    <a:pt x="65837" y="2778"/>
                    <a:pt x="-69277" y="-4631"/>
                    <a:pt x="38320" y="34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9FAF8E88-2E28-47C2-8FF6-2CE279A6FF22}"/>
                </a:ext>
              </a:extLst>
            </p:cNvPr>
            <p:cNvSpPr/>
            <p:nvPr/>
          </p:nvSpPr>
          <p:spPr>
            <a:xfrm>
              <a:off x="2533650" y="3204633"/>
              <a:ext cx="1489422" cy="55034"/>
            </a:xfrm>
            <a:custGeom>
              <a:avLst/>
              <a:gdLst>
                <a:gd name="connsiteX0" fmla="*/ 0 w 1489422"/>
                <a:gd name="connsiteY0" fmla="*/ 23284 h 55034"/>
                <a:gd name="connsiteX1" fmla="*/ 679450 w 1489422"/>
                <a:gd name="connsiteY1" fmla="*/ 33867 h 55034"/>
                <a:gd name="connsiteX2" fmla="*/ 1485900 w 1489422"/>
                <a:gd name="connsiteY2" fmla="*/ 55034 h 55034"/>
                <a:gd name="connsiteX3" fmla="*/ 992717 w 1489422"/>
                <a:gd name="connsiteY3" fmla="*/ 25400 h 55034"/>
                <a:gd name="connsiteX4" fmla="*/ 505883 w 1489422"/>
                <a:gd name="connsiteY4" fmla="*/ 0 h 55034"/>
                <a:gd name="connsiteX5" fmla="*/ 0 w 1489422"/>
                <a:gd name="connsiteY5" fmla="*/ 23284 h 5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9422" h="55034">
                  <a:moveTo>
                    <a:pt x="0" y="23284"/>
                  </a:moveTo>
                  <a:lnTo>
                    <a:pt x="679450" y="33867"/>
                  </a:lnTo>
                  <a:lnTo>
                    <a:pt x="1485900" y="55034"/>
                  </a:lnTo>
                  <a:cubicBezTo>
                    <a:pt x="1538111" y="53623"/>
                    <a:pt x="992717" y="25400"/>
                    <a:pt x="992717" y="25400"/>
                  </a:cubicBezTo>
                  <a:lnTo>
                    <a:pt x="505883" y="0"/>
                  </a:lnTo>
                  <a:lnTo>
                    <a:pt x="0" y="232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8CD1DCD6-72E2-4121-93B2-C0F8639E3398}"/>
                </a:ext>
              </a:extLst>
            </p:cNvPr>
            <p:cNvSpPr/>
            <p:nvPr/>
          </p:nvSpPr>
          <p:spPr>
            <a:xfrm>
              <a:off x="2353733" y="3209052"/>
              <a:ext cx="115841" cy="937313"/>
            </a:xfrm>
            <a:custGeom>
              <a:avLst/>
              <a:gdLst>
                <a:gd name="connsiteX0" fmla="*/ 0 w 115841"/>
                <a:gd name="connsiteY0" fmla="*/ 6165 h 937313"/>
                <a:gd name="connsiteX1" fmla="*/ 55034 w 115841"/>
                <a:gd name="connsiteY1" fmla="*/ 67548 h 937313"/>
                <a:gd name="connsiteX2" fmla="*/ 52917 w 115841"/>
                <a:gd name="connsiteY2" fmla="*/ 435848 h 937313"/>
                <a:gd name="connsiteX3" fmla="*/ 114300 w 115841"/>
                <a:gd name="connsiteY3" fmla="*/ 895165 h 937313"/>
                <a:gd name="connsiteX4" fmla="*/ 95250 w 115841"/>
                <a:gd name="connsiteY4" fmla="*/ 842248 h 937313"/>
                <a:gd name="connsiteX5" fmla="*/ 71967 w 115841"/>
                <a:gd name="connsiteY5" fmla="*/ 238998 h 937313"/>
                <a:gd name="connsiteX6" fmla="*/ 55034 w 115841"/>
                <a:gd name="connsiteY6" fmla="*/ 29448 h 937313"/>
                <a:gd name="connsiteX7" fmla="*/ 0 w 115841"/>
                <a:gd name="connsiteY7" fmla="*/ 6165 h 9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41" h="937313">
                  <a:moveTo>
                    <a:pt x="0" y="6165"/>
                  </a:moveTo>
                  <a:cubicBezTo>
                    <a:pt x="0" y="12515"/>
                    <a:pt x="46215" y="-4066"/>
                    <a:pt x="55034" y="67548"/>
                  </a:cubicBezTo>
                  <a:cubicBezTo>
                    <a:pt x="63854" y="139162"/>
                    <a:pt x="43039" y="297912"/>
                    <a:pt x="52917" y="435848"/>
                  </a:cubicBezTo>
                  <a:cubicBezTo>
                    <a:pt x="62795" y="573784"/>
                    <a:pt x="107245" y="827432"/>
                    <a:pt x="114300" y="895165"/>
                  </a:cubicBezTo>
                  <a:cubicBezTo>
                    <a:pt x="121355" y="962898"/>
                    <a:pt x="102305" y="951609"/>
                    <a:pt x="95250" y="842248"/>
                  </a:cubicBezTo>
                  <a:cubicBezTo>
                    <a:pt x="88195" y="732887"/>
                    <a:pt x="78670" y="374465"/>
                    <a:pt x="71967" y="238998"/>
                  </a:cubicBezTo>
                  <a:cubicBezTo>
                    <a:pt x="65264" y="103531"/>
                    <a:pt x="62795" y="69665"/>
                    <a:pt x="55034" y="29448"/>
                  </a:cubicBezTo>
                  <a:cubicBezTo>
                    <a:pt x="47273" y="-10769"/>
                    <a:pt x="0" y="-185"/>
                    <a:pt x="0" y="6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50019EA9-F2C8-4D86-875B-F5E5276AD9EB}"/>
                </a:ext>
              </a:extLst>
            </p:cNvPr>
            <p:cNvSpPr/>
            <p:nvPr/>
          </p:nvSpPr>
          <p:spPr>
            <a:xfrm>
              <a:off x="2351450" y="4116906"/>
              <a:ext cx="131769" cy="1177564"/>
            </a:xfrm>
            <a:custGeom>
              <a:avLst/>
              <a:gdLst>
                <a:gd name="connsiteX0" fmla="*/ 167 w 131769"/>
                <a:gd name="connsiteY0" fmla="*/ 27527 h 1177564"/>
                <a:gd name="connsiteX1" fmla="*/ 42500 w 131769"/>
                <a:gd name="connsiteY1" fmla="*/ 679461 h 1177564"/>
                <a:gd name="connsiteX2" fmla="*/ 61550 w 131769"/>
                <a:gd name="connsiteY2" fmla="*/ 1037177 h 1177564"/>
                <a:gd name="connsiteX3" fmla="*/ 131400 w 131769"/>
                <a:gd name="connsiteY3" fmla="*/ 1176877 h 1177564"/>
                <a:gd name="connsiteX4" fmla="*/ 89067 w 131769"/>
                <a:gd name="connsiteY4" fmla="*/ 1079511 h 1177564"/>
                <a:gd name="connsiteX5" fmla="*/ 86950 w 131769"/>
                <a:gd name="connsiteY5" fmla="*/ 840327 h 1177564"/>
                <a:gd name="connsiteX6" fmla="*/ 29800 w 131769"/>
                <a:gd name="connsiteY6" fmla="*/ 190511 h 1177564"/>
                <a:gd name="connsiteX7" fmla="*/ 167 w 131769"/>
                <a:gd name="connsiteY7" fmla="*/ 27527 h 117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9" h="1177564">
                  <a:moveTo>
                    <a:pt x="167" y="27527"/>
                  </a:moveTo>
                  <a:cubicBezTo>
                    <a:pt x="2284" y="109019"/>
                    <a:pt x="32270" y="511186"/>
                    <a:pt x="42500" y="679461"/>
                  </a:cubicBezTo>
                  <a:cubicBezTo>
                    <a:pt x="52730" y="847736"/>
                    <a:pt x="46733" y="954274"/>
                    <a:pt x="61550" y="1037177"/>
                  </a:cubicBezTo>
                  <a:cubicBezTo>
                    <a:pt x="76367" y="1120080"/>
                    <a:pt x="126814" y="1169821"/>
                    <a:pt x="131400" y="1176877"/>
                  </a:cubicBezTo>
                  <a:cubicBezTo>
                    <a:pt x="135986" y="1183933"/>
                    <a:pt x="96475" y="1135603"/>
                    <a:pt x="89067" y="1079511"/>
                  </a:cubicBezTo>
                  <a:cubicBezTo>
                    <a:pt x="81659" y="1023419"/>
                    <a:pt x="96828" y="988494"/>
                    <a:pt x="86950" y="840327"/>
                  </a:cubicBezTo>
                  <a:cubicBezTo>
                    <a:pt x="77072" y="692160"/>
                    <a:pt x="43205" y="322097"/>
                    <a:pt x="29800" y="190511"/>
                  </a:cubicBezTo>
                  <a:cubicBezTo>
                    <a:pt x="16395" y="58925"/>
                    <a:pt x="-1950" y="-53965"/>
                    <a:pt x="167" y="275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535A0033-CF2E-48BC-8FBE-915B8BACEC84}"/>
                </a:ext>
              </a:extLst>
            </p:cNvPr>
            <p:cNvSpPr/>
            <p:nvPr/>
          </p:nvSpPr>
          <p:spPr>
            <a:xfrm>
              <a:off x="2423860" y="5216626"/>
              <a:ext cx="1981694" cy="485471"/>
            </a:xfrm>
            <a:custGeom>
              <a:avLst/>
              <a:gdLst>
                <a:gd name="connsiteX0" fmla="*/ 10307 w 1981694"/>
                <a:gd name="connsiteY0" fmla="*/ 957 h 485471"/>
                <a:gd name="connsiteX1" fmla="*/ 86507 w 1981694"/>
                <a:gd name="connsiteY1" fmla="*/ 161824 h 485471"/>
                <a:gd name="connsiteX2" fmla="*/ 395540 w 1981694"/>
                <a:gd name="connsiteY2" fmla="*/ 301524 h 485471"/>
                <a:gd name="connsiteX3" fmla="*/ 1210457 w 1981694"/>
                <a:gd name="connsiteY3" fmla="*/ 350207 h 485471"/>
                <a:gd name="connsiteX4" fmla="*/ 1667657 w 1981694"/>
                <a:gd name="connsiteY4" fmla="*/ 354441 h 485471"/>
                <a:gd name="connsiteX5" fmla="*/ 1693057 w 1981694"/>
                <a:gd name="connsiteY5" fmla="*/ 358674 h 485471"/>
                <a:gd name="connsiteX6" fmla="*/ 1883557 w 1981694"/>
                <a:gd name="connsiteY6" fmla="*/ 470857 h 485471"/>
                <a:gd name="connsiteX7" fmla="*/ 1980923 w 1981694"/>
                <a:gd name="connsiteY7" fmla="*/ 479324 h 485471"/>
                <a:gd name="connsiteX8" fmla="*/ 1834873 w 1981694"/>
                <a:gd name="connsiteY8" fmla="*/ 426407 h 485471"/>
                <a:gd name="connsiteX9" fmla="*/ 1695173 w 1981694"/>
                <a:gd name="connsiteY9" fmla="*/ 343857 h 485471"/>
                <a:gd name="connsiteX10" fmla="*/ 1113090 w 1981694"/>
                <a:gd name="connsiteY10" fmla="*/ 329041 h 485471"/>
                <a:gd name="connsiteX11" fmla="*/ 272773 w 1981694"/>
                <a:gd name="connsiteY11" fmla="*/ 240141 h 485471"/>
                <a:gd name="connsiteX12" fmla="*/ 10307 w 1981694"/>
                <a:gd name="connsiteY12" fmla="*/ 957 h 48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1694" h="485471">
                  <a:moveTo>
                    <a:pt x="10307" y="957"/>
                  </a:moveTo>
                  <a:cubicBezTo>
                    <a:pt x="-20737" y="-12096"/>
                    <a:pt x="22302" y="111730"/>
                    <a:pt x="86507" y="161824"/>
                  </a:cubicBezTo>
                  <a:cubicBezTo>
                    <a:pt x="150713" y="211919"/>
                    <a:pt x="208215" y="270127"/>
                    <a:pt x="395540" y="301524"/>
                  </a:cubicBezTo>
                  <a:cubicBezTo>
                    <a:pt x="582865" y="332921"/>
                    <a:pt x="998438" y="341388"/>
                    <a:pt x="1210457" y="350207"/>
                  </a:cubicBezTo>
                  <a:cubicBezTo>
                    <a:pt x="1422476" y="359026"/>
                    <a:pt x="1587224" y="353030"/>
                    <a:pt x="1667657" y="354441"/>
                  </a:cubicBezTo>
                  <a:cubicBezTo>
                    <a:pt x="1748090" y="355852"/>
                    <a:pt x="1657074" y="339271"/>
                    <a:pt x="1693057" y="358674"/>
                  </a:cubicBezTo>
                  <a:cubicBezTo>
                    <a:pt x="1729040" y="378077"/>
                    <a:pt x="1835579" y="450749"/>
                    <a:pt x="1883557" y="470857"/>
                  </a:cubicBezTo>
                  <a:cubicBezTo>
                    <a:pt x="1931535" y="490965"/>
                    <a:pt x="1989037" y="486732"/>
                    <a:pt x="1980923" y="479324"/>
                  </a:cubicBezTo>
                  <a:cubicBezTo>
                    <a:pt x="1972809" y="471916"/>
                    <a:pt x="1882498" y="448985"/>
                    <a:pt x="1834873" y="426407"/>
                  </a:cubicBezTo>
                  <a:cubicBezTo>
                    <a:pt x="1787248" y="403829"/>
                    <a:pt x="1815470" y="360085"/>
                    <a:pt x="1695173" y="343857"/>
                  </a:cubicBezTo>
                  <a:cubicBezTo>
                    <a:pt x="1574876" y="327629"/>
                    <a:pt x="1350157" y="346327"/>
                    <a:pt x="1113090" y="329041"/>
                  </a:cubicBezTo>
                  <a:cubicBezTo>
                    <a:pt x="876023" y="311755"/>
                    <a:pt x="456923" y="291294"/>
                    <a:pt x="272773" y="240141"/>
                  </a:cubicBezTo>
                  <a:cubicBezTo>
                    <a:pt x="88623" y="188988"/>
                    <a:pt x="41351" y="14010"/>
                    <a:pt x="10307" y="9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9820BCA9-869E-4A2C-AA12-E9412A3053D6}"/>
                </a:ext>
              </a:extLst>
            </p:cNvPr>
            <p:cNvSpPr/>
            <p:nvPr/>
          </p:nvSpPr>
          <p:spPr>
            <a:xfrm>
              <a:off x="4203397" y="5598749"/>
              <a:ext cx="2033575" cy="39534"/>
            </a:xfrm>
            <a:custGeom>
              <a:avLst/>
              <a:gdLst>
                <a:gd name="connsiteX0" fmla="*/ 10886 w 2033575"/>
                <a:gd name="connsiteY0" fmla="*/ 1951 h 39534"/>
                <a:gd name="connsiteX1" fmla="*/ 1920120 w 2033575"/>
                <a:gd name="connsiteY1" fmla="*/ 37934 h 39534"/>
                <a:gd name="connsiteX2" fmla="*/ 1824870 w 2033575"/>
                <a:gd name="connsiteY2" fmla="*/ 33701 h 39534"/>
                <a:gd name="connsiteX3" fmla="*/ 1170820 w 2033575"/>
                <a:gd name="connsiteY3" fmla="*/ 8301 h 39534"/>
                <a:gd name="connsiteX4" fmla="*/ 10886 w 2033575"/>
                <a:gd name="connsiteY4" fmla="*/ 1951 h 3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575" h="39534">
                  <a:moveTo>
                    <a:pt x="10886" y="1951"/>
                  </a:moveTo>
                  <a:cubicBezTo>
                    <a:pt x="135769" y="6890"/>
                    <a:pt x="1617789" y="32642"/>
                    <a:pt x="1920120" y="37934"/>
                  </a:cubicBezTo>
                  <a:cubicBezTo>
                    <a:pt x="2222451" y="43226"/>
                    <a:pt x="1824870" y="33701"/>
                    <a:pt x="1824870" y="33701"/>
                  </a:cubicBezTo>
                  <a:cubicBezTo>
                    <a:pt x="1699987" y="28762"/>
                    <a:pt x="1471034" y="14298"/>
                    <a:pt x="1170820" y="8301"/>
                  </a:cubicBezTo>
                  <a:cubicBezTo>
                    <a:pt x="870606" y="2304"/>
                    <a:pt x="-113997" y="-2988"/>
                    <a:pt x="10886" y="19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992993DE-8A2C-4144-A221-1314F2901CAE}"/>
                </a:ext>
              </a:extLst>
            </p:cNvPr>
            <p:cNvSpPr/>
            <p:nvPr/>
          </p:nvSpPr>
          <p:spPr>
            <a:xfrm>
              <a:off x="4196080" y="5222240"/>
              <a:ext cx="1900547" cy="52092"/>
            </a:xfrm>
            <a:custGeom>
              <a:avLst/>
              <a:gdLst>
                <a:gd name="connsiteX0" fmla="*/ 0 w 1900547"/>
                <a:gd name="connsiteY0" fmla="*/ 0 h 52092"/>
                <a:gd name="connsiteX1" fmla="*/ 55880 w 1900547"/>
                <a:gd name="connsiteY1" fmla="*/ 0 h 52092"/>
                <a:gd name="connsiteX2" fmla="*/ 1590040 w 1900547"/>
                <a:gd name="connsiteY2" fmla="*/ 50800 h 52092"/>
                <a:gd name="connsiteX3" fmla="*/ 1899920 w 1900547"/>
                <a:gd name="connsiteY3" fmla="*/ 35560 h 52092"/>
                <a:gd name="connsiteX4" fmla="*/ 1676400 w 1900547"/>
                <a:gd name="connsiteY4" fmla="*/ 20320 h 52092"/>
                <a:gd name="connsiteX5" fmla="*/ 960120 w 1900547"/>
                <a:gd name="connsiteY5" fmla="*/ 0 h 52092"/>
                <a:gd name="connsiteX6" fmla="*/ 0 w 1900547"/>
                <a:gd name="connsiteY6" fmla="*/ 0 h 5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0547" h="52092">
                  <a:moveTo>
                    <a:pt x="0" y="0"/>
                  </a:moveTo>
                  <a:lnTo>
                    <a:pt x="55880" y="0"/>
                  </a:lnTo>
                  <a:lnTo>
                    <a:pt x="1590040" y="50800"/>
                  </a:lnTo>
                  <a:cubicBezTo>
                    <a:pt x="1897380" y="56727"/>
                    <a:pt x="1885527" y="40640"/>
                    <a:pt x="1899920" y="35560"/>
                  </a:cubicBezTo>
                  <a:cubicBezTo>
                    <a:pt x="1914313" y="30480"/>
                    <a:pt x="1676400" y="20320"/>
                    <a:pt x="1676400" y="20320"/>
                  </a:cubicBezTo>
                  <a:lnTo>
                    <a:pt x="960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4E7485B4-CDEA-4A73-A66B-AD39401A026B}"/>
                </a:ext>
              </a:extLst>
            </p:cNvPr>
            <p:cNvSpPr/>
            <p:nvPr/>
          </p:nvSpPr>
          <p:spPr>
            <a:xfrm>
              <a:off x="2592483" y="3073179"/>
              <a:ext cx="1196624" cy="91831"/>
            </a:xfrm>
            <a:custGeom>
              <a:avLst/>
              <a:gdLst>
                <a:gd name="connsiteX0" fmla="*/ 434 w 1196624"/>
                <a:gd name="connsiteY0" fmla="*/ 221 h 91831"/>
                <a:gd name="connsiteX1" fmla="*/ 138017 w 1196624"/>
                <a:gd name="connsiteY1" fmla="*/ 76421 h 91831"/>
                <a:gd name="connsiteX2" fmla="*/ 675650 w 1196624"/>
                <a:gd name="connsiteY2" fmla="*/ 91238 h 91831"/>
                <a:gd name="connsiteX3" fmla="*/ 1147667 w 1196624"/>
                <a:gd name="connsiteY3" fmla="*/ 65838 h 91831"/>
                <a:gd name="connsiteX4" fmla="*/ 1181534 w 1196624"/>
                <a:gd name="connsiteY4" fmla="*/ 8688 h 91831"/>
                <a:gd name="connsiteX5" fmla="*/ 1145550 w 1196624"/>
                <a:gd name="connsiteY5" fmla="*/ 57371 h 91831"/>
                <a:gd name="connsiteX6" fmla="*/ 707400 w 1196624"/>
                <a:gd name="connsiteY6" fmla="*/ 61604 h 91831"/>
                <a:gd name="connsiteX7" fmla="*/ 121084 w 1196624"/>
                <a:gd name="connsiteY7" fmla="*/ 53138 h 91831"/>
                <a:gd name="connsiteX8" fmla="*/ 434 w 1196624"/>
                <a:gd name="connsiteY8" fmla="*/ 221 h 9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624" h="91831">
                  <a:moveTo>
                    <a:pt x="434" y="221"/>
                  </a:moveTo>
                  <a:cubicBezTo>
                    <a:pt x="3256" y="4102"/>
                    <a:pt x="25481" y="61252"/>
                    <a:pt x="138017" y="76421"/>
                  </a:cubicBezTo>
                  <a:cubicBezTo>
                    <a:pt x="250553" y="91591"/>
                    <a:pt x="507375" y="93002"/>
                    <a:pt x="675650" y="91238"/>
                  </a:cubicBezTo>
                  <a:cubicBezTo>
                    <a:pt x="843925" y="89474"/>
                    <a:pt x="1063353" y="79596"/>
                    <a:pt x="1147667" y="65838"/>
                  </a:cubicBezTo>
                  <a:cubicBezTo>
                    <a:pt x="1231981" y="52080"/>
                    <a:pt x="1181887" y="10099"/>
                    <a:pt x="1181534" y="8688"/>
                  </a:cubicBezTo>
                  <a:cubicBezTo>
                    <a:pt x="1181181" y="7277"/>
                    <a:pt x="1224572" y="48552"/>
                    <a:pt x="1145550" y="57371"/>
                  </a:cubicBezTo>
                  <a:cubicBezTo>
                    <a:pt x="1066528" y="66190"/>
                    <a:pt x="878144" y="62310"/>
                    <a:pt x="707400" y="61604"/>
                  </a:cubicBezTo>
                  <a:cubicBezTo>
                    <a:pt x="536656" y="60899"/>
                    <a:pt x="236795" y="61605"/>
                    <a:pt x="121084" y="53138"/>
                  </a:cubicBezTo>
                  <a:cubicBezTo>
                    <a:pt x="5373" y="44671"/>
                    <a:pt x="-2388" y="-3660"/>
                    <a:pt x="434" y="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44BFE410-B116-494E-B1FE-6F54F82F1166}"/>
                </a:ext>
              </a:extLst>
            </p:cNvPr>
            <p:cNvSpPr/>
            <p:nvPr/>
          </p:nvSpPr>
          <p:spPr>
            <a:xfrm>
              <a:off x="2594936" y="2901948"/>
              <a:ext cx="76605" cy="179467"/>
            </a:xfrm>
            <a:custGeom>
              <a:avLst/>
              <a:gdLst>
                <a:gd name="connsiteX0" fmla="*/ 76297 w 76605"/>
                <a:gd name="connsiteY0" fmla="*/ 2 h 179467"/>
                <a:gd name="connsiteX1" fmla="*/ 12797 w 76605"/>
                <a:gd name="connsiteY1" fmla="*/ 61385 h 179467"/>
                <a:gd name="connsiteX2" fmla="*/ 97 w 76605"/>
                <a:gd name="connsiteY2" fmla="*/ 175685 h 179467"/>
                <a:gd name="connsiteX3" fmla="*/ 8564 w 76605"/>
                <a:gd name="connsiteY3" fmla="*/ 143935 h 179467"/>
                <a:gd name="connsiteX4" fmla="*/ 36081 w 76605"/>
                <a:gd name="connsiteY4" fmla="*/ 63502 h 179467"/>
                <a:gd name="connsiteX5" fmla="*/ 76297 w 76605"/>
                <a:gd name="connsiteY5" fmla="*/ 2 h 17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05" h="179467">
                  <a:moveTo>
                    <a:pt x="76297" y="2"/>
                  </a:moveTo>
                  <a:cubicBezTo>
                    <a:pt x="72416" y="-351"/>
                    <a:pt x="25497" y="32105"/>
                    <a:pt x="12797" y="61385"/>
                  </a:cubicBezTo>
                  <a:cubicBezTo>
                    <a:pt x="97" y="90665"/>
                    <a:pt x="802" y="161927"/>
                    <a:pt x="97" y="175685"/>
                  </a:cubicBezTo>
                  <a:cubicBezTo>
                    <a:pt x="-609" y="189443"/>
                    <a:pt x="2567" y="162632"/>
                    <a:pt x="8564" y="143935"/>
                  </a:cubicBezTo>
                  <a:cubicBezTo>
                    <a:pt x="14561" y="125238"/>
                    <a:pt x="25851" y="85727"/>
                    <a:pt x="36081" y="63502"/>
                  </a:cubicBezTo>
                  <a:cubicBezTo>
                    <a:pt x="46311" y="41277"/>
                    <a:pt x="80178" y="355"/>
                    <a:pt x="7629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D9171D3C-D13A-4656-86F6-D24DECB6A07A}"/>
                </a:ext>
              </a:extLst>
            </p:cNvPr>
            <p:cNvSpPr/>
            <p:nvPr/>
          </p:nvSpPr>
          <p:spPr>
            <a:xfrm>
              <a:off x="2669117" y="2895600"/>
              <a:ext cx="1077972" cy="52917"/>
            </a:xfrm>
            <a:custGeom>
              <a:avLst/>
              <a:gdLst>
                <a:gd name="connsiteX0" fmla="*/ 0 w 1077972"/>
                <a:gd name="connsiteY0" fmla="*/ 0 h 52917"/>
                <a:gd name="connsiteX1" fmla="*/ 618066 w 1077972"/>
                <a:gd name="connsiteY1" fmla="*/ 25400 h 52917"/>
                <a:gd name="connsiteX2" fmla="*/ 1032933 w 1077972"/>
                <a:gd name="connsiteY2" fmla="*/ 42333 h 52917"/>
                <a:gd name="connsiteX3" fmla="*/ 1066800 w 1077972"/>
                <a:gd name="connsiteY3" fmla="*/ 52917 h 52917"/>
                <a:gd name="connsiteX4" fmla="*/ 842433 w 1077972"/>
                <a:gd name="connsiteY4" fmla="*/ 46567 h 52917"/>
                <a:gd name="connsiteX5" fmla="*/ 196850 w 1077972"/>
                <a:gd name="connsiteY5" fmla="*/ 25400 h 52917"/>
                <a:gd name="connsiteX6" fmla="*/ 0 w 1077972"/>
                <a:gd name="connsiteY6" fmla="*/ 0 h 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7972" h="52917">
                  <a:moveTo>
                    <a:pt x="0" y="0"/>
                  </a:moveTo>
                  <a:lnTo>
                    <a:pt x="618066" y="25400"/>
                  </a:lnTo>
                  <a:lnTo>
                    <a:pt x="1032933" y="42333"/>
                  </a:lnTo>
                  <a:cubicBezTo>
                    <a:pt x="1107722" y="46919"/>
                    <a:pt x="1066800" y="52917"/>
                    <a:pt x="1066800" y="52917"/>
                  </a:cubicBezTo>
                  <a:lnTo>
                    <a:pt x="842433" y="46567"/>
                  </a:lnTo>
                  <a:lnTo>
                    <a:pt x="196850" y="25400"/>
                  </a:lnTo>
                  <a:cubicBezTo>
                    <a:pt x="54328" y="19756"/>
                    <a:pt x="20814" y="16228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3EA6BD1F-FC0B-43E8-BE48-DC49FBF19313}"/>
                </a:ext>
              </a:extLst>
            </p:cNvPr>
            <p:cNvSpPr/>
            <p:nvPr/>
          </p:nvSpPr>
          <p:spPr>
            <a:xfrm>
              <a:off x="3731613" y="2954619"/>
              <a:ext cx="54461" cy="167904"/>
            </a:xfrm>
            <a:custGeom>
              <a:avLst/>
              <a:gdLst>
                <a:gd name="connsiteX0" fmla="*/ 70 w 54461"/>
                <a:gd name="connsiteY0" fmla="*/ 248 h 167904"/>
                <a:gd name="connsiteX1" fmla="*/ 31820 w 54461"/>
                <a:gd name="connsiteY1" fmla="*/ 78564 h 167904"/>
                <a:gd name="connsiteX2" fmla="*/ 10654 w 54461"/>
                <a:gd name="connsiteY2" fmla="*/ 167464 h 167904"/>
                <a:gd name="connsiteX3" fmla="*/ 52987 w 54461"/>
                <a:gd name="connsiteY3" fmla="*/ 110314 h 167904"/>
                <a:gd name="connsiteX4" fmla="*/ 42404 w 54461"/>
                <a:gd name="connsiteY4" fmla="*/ 55281 h 167904"/>
                <a:gd name="connsiteX5" fmla="*/ 70 w 54461"/>
                <a:gd name="connsiteY5" fmla="*/ 248 h 16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61" h="167904">
                  <a:moveTo>
                    <a:pt x="70" y="248"/>
                  </a:moveTo>
                  <a:cubicBezTo>
                    <a:pt x="-1694" y="4128"/>
                    <a:pt x="30056" y="50695"/>
                    <a:pt x="31820" y="78564"/>
                  </a:cubicBezTo>
                  <a:cubicBezTo>
                    <a:pt x="33584" y="106433"/>
                    <a:pt x="7126" y="162172"/>
                    <a:pt x="10654" y="167464"/>
                  </a:cubicBezTo>
                  <a:cubicBezTo>
                    <a:pt x="14182" y="172756"/>
                    <a:pt x="47695" y="129011"/>
                    <a:pt x="52987" y="110314"/>
                  </a:cubicBezTo>
                  <a:cubicBezTo>
                    <a:pt x="58279" y="91617"/>
                    <a:pt x="48049" y="71509"/>
                    <a:pt x="42404" y="55281"/>
                  </a:cubicBezTo>
                  <a:cubicBezTo>
                    <a:pt x="36760" y="39053"/>
                    <a:pt x="1834" y="-3632"/>
                    <a:pt x="70" y="2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4D965900-140A-4FF3-AC39-B48FB0A5181E}"/>
                </a:ext>
              </a:extLst>
            </p:cNvPr>
            <p:cNvSpPr/>
            <p:nvPr/>
          </p:nvSpPr>
          <p:spPr>
            <a:xfrm>
              <a:off x="2660650" y="3047609"/>
              <a:ext cx="1054379" cy="53804"/>
            </a:xfrm>
            <a:custGeom>
              <a:avLst/>
              <a:gdLst>
                <a:gd name="connsiteX0" fmla="*/ 0 w 1054379"/>
                <a:gd name="connsiteY0" fmla="*/ 34258 h 53804"/>
                <a:gd name="connsiteX1" fmla="*/ 590550 w 1054379"/>
                <a:gd name="connsiteY1" fmla="*/ 32141 h 53804"/>
                <a:gd name="connsiteX2" fmla="*/ 1013883 w 1054379"/>
                <a:gd name="connsiteY2" fmla="*/ 27908 h 53804"/>
                <a:gd name="connsiteX3" fmla="*/ 1028700 w 1054379"/>
                <a:gd name="connsiteY3" fmla="*/ 391 h 53804"/>
                <a:gd name="connsiteX4" fmla="*/ 937683 w 1054379"/>
                <a:gd name="connsiteY4" fmla="*/ 51191 h 53804"/>
                <a:gd name="connsiteX5" fmla="*/ 482600 w 1054379"/>
                <a:gd name="connsiteY5" fmla="*/ 46958 h 53804"/>
                <a:gd name="connsiteX6" fmla="*/ 0 w 1054379"/>
                <a:gd name="connsiteY6" fmla="*/ 34258 h 5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4379" h="53804">
                  <a:moveTo>
                    <a:pt x="0" y="34258"/>
                  </a:moveTo>
                  <a:lnTo>
                    <a:pt x="590550" y="32141"/>
                  </a:lnTo>
                  <a:lnTo>
                    <a:pt x="1013883" y="27908"/>
                  </a:lnTo>
                  <a:cubicBezTo>
                    <a:pt x="1086908" y="22616"/>
                    <a:pt x="1041400" y="-3489"/>
                    <a:pt x="1028700" y="391"/>
                  </a:cubicBezTo>
                  <a:cubicBezTo>
                    <a:pt x="1016000" y="4271"/>
                    <a:pt x="1028700" y="43430"/>
                    <a:pt x="937683" y="51191"/>
                  </a:cubicBezTo>
                  <a:cubicBezTo>
                    <a:pt x="846666" y="58952"/>
                    <a:pt x="482600" y="46958"/>
                    <a:pt x="482600" y="46958"/>
                  </a:cubicBezTo>
                  <a:lnTo>
                    <a:pt x="0" y="34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02D9592E-339E-4B3E-85E9-E0251706E63E}"/>
                </a:ext>
              </a:extLst>
            </p:cNvPr>
            <p:cNvSpPr/>
            <p:nvPr/>
          </p:nvSpPr>
          <p:spPr>
            <a:xfrm>
              <a:off x="2779161" y="2956938"/>
              <a:ext cx="46620" cy="108034"/>
            </a:xfrm>
            <a:custGeom>
              <a:avLst/>
              <a:gdLst>
                <a:gd name="connsiteX0" fmla="*/ 22 w 46620"/>
                <a:gd name="connsiteY0" fmla="*/ 45 h 108034"/>
                <a:gd name="connsiteX1" fmla="*/ 40239 w 46620"/>
                <a:gd name="connsiteY1" fmla="*/ 48729 h 108034"/>
                <a:gd name="connsiteX2" fmla="*/ 27539 w 46620"/>
                <a:gd name="connsiteY2" fmla="*/ 107995 h 108034"/>
                <a:gd name="connsiteX3" fmla="*/ 46589 w 46620"/>
                <a:gd name="connsiteY3" fmla="*/ 57195 h 108034"/>
                <a:gd name="connsiteX4" fmla="*/ 22 w 46620"/>
                <a:gd name="connsiteY4" fmla="*/ 45 h 10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0" h="108034">
                  <a:moveTo>
                    <a:pt x="22" y="45"/>
                  </a:moveTo>
                  <a:cubicBezTo>
                    <a:pt x="-1036" y="-1366"/>
                    <a:pt x="35653" y="30737"/>
                    <a:pt x="40239" y="48729"/>
                  </a:cubicBezTo>
                  <a:cubicBezTo>
                    <a:pt x="44825" y="66721"/>
                    <a:pt x="26481" y="106584"/>
                    <a:pt x="27539" y="107995"/>
                  </a:cubicBezTo>
                  <a:cubicBezTo>
                    <a:pt x="28597" y="109406"/>
                    <a:pt x="45178" y="72717"/>
                    <a:pt x="46589" y="57195"/>
                  </a:cubicBezTo>
                  <a:cubicBezTo>
                    <a:pt x="48000" y="41673"/>
                    <a:pt x="1080" y="1456"/>
                    <a:pt x="22" y="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D7A06C89-54C0-4CA7-8FB1-8D90333FE099}"/>
                </a:ext>
              </a:extLst>
            </p:cNvPr>
            <p:cNvSpPr/>
            <p:nvPr/>
          </p:nvSpPr>
          <p:spPr>
            <a:xfrm>
              <a:off x="2944283" y="2960951"/>
              <a:ext cx="13201" cy="107032"/>
            </a:xfrm>
            <a:custGeom>
              <a:avLst/>
              <a:gdLst>
                <a:gd name="connsiteX0" fmla="*/ 0 w 13201"/>
                <a:gd name="connsiteY0" fmla="*/ 266 h 107032"/>
                <a:gd name="connsiteX1" fmla="*/ 12700 w 13201"/>
                <a:gd name="connsiteY1" fmla="*/ 103982 h 107032"/>
                <a:gd name="connsiteX2" fmla="*/ 12700 w 13201"/>
                <a:gd name="connsiteY2" fmla="*/ 74349 h 107032"/>
                <a:gd name="connsiteX3" fmla="*/ 0 w 13201"/>
                <a:gd name="connsiteY3" fmla="*/ 266 h 10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1" h="107032">
                  <a:moveTo>
                    <a:pt x="0" y="266"/>
                  </a:moveTo>
                  <a:cubicBezTo>
                    <a:pt x="0" y="5205"/>
                    <a:pt x="10583" y="91635"/>
                    <a:pt x="12700" y="103982"/>
                  </a:cubicBezTo>
                  <a:cubicBezTo>
                    <a:pt x="14817" y="116329"/>
                    <a:pt x="9172" y="88107"/>
                    <a:pt x="12700" y="74349"/>
                  </a:cubicBezTo>
                  <a:cubicBezTo>
                    <a:pt x="16228" y="60591"/>
                    <a:pt x="0" y="-4673"/>
                    <a:pt x="0" y="2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C5ED27B4-A3A4-4D30-B190-8476FFC9DBB4}"/>
                </a:ext>
              </a:extLst>
            </p:cNvPr>
            <p:cNvSpPr/>
            <p:nvPr/>
          </p:nvSpPr>
          <p:spPr>
            <a:xfrm>
              <a:off x="3090593" y="2964391"/>
              <a:ext cx="35760" cy="110187"/>
            </a:xfrm>
            <a:custGeom>
              <a:avLst/>
              <a:gdLst>
                <a:gd name="connsiteX0" fmla="*/ 1857 w 35760"/>
                <a:gd name="connsiteY0" fmla="*/ 1059 h 110187"/>
                <a:gd name="connsiteX1" fmla="*/ 35724 w 35760"/>
                <a:gd name="connsiteY1" fmla="*/ 109009 h 110187"/>
                <a:gd name="connsiteX2" fmla="*/ 8207 w 35760"/>
                <a:gd name="connsiteY2" fmla="*/ 56092 h 110187"/>
                <a:gd name="connsiteX3" fmla="*/ 1857 w 35760"/>
                <a:gd name="connsiteY3" fmla="*/ 1059 h 1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60" h="110187">
                  <a:moveTo>
                    <a:pt x="1857" y="1059"/>
                  </a:moveTo>
                  <a:cubicBezTo>
                    <a:pt x="6443" y="9879"/>
                    <a:pt x="34666" y="99837"/>
                    <a:pt x="35724" y="109009"/>
                  </a:cubicBezTo>
                  <a:cubicBezTo>
                    <a:pt x="36782" y="118181"/>
                    <a:pt x="14557" y="71262"/>
                    <a:pt x="8207" y="56092"/>
                  </a:cubicBezTo>
                  <a:cubicBezTo>
                    <a:pt x="1857" y="40923"/>
                    <a:pt x="-2729" y="-7761"/>
                    <a:pt x="1857" y="10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0DBD2DB3-6C8C-4F45-AC27-31B76C1049FD}"/>
                </a:ext>
              </a:extLst>
            </p:cNvPr>
            <p:cNvSpPr/>
            <p:nvPr/>
          </p:nvSpPr>
          <p:spPr>
            <a:xfrm>
              <a:off x="3223260" y="2979650"/>
              <a:ext cx="55565" cy="111163"/>
            </a:xfrm>
            <a:custGeom>
              <a:avLst/>
              <a:gdLst>
                <a:gd name="connsiteX0" fmla="*/ 53340 w 55565"/>
                <a:gd name="connsiteY0" fmla="*/ 9083 h 111163"/>
                <a:gd name="connsiteX1" fmla="*/ 42757 w 55565"/>
                <a:gd name="connsiteY1" fmla="*/ 106450 h 111163"/>
                <a:gd name="connsiteX2" fmla="*/ 8890 w 55565"/>
                <a:gd name="connsiteY2" fmla="*/ 87400 h 111163"/>
                <a:gd name="connsiteX3" fmla="*/ 2540 w 55565"/>
                <a:gd name="connsiteY3" fmla="*/ 13317 h 111163"/>
                <a:gd name="connsiteX4" fmla="*/ 53340 w 55565"/>
                <a:gd name="connsiteY4" fmla="*/ 9083 h 11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5" h="111163">
                  <a:moveTo>
                    <a:pt x="53340" y="9083"/>
                  </a:moveTo>
                  <a:cubicBezTo>
                    <a:pt x="60043" y="24605"/>
                    <a:pt x="50165" y="93397"/>
                    <a:pt x="42757" y="106450"/>
                  </a:cubicBezTo>
                  <a:cubicBezTo>
                    <a:pt x="35349" y="119503"/>
                    <a:pt x="15593" y="102922"/>
                    <a:pt x="8890" y="87400"/>
                  </a:cubicBezTo>
                  <a:cubicBezTo>
                    <a:pt x="2187" y="71878"/>
                    <a:pt x="-3457" y="26722"/>
                    <a:pt x="2540" y="13317"/>
                  </a:cubicBezTo>
                  <a:cubicBezTo>
                    <a:pt x="8537" y="-88"/>
                    <a:pt x="46637" y="-6439"/>
                    <a:pt x="53340" y="90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5AC31D9D-00AC-43D1-944A-9DC1EC166C91}"/>
                </a:ext>
              </a:extLst>
            </p:cNvPr>
            <p:cNvSpPr/>
            <p:nvPr/>
          </p:nvSpPr>
          <p:spPr>
            <a:xfrm>
              <a:off x="3420384" y="2958419"/>
              <a:ext cx="17083" cy="127842"/>
            </a:xfrm>
            <a:custGeom>
              <a:avLst/>
              <a:gdLst>
                <a:gd name="connsiteX0" fmla="*/ 2266 w 17083"/>
                <a:gd name="connsiteY0" fmla="*/ 681 h 127842"/>
                <a:gd name="connsiteX1" fmla="*/ 17083 w 17083"/>
                <a:gd name="connsiteY1" fmla="*/ 125564 h 127842"/>
                <a:gd name="connsiteX2" fmla="*/ 2266 w 17083"/>
                <a:gd name="connsiteY2" fmla="*/ 76881 h 127842"/>
                <a:gd name="connsiteX3" fmla="*/ 2266 w 17083"/>
                <a:gd name="connsiteY3" fmla="*/ 681 h 12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83" h="127842">
                  <a:moveTo>
                    <a:pt x="2266" y="681"/>
                  </a:moveTo>
                  <a:cubicBezTo>
                    <a:pt x="4735" y="8795"/>
                    <a:pt x="17083" y="112864"/>
                    <a:pt x="17083" y="125564"/>
                  </a:cubicBezTo>
                  <a:cubicBezTo>
                    <a:pt x="17083" y="138264"/>
                    <a:pt x="5794" y="94520"/>
                    <a:pt x="2266" y="76881"/>
                  </a:cubicBezTo>
                  <a:cubicBezTo>
                    <a:pt x="-1262" y="59242"/>
                    <a:pt x="-203" y="-7433"/>
                    <a:pt x="2266" y="6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03A4FDDB-0C74-4C69-931C-D3D160B30A66}"/>
                </a:ext>
              </a:extLst>
            </p:cNvPr>
            <p:cNvSpPr/>
            <p:nvPr/>
          </p:nvSpPr>
          <p:spPr>
            <a:xfrm>
              <a:off x="3552986" y="2953810"/>
              <a:ext cx="26345" cy="134079"/>
            </a:xfrm>
            <a:custGeom>
              <a:avLst/>
              <a:gdLst>
                <a:gd name="connsiteX0" fmla="*/ 897 w 26345"/>
                <a:gd name="connsiteY0" fmla="*/ 1057 h 134079"/>
                <a:gd name="connsiteX1" fmla="*/ 26297 w 26345"/>
                <a:gd name="connsiteY1" fmla="*/ 132290 h 134079"/>
                <a:gd name="connsiteX2" fmla="*/ 7247 w 26345"/>
                <a:gd name="connsiteY2" fmla="*/ 73023 h 134079"/>
                <a:gd name="connsiteX3" fmla="*/ 897 w 26345"/>
                <a:gd name="connsiteY3" fmla="*/ 1057 h 13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45" h="134079">
                  <a:moveTo>
                    <a:pt x="897" y="1057"/>
                  </a:moveTo>
                  <a:cubicBezTo>
                    <a:pt x="4072" y="10935"/>
                    <a:pt x="25239" y="120296"/>
                    <a:pt x="26297" y="132290"/>
                  </a:cubicBezTo>
                  <a:cubicBezTo>
                    <a:pt x="27355" y="144284"/>
                    <a:pt x="10775" y="92779"/>
                    <a:pt x="7247" y="73023"/>
                  </a:cubicBezTo>
                  <a:cubicBezTo>
                    <a:pt x="3719" y="53267"/>
                    <a:pt x="-2278" y="-8821"/>
                    <a:pt x="897" y="10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C493A4E6-6321-407E-907D-555F3B22AC1E}"/>
                </a:ext>
              </a:extLst>
            </p:cNvPr>
            <p:cNvSpPr/>
            <p:nvPr/>
          </p:nvSpPr>
          <p:spPr>
            <a:xfrm>
              <a:off x="3671926" y="2971757"/>
              <a:ext cx="30446" cy="139499"/>
            </a:xfrm>
            <a:custGeom>
              <a:avLst/>
              <a:gdLst>
                <a:gd name="connsiteX0" fmla="*/ 15307 w 30446"/>
                <a:gd name="connsiteY0" fmla="*/ 43 h 139499"/>
                <a:gd name="connsiteX1" fmla="*/ 30124 w 30446"/>
                <a:gd name="connsiteY1" fmla="*/ 131276 h 139499"/>
                <a:gd name="connsiteX2" fmla="*/ 491 w 30446"/>
                <a:gd name="connsiteY2" fmla="*/ 116460 h 139499"/>
                <a:gd name="connsiteX3" fmla="*/ 15307 w 30446"/>
                <a:gd name="connsiteY3" fmla="*/ 43 h 13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46" h="139499">
                  <a:moveTo>
                    <a:pt x="15307" y="43"/>
                  </a:moveTo>
                  <a:cubicBezTo>
                    <a:pt x="20246" y="2512"/>
                    <a:pt x="32593" y="111873"/>
                    <a:pt x="30124" y="131276"/>
                  </a:cubicBezTo>
                  <a:cubicBezTo>
                    <a:pt x="27655" y="150679"/>
                    <a:pt x="3666" y="131629"/>
                    <a:pt x="491" y="116460"/>
                  </a:cubicBezTo>
                  <a:cubicBezTo>
                    <a:pt x="-2684" y="101291"/>
                    <a:pt x="10368" y="-2426"/>
                    <a:pt x="15307" y="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82B02001-F248-43BE-A585-34971878DB38}"/>
                </a:ext>
              </a:extLst>
            </p:cNvPr>
            <p:cNvSpPr/>
            <p:nvPr/>
          </p:nvSpPr>
          <p:spPr>
            <a:xfrm>
              <a:off x="3688818" y="2384346"/>
              <a:ext cx="418053" cy="282876"/>
            </a:xfrm>
            <a:custGeom>
              <a:avLst/>
              <a:gdLst>
                <a:gd name="connsiteX0" fmla="*/ 11645 w 418053"/>
                <a:gd name="connsiteY0" fmla="*/ 4842 h 282876"/>
                <a:gd name="connsiteX1" fmla="*/ 281520 w 418053"/>
                <a:gd name="connsiteY1" fmla="*/ 157242 h 282876"/>
                <a:gd name="connsiteX2" fmla="*/ 343432 w 418053"/>
                <a:gd name="connsiteY2" fmla="*/ 206454 h 282876"/>
                <a:gd name="connsiteX3" fmla="*/ 418045 w 418053"/>
                <a:gd name="connsiteY3" fmla="*/ 282654 h 282876"/>
                <a:gd name="connsiteX4" fmla="*/ 338670 w 418053"/>
                <a:gd name="connsiteY4" fmla="*/ 227092 h 282876"/>
                <a:gd name="connsiteX5" fmla="*/ 278345 w 418053"/>
                <a:gd name="connsiteY5" fmla="*/ 152479 h 282876"/>
                <a:gd name="connsiteX6" fmla="*/ 70382 w 418053"/>
                <a:gd name="connsiteY6" fmla="*/ 47704 h 282876"/>
                <a:gd name="connsiteX7" fmla="*/ 11645 w 418053"/>
                <a:gd name="connsiteY7" fmla="*/ 4842 h 2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053" h="282876">
                  <a:moveTo>
                    <a:pt x="11645" y="4842"/>
                  </a:moveTo>
                  <a:cubicBezTo>
                    <a:pt x="46835" y="23098"/>
                    <a:pt x="226222" y="123640"/>
                    <a:pt x="281520" y="157242"/>
                  </a:cubicBezTo>
                  <a:cubicBezTo>
                    <a:pt x="336818" y="190844"/>
                    <a:pt x="320678" y="185552"/>
                    <a:pt x="343432" y="206454"/>
                  </a:cubicBezTo>
                  <a:cubicBezTo>
                    <a:pt x="366186" y="227356"/>
                    <a:pt x="418839" y="279214"/>
                    <a:pt x="418045" y="282654"/>
                  </a:cubicBezTo>
                  <a:cubicBezTo>
                    <a:pt x="417251" y="286094"/>
                    <a:pt x="361953" y="248788"/>
                    <a:pt x="338670" y="227092"/>
                  </a:cubicBezTo>
                  <a:cubicBezTo>
                    <a:pt x="315387" y="205396"/>
                    <a:pt x="323060" y="182377"/>
                    <a:pt x="278345" y="152479"/>
                  </a:cubicBezTo>
                  <a:cubicBezTo>
                    <a:pt x="233630" y="122581"/>
                    <a:pt x="112451" y="71252"/>
                    <a:pt x="70382" y="47704"/>
                  </a:cubicBezTo>
                  <a:cubicBezTo>
                    <a:pt x="28313" y="24156"/>
                    <a:pt x="-23545" y="-13414"/>
                    <a:pt x="11645" y="48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A7C34329-81CC-431A-8466-5F3A819008AD}"/>
                </a:ext>
              </a:extLst>
            </p:cNvPr>
            <p:cNvSpPr/>
            <p:nvPr/>
          </p:nvSpPr>
          <p:spPr>
            <a:xfrm>
              <a:off x="3737692" y="2625637"/>
              <a:ext cx="352321" cy="55691"/>
            </a:xfrm>
            <a:custGeom>
              <a:avLst/>
              <a:gdLst>
                <a:gd name="connsiteX0" fmla="*/ 4046 w 352321"/>
                <a:gd name="connsiteY0" fmla="*/ 3263 h 55691"/>
                <a:gd name="connsiteX1" fmla="*/ 245346 w 352321"/>
                <a:gd name="connsiteY1" fmla="*/ 36601 h 55691"/>
                <a:gd name="connsiteX2" fmla="*/ 351708 w 352321"/>
                <a:gd name="connsiteY2" fmla="*/ 55651 h 55691"/>
                <a:gd name="connsiteX3" fmla="*/ 280271 w 352321"/>
                <a:gd name="connsiteY3" fmla="*/ 31838 h 55691"/>
                <a:gd name="connsiteX4" fmla="*/ 107233 w 352321"/>
                <a:gd name="connsiteY4" fmla="*/ 4851 h 55691"/>
                <a:gd name="connsiteX5" fmla="*/ 4046 w 352321"/>
                <a:gd name="connsiteY5" fmla="*/ 3263 h 5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321" h="55691">
                  <a:moveTo>
                    <a:pt x="4046" y="3263"/>
                  </a:moveTo>
                  <a:cubicBezTo>
                    <a:pt x="27065" y="8555"/>
                    <a:pt x="187402" y="27870"/>
                    <a:pt x="245346" y="36601"/>
                  </a:cubicBezTo>
                  <a:cubicBezTo>
                    <a:pt x="303290" y="45332"/>
                    <a:pt x="345887" y="56445"/>
                    <a:pt x="351708" y="55651"/>
                  </a:cubicBezTo>
                  <a:cubicBezTo>
                    <a:pt x="357529" y="54857"/>
                    <a:pt x="321017" y="40305"/>
                    <a:pt x="280271" y="31838"/>
                  </a:cubicBezTo>
                  <a:cubicBezTo>
                    <a:pt x="239525" y="23371"/>
                    <a:pt x="152741" y="10143"/>
                    <a:pt x="107233" y="4851"/>
                  </a:cubicBezTo>
                  <a:cubicBezTo>
                    <a:pt x="61725" y="-441"/>
                    <a:pt x="-18973" y="-2029"/>
                    <a:pt x="4046" y="32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1E39A17C-419D-42D5-B20D-642BAFF43889}"/>
                </a:ext>
              </a:extLst>
            </p:cNvPr>
            <p:cNvSpPr/>
            <p:nvPr/>
          </p:nvSpPr>
          <p:spPr>
            <a:xfrm>
              <a:off x="4063390" y="2436073"/>
              <a:ext cx="190828" cy="352065"/>
            </a:xfrm>
            <a:custGeom>
              <a:avLst/>
              <a:gdLst>
                <a:gd name="connsiteX0" fmla="*/ 610 w 190828"/>
                <a:gd name="connsiteY0" fmla="*/ 3915 h 352065"/>
                <a:gd name="connsiteX1" fmla="*/ 126023 w 190828"/>
                <a:gd name="connsiteY1" fmla="*/ 111865 h 352065"/>
                <a:gd name="connsiteX2" fmla="*/ 165710 w 190828"/>
                <a:gd name="connsiteY2" fmla="*/ 224577 h 352065"/>
                <a:gd name="connsiteX3" fmla="*/ 173648 w 190828"/>
                <a:gd name="connsiteY3" fmla="*/ 313477 h 352065"/>
                <a:gd name="connsiteX4" fmla="*/ 122848 w 190828"/>
                <a:gd name="connsiteY4" fmla="*/ 351577 h 352065"/>
                <a:gd name="connsiteX5" fmla="*/ 184760 w 190828"/>
                <a:gd name="connsiteY5" fmla="*/ 289665 h 352065"/>
                <a:gd name="connsiteX6" fmla="*/ 176823 w 190828"/>
                <a:gd name="connsiteY6" fmla="*/ 178540 h 352065"/>
                <a:gd name="connsiteX7" fmla="*/ 81573 w 190828"/>
                <a:gd name="connsiteY7" fmla="*/ 38840 h 352065"/>
                <a:gd name="connsiteX8" fmla="*/ 610 w 190828"/>
                <a:gd name="connsiteY8" fmla="*/ 3915 h 35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28" h="352065">
                  <a:moveTo>
                    <a:pt x="610" y="3915"/>
                  </a:moveTo>
                  <a:cubicBezTo>
                    <a:pt x="8018" y="16086"/>
                    <a:pt x="98506" y="75088"/>
                    <a:pt x="126023" y="111865"/>
                  </a:cubicBezTo>
                  <a:cubicBezTo>
                    <a:pt x="153540" y="148642"/>
                    <a:pt x="157773" y="190975"/>
                    <a:pt x="165710" y="224577"/>
                  </a:cubicBezTo>
                  <a:cubicBezTo>
                    <a:pt x="173648" y="258179"/>
                    <a:pt x="180792" y="292310"/>
                    <a:pt x="173648" y="313477"/>
                  </a:cubicBezTo>
                  <a:cubicBezTo>
                    <a:pt x="166504" y="334644"/>
                    <a:pt x="120996" y="355546"/>
                    <a:pt x="122848" y="351577"/>
                  </a:cubicBezTo>
                  <a:cubicBezTo>
                    <a:pt x="124700" y="347608"/>
                    <a:pt x="175764" y="318504"/>
                    <a:pt x="184760" y="289665"/>
                  </a:cubicBezTo>
                  <a:cubicBezTo>
                    <a:pt x="193756" y="260826"/>
                    <a:pt x="194021" y="220344"/>
                    <a:pt x="176823" y="178540"/>
                  </a:cubicBezTo>
                  <a:cubicBezTo>
                    <a:pt x="159625" y="136736"/>
                    <a:pt x="108031" y="68473"/>
                    <a:pt x="81573" y="38840"/>
                  </a:cubicBezTo>
                  <a:cubicBezTo>
                    <a:pt x="55115" y="9207"/>
                    <a:pt x="-6798" y="-8256"/>
                    <a:pt x="610" y="39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60B93ADF-B1FE-41BD-9069-58EEA9A9BA36}"/>
                </a:ext>
              </a:extLst>
            </p:cNvPr>
            <p:cNvSpPr/>
            <p:nvPr/>
          </p:nvSpPr>
          <p:spPr>
            <a:xfrm>
              <a:off x="3927947" y="2459252"/>
              <a:ext cx="222940" cy="247680"/>
            </a:xfrm>
            <a:custGeom>
              <a:avLst/>
              <a:gdLst>
                <a:gd name="connsiteX0" fmla="*/ 2703 w 222940"/>
                <a:gd name="connsiteY0" fmla="*/ 1373 h 247680"/>
                <a:gd name="connsiteX1" fmla="*/ 99541 w 222940"/>
                <a:gd name="connsiteY1" fmla="*/ 91861 h 247680"/>
                <a:gd name="connsiteX2" fmla="*/ 191616 w 222940"/>
                <a:gd name="connsiteY2" fmla="*/ 171236 h 247680"/>
                <a:gd name="connsiteX3" fmla="*/ 220191 w 222940"/>
                <a:gd name="connsiteY3" fmla="*/ 209336 h 247680"/>
                <a:gd name="connsiteX4" fmla="*/ 220191 w 222940"/>
                <a:gd name="connsiteY4" fmla="*/ 247436 h 247680"/>
                <a:gd name="connsiteX5" fmla="*/ 205903 w 222940"/>
                <a:gd name="connsiteY5" fmla="*/ 190286 h 247680"/>
                <a:gd name="connsiteX6" fmla="*/ 131291 w 222940"/>
                <a:gd name="connsiteY6" fmla="*/ 123611 h 247680"/>
                <a:gd name="connsiteX7" fmla="*/ 34453 w 222940"/>
                <a:gd name="connsiteY7" fmla="*/ 42648 h 247680"/>
                <a:gd name="connsiteX8" fmla="*/ 2703 w 222940"/>
                <a:gd name="connsiteY8" fmla="*/ 1373 h 24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40" h="247680">
                  <a:moveTo>
                    <a:pt x="2703" y="1373"/>
                  </a:moveTo>
                  <a:cubicBezTo>
                    <a:pt x="13551" y="9575"/>
                    <a:pt x="68056" y="63551"/>
                    <a:pt x="99541" y="91861"/>
                  </a:cubicBezTo>
                  <a:cubicBezTo>
                    <a:pt x="131026" y="120171"/>
                    <a:pt x="171508" y="151657"/>
                    <a:pt x="191616" y="171236"/>
                  </a:cubicBezTo>
                  <a:cubicBezTo>
                    <a:pt x="211724" y="190815"/>
                    <a:pt x="215428" y="196636"/>
                    <a:pt x="220191" y="209336"/>
                  </a:cubicBezTo>
                  <a:cubicBezTo>
                    <a:pt x="224954" y="222036"/>
                    <a:pt x="222572" y="250611"/>
                    <a:pt x="220191" y="247436"/>
                  </a:cubicBezTo>
                  <a:cubicBezTo>
                    <a:pt x="217810" y="244261"/>
                    <a:pt x="220720" y="210923"/>
                    <a:pt x="205903" y="190286"/>
                  </a:cubicBezTo>
                  <a:cubicBezTo>
                    <a:pt x="191086" y="169649"/>
                    <a:pt x="159866" y="148217"/>
                    <a:pt x="131291" y="123611"/>
                  </a:cubicBezTo>
                  <a:cubicBezTo>
                    <a:pt x="102716" y="99005"/>
                    <a:pt x="52974" y="61698"/>
                    <a:pt x="34453" y="42648"/>
                  </a:cubicBezTo>
                  <a:cubicBezTo>
                    <a:pt x="15932" y="23598"/>
                    <a:pt x="-8145" y="-6829"/>
                    <a:pt x="2703" y="13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6E6707A0-1A9B-4C49-9088-D6F21061365B}"/>
                </a:ext>
              </a:extLst>
            </p:cNvPr>
            <p:cNvSpPr/>
            <p:nvPr/>
          </p:nvSpPr>
          <p:spPr>
            <a:xfrm>
              <a:off x="4136986" y="2624127"/>
              <a:ext cx="66620" cy="156261"/>
            </a:xfrm>
            <a:custGeom>
              <a:avLst/>
              <a:gdLst>
                <a:gd name="connsiteX0" fmla="*/ 39 w 66620"/>
                <a:gd name="connsiteY0" fmla="*/ 11 h 156261"/>
                <a:gd name="connsiteX1" fmla="*/ 63539 w 66620"/>
                <a:gd name="connsiteY1" fmla="*/ 61923 h 156261"/>
                <a:gd name="connsiteX2" fmla="*/ 55602 w 66620"/>
                <a:gd name="connsiteY2" fmla="*/ 133361 h 156261"/>
                <a:gd name="connsiteX3" fmla="*/ 46077 w 66620"/>
                <a:gd name="connsiteY3" fmla="*/ 155586 h 156261"/>
                <a:gd name="connsiteX4" fmla="*/ 65127 w 66620"/>
                <a:gd name="connsiteY4" fmla="*/ 112723 h 156261"/>
                <a:gd name="connsiteX5" fmla="*/ 54014 w 66620"/>
                <a:gd name="connsiteY5" fmla="*/ 57161 h 156261"/>
                <a:gd name="connsiteX6" fmla="*/ 39 w 66620"/>
                <a:gd name="connsiteY6" fmla="*/ 11 h 15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20" h="156261">
                  <a:moveTo>
                    <a:pt x="39" y="11"/>
                  </a:moveTo>
                  <a:cubicBezTo>
                    <a:pt x="1627" y="805"/>
                    <a:pt x="54279" y="39698"/>
                    <a:pt x="63539" y="61923"/>
                  </a:cubicBezTo>
                  <a:cubicBezTo>
                    <a:pt x="72799" y="84148"/>
                    <a:pt x="58512" y="117750"/>
                    <a:pt x="55602" y="133361"/>
                  </a:cubicBezTo>
                  <a:cubicBezTo>
                    <a:pt x="52692" y="148972"/>
                    <a:pt x="44490" y="159026"/>
                    <a:pt x="46077" y="155586"/>
                  </a:cubicBezTo>
                  <a:cubicBezTo>
                    <a:pt x="47665" y="152146"/>
                    <a:pt x="63804" y="129127"/>
                    <a:pt x="65127" y="112723"/>
                  </a:cubicBezTo>
                  <a:cubicBezTo>
                    <a:pt x="66450" y="96319"/>
                    <a:pt x="62745" y="73036"/>
                    <a:pt x="54014" y="57161"/>
                  </a:cubicBezTo>
                  <a:cubicBezTo>
                    <a:pt x="45283" y="41286"/>
                    <a:pt x="-1549" y="-783"/>
                    <a:pt x="39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A4934C2F-94F1-4551-904D-4B6E6F020FA6}"/>
                </a:ext>
              </a:extLst>
            </p:cNvPr>
            <p:cNvSpPr/>
            <p:nvPr/>
          </p:nvSpPr>
          <p:spPr>
            <a:xfrm>
              <a:off x="3955614" y="2436304"/>
              <a:ext cx="186687" cy="116410"/>
            </a:xfrm>
            <a:custGeom>
              <a:avLst/>
              <a:gdLst>
                <a:gd name="connsiteX0" fmla="*/ 8374 w 186687"/>
                <a:gd name="connsiteY0" fmla="*/ 509 h 116410"/>
                <a:gd name="connsiteX1" fmla="*/ 165536 w 186687"/>
                <a:gd name="connsiteY1" fmla="*/ 90996 h 116410"/>
                <a:gd name="connsiteX2" fmla="*/ 181411 w 186687"/>
                <a:gd name="connsiteY2" fmla="*/ 110046 h 116410"/>
                <a:gd name="connsiteX3" fmla="*/ 130611 w 186687"/>
                <a:gd name="connsiteY3" fmla="*/ 102109 h 116410"/>
                <a:gd name="connsiteX4" fmla="*/ 109974 w 186687"/>
                <a:gd name="connsiteY4" fmla="*/ 116396 h 116410"/>
                <a:gd name="connsiteX5" fmla="*/ 89336 w 186687"/>
                <a:gd name="connsiteY5" fmla="*/ 98934 h 116410"/>
                <a:gd name="connsiteX6" fmla="*/ 40124 w 186687"/>
                <a:gd name="connsiteY6" fmla="*/ 75121 h 116410"/>
                <a:gd name="connsiteX7" fmla="*/ 22661 w 186687"/>
                <a:gd name="connsiteY7" fmla="*/ 54484 h 116410"/>
                <a:gd name="connsiteX8" fmla="*/ 8374 w 186687"/>
                <a:gd name="connsiteY8" fmla="*/ 509 h 11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87" h="116410">
                  <a:moveTo>
                    <a:pt x="8374" y="509"/>
                  </a:moveTo>
                  <a:cubicBezTo>
                    <a:pt x="32187" y="6594"/>
                    <a:pt x="136697" y="72740"/>
                    <a:pt x="165536" y="90996"/>
                  </a:cubicBezTo>
                  <a:cubicBezTo>
                    <a:pt x="194375" y="109252"/>
                    <a:pt x="187232" y="108194"/>
                    <a:pt x="181411" y="110046"/>
                  </a:cubicBezTo>
                  <a:cubicBezTo>
                    <a:pt x="175590" y="111898"/>
                    <a:pt x="142517" y="101051"/>
                    <a:pt x="130611" y="102109"/>
                  </a:cubicBezTo>
                  <a:cubicBezTo>
                    <a:pt x="118705" y="103167"/>
                    <a:pt x="116853" y="116925"/>
                    <a:pt x="109974" y="116396"/>
                  </a:cubicBezTo>
                  <a:cubicBezTo>
                    <a:pt x="103095" y="115867"/>
                    <a:pt x="100978" y="105813"/>
                    <a:pt x="89336" y="98934"/>
                  </a:cubicBezTo>
                  <a:cubicBezTo>
                    <a:pt x="77694" y="92055"/>
                    <a:pt x="51237" y="82529"/>
                    <a:pt x="40124" y="75121"/>
                  </a:cubicBezTo>
                  <a:cubicBezTo>
                    <a:pt x="29012" y="67713"/>
                    <a:pt x="26630" y="64273"/>
                    <a:pt x="22661" y="54484"/>
                  </a:cubicBezTo>
                  <a:cubicBezTo>
                    <a:pt x="18692" y="44695"/>
                    <a:pt x="-15439" y="-5576"/>
                    <a:pt x="8374" y="5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4D4E8EA0-0778-4DBF-96FA-F53F6A131F7E}"/>
                </a:ext>
              </a:extLst>
            </p:cNvPr>
            <p:cNvSpPr/>
            <p:nvPr/>
          </p:nvSpPr>
          <p:spPr>
            <a:xfrm>
              <a:off x="4116355" y="2569817"/>
              <a:ext cx="92469" cy="40819"/>
            </a:xfrm>
            <a:custGeom>
              <a:avLst/>
              <a:gdLst>
                <a:gd name="connsiteX0" fmla="*/ 33 w 92469"/>
                <a:gd name="connsiteY0" fmla="*/ 20983 h 40819"/>
                <a:gd name="connsiteX1" fmla="*/ 68295 w 92469"/>
                <a:gd name="connsiteY1" fmla="*/ 346 h 40819"/>
                <a:gd name="connsiteX2" fmla="*/ 92108 w 92469"/>
                <a:gd name="connsiteY2" fmla="*/ 40033 h 40819"/>
                <a:gd name="connsiteX3" fmla="*/ 77820 w 92469"/>
                <a:gd name="connsiteY3" fmla="*/ 25746 h 40819"/>
                <a:gd name="connsiteX4" fmla="*/ 33 w 92469"/>
                <a:gd name="connsiteY4" fmla="*/ 20983 h 4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69" h="40819">
                  <a:moveTo>
                    <a:pt x="33" y="20983"/>
                  </a:moveTo>
                  <a:cubicBezTo>
                    <a:pt x="-1554" y="16750"/>
                    <a:pt x="52949" y="-2829"/>
                    <a:pt x="68295" y="346"/>
                  </a:cubicBezTo>
                  <a:cubicBezTo>
                    <a:pt x="83641" y="3521"/>
                    <a:pt x="90521" y="35800"/>
                    <a:pt x="92108" y="40033"/>
                  </a:cubicBezTo>
                  <a:cubicBezTo>
                    <a:pt x="93695" y="44266"/>
                    <a:pt x="90256" y="30244"/>
                    <a:pt x="77820" y="25746"/>
                  </a:cubicBezTo>
                  <a:cubicBezTo>
                    <a:pt x="65385" y="21248"/>
                    <a:pt x="1620" y="25216"/>
                    <a:pt x="33" y="209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FCC5589F-8BC3-463A-BC58-AD41CEAC9FDC}"/>
                </a:ext>
              </a:extLst>
            </p:cNvPr>
            <p:cNvSpPr/>
            <p:nvPr/>
          </p:nvSpPr>
          <p:spPr>
            <a:xfrm>
              <a:off x="4140197" y="2613023"/>
              <a:ext cx="76198" cy="101603"/>
            </a:xfrm>
            <a:custGeom>
              <a:avLst/>
              <a:gdLst>
                <a:gd name="connsiteX0" fmla="*/ 3 w 76198"/>
                <a:gd name="connsiteY0" fmla="*/ 2 h 101603"/>
                <a:gd name="connsiteX1" fmla="*/ 69853 w 76198"/>
                <a:gd name="connsiteY1" fmla="*/ 38102 h 101603"/>
                <a:gd name="connsiteX2" fmla="*/ 69853 w 76198"/>
                <a:gd name="connsiteY2" fmla="*/ 101602 h 101603"/>
                <a:gd name="connsiteX3" fmla="*/ 73028 w 76198"/>
                <a:gd name="connsiteY3" fmla="*/ 36515 h 101603"/>
                <a:gd name="connsiteX4" fmla="*/ 3 w 76198"/>
                <a:gd name="connsiteY4" fmla="*/ 2 h 10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98" h="101603">
                  <a:moveTo>
                    <a:pt x="3" y="2"/>
                  </a:moveTo>
                  <a:cubicBezTo>
                    <a:pt x="-526" y="267"/>
                    <a:pt x="58211" y="21169"/>
                    <a:pt x="69853" y="38102"/>
                  </a:cubicBezTo>
                  <a:cubicBezTo>
                    <a:pt x="81495" y="55035"/>
                    <a:pt x="69324" y="101867"/>
                    <a:pt x="69853" y="101602"/>
                  </a:cubicBezTo>
                  <a:cubicBezTo>
                    <a:pt x="70382" y="101338"/>
                    <a:pt x="81495" y="52919"/>
                    <a:pt x="73028" y="36515"/>
                  </a:cubicBezTo>
                  <a:cubicBezTo>
                    <a:pt x="64561" y="20111"/>
                    <a:pt x="532" y="-263"/>
                    <a:pt x="3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C02F3E32-2DE9-4AA6-8A91-1BC0DF68E654}"/>
                </a:ext>
              </a:extLst>
            </p:cNvPr>
            <p:cNvSpPr/>
            <p:nvPr/>
          </p:nvSpPr>
          <p:spPr>
            <a:xfrm>
              <a:off x="4098627" y="2809843"/>
              <a:ext cx="114005" cy="97280"/>
            </a:xfrm>
            <a:custGeom>
              <a:avLst/>
              <a:gdLst>
                <a:gd name="connsiteX0" fmla="*/ 54273 w 114005"/>
                <a:gd name="connsiteY0" fmla="*/ 32 h 97280"/>
                <a:gd name="connsiteX1" fmla="*/ 298 w 114005"/>
                <a:gd name="connsiteY1" fmla="*/ 69882 h 97280"/>
                <a:gd name="connsiteX2" fmla="*/ 82848 w 114005"/>
                <a:gd name="connsiteY2" fmla="*/ 84170 h 97280"/>
                <a:gd name="connsiteX3" fmla="*/ 113011 w 114005"/>
                <a:gd name="connsiteY3" fmla="*/ 96870 h 97280"/>
                <a:gd name="connsiteX4" fmla="*/ 51098 w 114005"/>
                <a:gd name="connsiteY4" fmla="*/ 68295 h 97280"/>
                <a:gd name="connsiteX5" fmla="*/ 30461 w 114005"/>
                <a:gd name="connsiteY5" fmla="*/ 60357 h 97280"/>
                <a:gd name="connsiteX6" fmla="*/ 54273 w 114005"/>
                <a:gd name="connsiteY6" fmla="*/ 32 h 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05" h="97280">
                  <a:moveTo>
                    <a:pt x="54273" y="32"/>
                  </a:moveTo>
                  <a:cubicBezTo>
                    <a:pt x="49246" y="1619"/>
                    <a:pt x="-4465" y="55859"/>
                    <a:pt x="298" y="69882"/>
                  </a:cubicBezTo>
                  <a:cubicBezTo>
                    <a:pt x="5061" y="83905"/>
                    <a:pt x="64063" y="79672"/>
                    <a:pt x="82848" y="84170"/>
                  </a:cubicBezTo>
                  <a:cubicBezTo>
                    <a:pt x="101633" y="88668"/>
                    <a:pt x="118303" y="99516"/>
                    <a:pt x="113011" y="96870"/>
                  </a:cubicBezTo>
                  <a:cubicBezTo>
                    <a:pt x="107719" y="94224"/>
                    <a:pt x="64856" y="74380"/>
                    <a:pt x="51098" y="68295"/>
                  </a:cubicBezTo>
                  <a:cubicBezTo>
                    <a:pt x="37340" y="62210"/>
                    <a:pt x="31784" y="64326"/>
                    <a:pt x="30461" y="60357"/>
                  </a:cubicBezTo>
                  <a:cubicBezTo>
                    <a:pt x="29138" y="56388"/>
                    <a:pt x="59300" y="-1555"/>
                    <a:pt x="54273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59AB416A-9122-4070-A13F-F6E43EC536B5}"/>
                </a:ext>
              </a:extLst>
            </p:cNvPr>
            <p:cNvSpPr/>
            <p:nvPr/>
          </p:nvSpPr>
          <p:spPr>
            <a:xfrm>
              <a:off x="4076700" y="2318809"/>
              <a:ext cx="1971269" cy="164318"/>
            </a:xfrm>
            <a:custGeom>
              <a:avLst/>
              <a:gdLst>
                <a:gd name="connsiteX0" fmla="*/ 0 w 1971269"/>
                <a:gd name="connsiteY0" fmla="*/ 119591 h 164318"/>
                <a:gd name="connsiteX1" fmla="*/ 495300 w 1971269"/>
                <a:gd name="connsiteY1" fmla="*/ 164041 h 164318"/>
                <a:gd name="connsiteX2" fmla="*/ 847725 w 1971269"/>
                <a:gd name="connsiteY2" fmla="*/ 94191 h 164318"/>
                <a:gd name="connsiteX3" fmla="*/ 1470025 w 1971269"/>
                <a:gd name="connsiteY3" fmla="*/ 30691 h 164318"/>
                <a:gd name="connsiteX4" fmla="*/ 1933575 w 1971269"/>
                <a:gd name="connsiteY4" fmla="*/ 2116 h 164318"/>
                <a:gd name="connsiteX5" fmla="*/ 1943100 w 1971269"/>
                <a:gd name="connsiteY5" fmla="*/ 2116 h 164318"/>
                <a:gd name="connsiteX6" fmla="*/ 1254125 w 1971269"/>
                <a:gd name="connsiteY6" fmla="*/ 30691 h 164318"/>
                <a:gd name="connsiteX7" fmla="*/ 463550 w 1971269"/>
                <a:gd name="connsiteY7" fmla="*/ 144991 h 164318"/>
                <a:gd name="connsiteX8" fmla="*/ 0 w 1971269"/>
                <a:gd name="connsiteY8" fmla="*/ 119591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269" h="164318">
                  <a:moveTo>
                    <a:pt x="0" y="119591"/>
                  </a:moveTo>
                  <a:cubicBezTo>
                    <a:pt x="5292" y="122766"/>
                    <a:pt x="354013" y="168274"/>
                    <a:pt x="495300" y="164041"/>
                  </a:cubicBezTo>
                  <a:cubicBezTo>
                    <a:pt x="636587" y="159808"/>
                    <a:pt x="685271" y="116416"/>
                    <a:pt x="847725" y="94191"/>
                  </a:cubicBezTo>
                  <a:cubicBezTo>
                    <a:pt x="1010179" y="71966"/>
                    <a:pt x="1289050" y="46037"/>
                    <a:pt x="1470025" y="30691"/>
                  </a:cubicBezTo>
                  <a:cubicBezTo>
                    <a:pt x="1651000" y="15345"/>
                    <a:pt x="1854729" y="6878"/>
                    <a:pt x="1933575" y="2116"/>
                  </a:cubicBezTo>
                  <a:cubicBezTo>
                    <a:pt x="2012421" y="-2646"/>
                    <a:pt x="1943100" y="2116"/>
                    <a:pt x="1943100" y="2116"/>
                  </a:cubicBezTo>
                  <a:cubicBezTo>
                    <a:pt x="1829858" y="6878"/>
                    <a:pt x="1500717" y="6878"/>
                    <a:pt x="1254125" y="30691"/>
                  </a:cubicBezTo>
                  <a:cubicBezTo>
                    <a:pt x="1007533" y="54503"/>
                    <a:pt x="672041" y="132291"/>
                    <a:pt x="463550" y="144991"/>
                  </a:cubicBezTo>
                  <a:lnTo>
                    <a:pt x="0" y="1195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3A9CF423-A785-4B8B-ABDD-809445371E44}"/>
                </a:ext>
              </a:extLst>
            </p:cNvPr>
            <p:cNvSpPr/>
            <p:nvPr/>
          </p:nvSpPr>
          <p:spPr>
            <a:xfrm>
              <a:off x="3905601" y="2167912"/>
              <a:ext cx="2163518" cy="305607"/>
            </a:xfrm>
            <a:custGeom>
              <a:avLst/>
              <a:gdLst>
                <a:gd name="connsiteX0" fmla="*/ 2824 w 2163518"/>
                <a:gd name="connsiteY0" fmla="*/ 305413 h 305607"/>
                <a:gd name="connsiteX1" fmla="*/ 120299 w 2163518"/>
                <a:gd name="connsiteY1" fmla="*/ 213338 h 305607"/>
                <a:gd name="connsiteX2" fmla="*/ 612424 w 2163518"/>
                <a:gd name="connsiteY2" fmla="*/ 140313 h 305607"/>
                <a:gd name="connsiteX3" fmla="*/ 1628424 w 2163518"/>
                <a:gd name="connsiteY3" fmla="*/ 57763 h 305607"/>
                <a:gd name="connsiteX4" fmla="*/ 2161824 w 2163518"/>
                <a:gd name="connsiteY4" fmla="*/ 613 h 305607"/>
                <a:gd name="connsiteX5" fmla="*/ 1809399 w 2163518"/>
                <a:gd name="connsiteY5" fmla="*/ 26013 h 305607"/>
                <a:gd name="connsiteX6" fmla="*/ 1085499 w 2163518"/>
                <a:gd name="connsiteY6" fmla="*/ 64113 h 305607"/>
                <a:gd name="connsiteX7" fmla="*/ 580674 w 2163518"/>
                <a:gd name="connsiteY7" fmla="*/ 137138 h 305607"/>
                <a:gd name="connsiteX8" fmla="*/ 196499 w 2163518"/>
                <a:gd name="connsiteY8" fmla="*/ 235563 h 305607"/>
                <a:gd name="connsiteX9" fmla="*/ 2824 w 2163518"/>
                <a:gd name="connsiteY9" fmla="*/ 305413 h 30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3518" h="305607">
                  <a:moveTo>
                    <a:pt x="2824" y="305413"/>
                  </a:moveTo>
                  <a:cubicBezTo>
                    <a:pt x="-9876" y="301709"/>
                    <a:pt x="18699" y="240855"/>
                    <a:pt x="120299" y="213338"/>
                  </a:cubicBezTo>
                  <a:cubicBezTo>
                    <a:pt x="221899" y="185821"/>
                    <a:pt x="361070" y="166242"/>
                    <a:pt x="612424" y="140313"/>
                  </a:cubicBezTo>
                  <a:cubicBezTo>
                    <a:pt x="863778" y="114384"/>
                    <a:pt x="1370191" y="81046"/>
                    <a:pt x="1628424" y="57763"/>
                  </a:cubicBezTo>
                  <a:cubicBezTo>
                    <a:pt x="1886657" y="34480"/>
                    <a:pt x="2131662" y="5905"/>
                    <a:pt x="2161824" y="613"/>
                  </a:cubicBezTo>
                  <a:cubicBezTo>
                    <a:pt x="2191986" y="-4679"/>
                    <a:pt x="1809399" y="26013"/>
                    <a:pt x="1809399" y="26013"/>
                  </a:cubicBezTo>
                  <a:cubicBezTo>
                    <a:pt x="1630012" y="36596"/>
                    <a:pt x="1290286" y="45592"/>
                    <a:pt x="1085499" y="64113"/>
                  </a:cubicBezTo>
                  <a:cubicBezTo>
                    <a:pt x="880712" y="82634"/>
                    <a:pt x="728841" y="108563"/>
                    <a:pt x="580674" y="137138"/>
                  </a:cubicBezTo>
                  <a:cubicBezTo>
                    <a:pt x="432507" y="165713"/>
                    <a:pt x="289632" y="212280"/>
                    <a:pt x="196499" y="235563"/>
                  </a:cubicBezTo>
                  <a:cubicBezTo>
                    <a:pt x="103366" y="258846"/>
                    <a:pt x="15524" y="309117"/>
                    <a:pt x="2824" y="3054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155ED7E3-BC85-43CA-B52F-EF354C51DE36}"/>
                </a:ext>
              </a:extLst>
            </p:cNvPr>
            <p:cNvSpPr/>
            <p:nvPr/>
          </p:nvSpPr>
          <p:spPr>
            <a:xfrm>
              <a:off x="4213225" y="2527166"/>
              <a:ext cx="276251" cy="50934"/>
            </a:xfrm>
            <a:custGeom>
              <a:avLst/>
              <a:gdLst>
                <a:gd name="connsiteX0" fmla="*/ 0 w 276251"/>
                <a:gd name="connsiteY0" fmla="*/ 50934 h 50934"/>
                <a:gd name="connsiteX1" fmla="*/ 276225 w 276251"/>
                <a:gd name="connsiteY1" fmla="*/ 134 h 50934"/>
                <a:gd name="connsiteX2" fmla="*/ 0 w 276251"/>
                <a:gd name="connsiteY2" fmla="*/ 50934 h 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251" h="50934">
                  <a:moveTo>
                    <a:pt x="0" y="50934"/>
                  </a:moveTo>
                  <a:lnTo>
                    <a:pt x="276225" y="134"/>
                  </a:lnTo>
                  <a:cubicBezTo>
                    <a:pt x="279400" y="-3041"/>
                    <a:pt x="0" y="50934"/>
                    <a:pt x="0" y="509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CD94D7C9-29F7-4467-B61E-791D95F227BE}"/>
                </a:ext>
              </a:extLst>
            </p:cNvPr>
            <p:cNvSpPr/>
            <p:nvPr/>
          </p:nvSpPr>
          <p:spPr>
            <a:xfrm>
              <a:off x="2793871" y="1979732"/>
              <a:ext cx="978306" cy="446020"/>
            </a:xfrm>
            <a:custGeom>
              <a:avLst/>
              <a:gdLst>
                <a:gd name="connsiteX0" fmla="*/ 9654 w 978306"/>
                <a:gd name="connsiteY0" fmla="*/ 4643 h 446020"/>
                <a:gd name="connsiteX1" fmla="*/ 536704 w 978306"/>
                <a:gd name="connsiteY1" fmla="*/ 230068 h 446020"/>
                <a:gd name="connsiteX2" fmla="*/ 978029 w 978306"/>
                <a:gd name="connsiteY2" fmla="*/ 445968 h 446020"/>
                <a:gd name="connsiteX3" fmla="*/ 597029 w 978306"/>
                <a:gd name="connsiteY3" fmla="*/ 249118 h 446020"/>
                <a:gd name="connsiteX4" fmla="*/ 225554 w 978306"/>
                <a:gd name="connsiteY4" fmla="*/ 90368 h 446020"/>
                <a:gd name="connsiteX5" fmla="*/ 9654 w 978306"/>
                <a:gd name="connsiteY5" fmla="*/ 4643 h 44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306" h="446020">
                  <a:moveTo>
                    <a:pt x="9654" y="4643"/>
                  </a:moveTo>
                  <a:cubicBezTo>
                    <a:pt x="61512" y="27926"/>
                    <a:pt x="375308" y="156514"/>
                    <a:pt x="536704" y="230068"/>
                  </a:cubicBezTo>
                  <a:cubicBezTo>
                    <a:pt x="698100" y="303622"/>
                    <a:pt x="967975" y="442793"/>
                    <a:pt x="978029" y="445968"/>
                  </a:cubicBezTo>
                  <a:cubicBezTo>
                    <a:pt x="988083" y="449143"/>
                    <a:pt x="722442" y="308385"/>
                    <a:pt x="597029" y="249118"/>
                  </a:cubicBezTo>
                  <a:cubicBezTo>
                    <a:pt x="471617" y="189851"/>
                    <a:pt x="323979" y="129526"/>
                    <a:pt x="225554" y="90368"/>
                  </a:cubicBezTo>
                  <a:cubicBezTo>
                    <a:pt x="127129" y="51210"/>
                    <a:pt x="-42204" y="-18640"/>
                    <a:pt x="9654" y="46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DF8BCD0B-F09A-49A7-A7A0-BAB857A05B6A}"/>
                </a:ext>
              </a:extLst>
            </p:cNvPr>
            <p:cNvSpPr/>
            <p:nvPr/>
          </p:nvSpPr>
          <p:spPr>
            <a:xfrm>
              <a:off x="2642126" y="2397058"/>
              <a:ext cx="1053574" cy="98316"/>
            </a:xfrm>
            <a:custGeom>
              <a:avLst/>
              <a:gdLst>
                <a:gd name="connsiteX0" fmla="*/ 1053574 w 1053574"/>
                <a:gd name="connsiteY0" fmla="*/ 67 h 98316"/>
                <a:gd name="connsiteX1" fmla="*/ 491599 w 1053574"/>
                <a:gd name="connsiteY1" fmla="*/ 11180 h 98316"/>
                <a:gd name="connsiteX2" fmla="*/ 113774 w 1053574"/>
                <a:gd name="connsiteY2" fmla="*/ 22292 h 98316"/>
                <a:gd name="connsiteX3" fmla="*/ 53449 w 1053574"/>
                <a:gd name="connsiteY3" fmla="*/ 12767 h 98316"/>
                <a:gd name="connsiteX4" fmla="*/ 32812 w 1053574"/>
                <a:gd name="connsiteY4" fmla="*/ 46105 h 98316"/>
                <a:gd name="connsiteX5" fmla="*/ 29637 w 1053574"/>
                <a:gd name="connsiteY5" fmla="*/ 90555 h 98316"/>
                <a:gd name="connsiteX6" fmla="*/ 32812 w 1053574"/>
                <a:gd name="connsiteY6" fmla="*/ 96905 h 98316"/>
                <a:gd name="connsiteX7" fmla="*/ 43924 w 1053574"/>
                <a:gd name="connsiteY7" fmla="*/ 74680 h 98316"/>
                <a:gd name="connsiteX8" fmla="*/ 56624 w 1053574"/>
                <a:gd name="connsiteY8" fmla="*/ 47692 h 98316"/>
                <a:gd name="connsiteX9" fmla="*/ 774174 w 1053574"/>
                <a:gd name="connsiteY9" fmla="*/ 20705 h 98316"/>
                <a:gd name="connsiteX10" fmla="*/ 1053574 w 1053574"/>
                <a:gd name="connsiteY10" fmla="*/ 67 h 9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574" h="98316">
                  <a:moveTo>
                    <a:pt x="1053574" y="67"/>
                  </a:moveTo>
                  <a:lnTo>
                    <a:pt x="491599" y="11180"/>
                  </a:lnTo>
                  <a:lnTo>
                    <a:pt x="113774" y="22292"/>
                  </a:lnTo>
                  <a:cubicBezTo>
                    <a:pt x="40749" y="22557"/>
                    <a:pt x="66943" y="8798"/>
                    <a:pt x="53449" y="12767"/>
                  </a:cubicBezTo>
                  <a:cubicBezTo>
                    <a:pt x="39955" y="16736"/>
                    <a:pt x="36781" y="33140"/>
                    <a:pt x="32812" y="46105"/>
                  </a:cubicBezTo>
                  <a:cubicBezTo>
                    <a:pt x="28843" y="59070"/>
                    <a:pt x="29637" y="82088"/>
                    <a:pt x="29637" y="90555"/>
                  </a:cubicBezTo>
                  <a:cubicBezTo>
                    <a:pt x="29637" y="99022"/>
                    <a:pt x="30431" y="99551"/>
                    <a:pt x="32812" y="96905"/>
                  </a:cubicBezTo>
                  <a:cubicBezTo>
                    <a:pt x="35193" y="94259"/>
                    <a:pt x="39955" y="82882"/>
                    <a:pt x="43924" y="74680"/>
                  </a:cubicBezTo>
                  <a:cubicBezTo>
                    <a:pt x="47893" y="66478"/>
                    <a:pt x="-65084" y="56688"/>
                    <a:pt x="56624" y="47692"/>
                  </a:cubicBezTo>
                  <a:cubicBezTo>
                    <a:pt x="178332" y="38696"/>
                    <a:pt x="614366" y="30759"/>
                    <a:pt x="774174" y="20705"/>
                  </a:cubicBezTo>
                  <a:cubicBezTo>
                    <a:pt x="933982" y="10651"/>
                    <a:pt x="974728" y="-991"/>
                    <a:pt x="1053574" y="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BED9D190-B664-4D3C-91A5-9F21FFABE2D5}"/>
                </a:ext>
              </a:extLst>
            </p:cNvPr>
            <p:cNvSpPr/>
            <p:nvPr/>
          </p:nvSpPr>
          <p:spPr>
            <a:xfrm>
              <a:off x="2652611" y="2514438"/>
              <a:ext cx="81064" cy="41437"/>
            </a:xfrm>
            <a:custGeom>
              <a:avLst/>
              <a:gdLst>
                <a:gd name="connsiteX0" fmla="*/ 81064 w 81064"/>
                <a:gd name="connsiteY0" fmla="*/ 41437 h 41437"/>
                <a:gd name="connsiteX1" fmla="*/ 102 w 81064"/>
                <a:gd name="connsiteY1" fmla="*/ 162 h 41437"/>
                <a:gd name="connsiteX2" fmla="*/ 81064 w 81064"/>
                <a:gd name="connsiteY2" fmla="*/ 41437 h 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64" h="41437">
                  <a:moveTo>
                    <a:pt x="81064" y="41437"/>
                  </a:moveTo>
                  <a:cubicBezTo>
                    <a:pt x="81064" y="41437"/>
                    <a:pt x="3542" y="3337"/>
                    <a:pt x="102" y="162"/>
                  </a:cubicBezTo>
                  <a:cubicBezTo>
                    <a:pt x="-3338" y="-3013"/>
                    <a:pt x="81064" y="41437"/>
                    <a:pt x="81064" y="414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F8869843-0762-4D9C-BDB3-FAF0E432DF7F}"/>
                </a:ext>
              </a:extLst>
            </p:cNvPr>
            <p:cNvSpPr/>
            <p:nvPr/>
          </p:nvSpPr>
          <p:spPr>
            <a:xfrm>
              <a:off x="2686935" y="2357968"/>
              <a:ext cx="1000501" cy="42382"/>
            </a:xfrm>
            <a:custGeom>
              <a:avLst/>
              <a:gdLst>
                <a:gd name="connsiteX0" fmla="*/ 950028 w 1000501"/>
                <a:gd name="connsiteY0" fmla="*/ 7407 h 42382"/>
                <a:gd name="connsiteX1" fmla="*/ 208665 w 1000501"/>
                <a:gd name="connsiteY1" fmla="*/ 40745 h 42382"/>
                <a:gd name="connsiteX2" fmla="*/ 53090 w 1000501"/>
                <a:gd name="connsiteY2" fmla="*/ 35982 h 42382"/>
                <a:gd name="connsiteX3" fmla="*/ 19753 w 1000501"/>
                <a:gd name="connsiteY3" fmla="*/ 24870 h 42382"/>
                <a:gd name="connsiteX4" fmla="*/ 338840 w 1000501"/>
                <a:gd name="connsiteY4" fmla="*/ 35982 h 42382"/>
                <a:gd name="connsiteX5" fmla="*/ 869065 w 1000501"/>
                <a:gd name="connsiteY5" fmla="*/ 2645 h 42382"/>
                <a:gd name="connsiteX6" fmla="*/ 950028 w 1000501"/>
                <a:gd name="connsiteY6" fmla="*/ 7407 h 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501" h="42382">
                  <a:moveTo>
                    <a:pt x="950028" y="7407"/>
                  </a:moveTo>
                  <a:cubicBezTo>
                    <a:pt x="839961" y="13757"/>
                    <a:pt x="358155" y="35983"/>
                    <a:pt x="208665" y="40745"/>
                  </a:cubicBezTo>
                  <a:cubicBezTo>
                    <a:pt x="59175" y="45507"/>
                    <a:pt x="84575" y="38628"/>
                    <a:pt x="53090" y="35982"/>
                  </a:cubicBezTo>
                  <a:cubicBezTo>
                    <a:pt x="21605" y="33336"/>
                    <a:pt x="-27872" y="24870"/>
                    <a:pt x="19753" y="24870"/>
                  </a:cubicBezTo>
                  <a:cubicBezTo>
                    <a:pt x="67378" y="24870"/>
                    <a:pt x="197288" y="39686"/>
                    <a:pt x="338840" y="35982"/>
                  </a:cubicBezTo>
                  <a:cubicBezTo>
                    <a:pt x="480392" y="32278"/>
                    <a:pt x="767730" y="8201"/>
                    <a:pt x="869065" y="2645"/>
                  </a:cubicBezTo>
                  <a:cubicBezTo>
                    <a:pt x="970400" y="-2911"/>
                    <a:pt x="1060095" y="1057"/>
                    <a:pt x="950028" y="74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D90026F1-9E12-4D0D-BE1F-9DE43BAA861B}"/>
                </a:ext>
              </a:extLst>
            </p:cNvPr>
            <p:cNvSpPr/>
            <p:nvPr/>
          </p:nvSpPr>
          <p:spPr>
            <a:xfrm>
              <a:off x="2637778" y="2385714"/>
              <a:ext cx="56221" cy="100813"/>
            </a:xfrm>
            <a:custGeom>
              <a:avLst/>
              <a:gdLst>
                <a:gd name="connsiteX0" fmla="*/ 56210 w 56221"/>
                <a:gd name="connsiteY0" fmla="*/ 299 h 100813"/>
                <a:gd name="connsiteX1" fmla="*/ 3822 w 56221"/>
                <a:gd name="connsiteY1" fmla="*/ 28874 h 100813"/>
                <a:gd name="connsiteX2" fmla="*/ 3822 w 56221"/>
                <a:gd name="connsiteY2" fmla="*/ 95549 h 100813"/>
                <a:gd name="connsiteX3" fmla="*/ 2235 w 56221"/>
                <a:gd name="connsiteY3" fmla="*/ 90786 h 100813"/>
                <a:gd name="connsiteX4" fmla="*/ 8585 w 56221"/>
                <a:gd name="connsiteY4" fmla="*/ 44749 h 100813"/>
                <a:gd name="connsiteX5" fmla="*/ 56210 w 56221"/>
                <a:gd name="connsiteY5" fmla="*/ 299 h 10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21" h="100813">
                  <a:moveTo>
                    <a:pt x="56210" y="299"/>
                  </a:moveTo>
                  <a:cubicBezTo>
                    <a:pt x="55416" y="-2347"/>
                    <a:pt x="12553" y="12999"/>
                    <a:pt x="3822" y="28874"/>
                  </a:cubicBezTo>
                  <a:cubicBezTo>
                    <a:pt x="-4909" y="44749"/>
                    <a:pt x="4086" y="85230"/>
                    <a:pt x="3822" y="95549"/>
                  </a:cubicBezTo>
                  <a:cubicBezTo>
                    <a:pt x="3557" y="105868"/>
                    <a:pt x="1441" y="99253"/>
                    <a:pt x="2235" y="90786"/>
                  </a:cubicBezTo>
                  <a:cubicBezTo>
                    <a:pt x="3029" y="82319"/>
                    <a:pt x="1441" y="57449"/>
                    <a:pt x="8585" y="44749"/>
                  </a:cubicBezTo>
                  <a:cubicBezTo>
                    <a:pt x="15729" y="32049"/>
                    <a:pt x="57004" y="2945"/>
                    <a:pt x="56210" y="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0E135CBB-FCB6-49AB-B874-4C072C772F81}"/>
                </a:ext>
              </a:extLst>
            </p:cNvPr>
            <p:cNvSpPr/>
            <p:nvPr/>
          </p:nvSpPr>
          <p:spPr>
            <a:xfrm>
              <a:off x="2542436" y="2301779"/>
              <a:ext cx="112099" cy="193923"/>
            </a:xfrm>
            <a:custGeom>
              <a:avLst/>
              <a:gdLst>
                <a:gd name="connsiteX0" fmla="*/ 739 w 112099"/>
                <a:gd name="connsiteY0" fmla="*/ 96 h 193923"/>
                <a:gd name="connsiteX1" fmla="*/ 27727 w 112099"/>
                <a:gd name="connsiteY1" fmla="*/ 104871 h 193923"/>
                <a:gd name="connsiteX2" fmla="*/ 111864 w 112099"/>
                <a:gd name="connsiteY2" fmla="*/ 193771 h 193923"/>
                <a:gd name="connsiteX3" fmla="*/ 51539 w 112099"/>
                <a:gd name="connsiteY3" fmla="*/ 123921 h 193923"/>
                <a:gd name="connsiteX4" fmla="*/ 739 w 112099"/>
                <a:gd name="connsiteY4" fmla="*/ 96 h 19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99" h="193923">
                  <a:moveTo>
                    <a:pt x="739" y="96"/>
                  </a:moveTo>
                  <a:cubicBezTo>
                    <a:pt x="-3230" y="-3079"/>
                    <a:pt x="9206" y="72592"/>
                    <a:pt x="27727" y="104871"/>
                  </a:cubicBezTo>
                  <a:cubicBezTo>
                    <a:pt x="46248" y="137150"/>
                    <a:pt x="107895" y="190596"/>
                    <a:pt x="111864" y="193771"/>
                  </a:cubicBezTo>
                  <a:cubicBezTo>
                    <a:pt x="115833" y="196946"/>
                    <a:pt x="68472" y="149850"/>
                    <a:pt x="51539" y="123921"/>
                  </a:cubicBezTo>
                  <a:cubicBezTo>
                    <a:pt x="34606" y="97992"/>
                    <a:pt x="4708" y="3271"/>
                    <a:pt x="739" y="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C5AF5F43-0015-48FB-9B2D-051ADAED0AE1}"/>
                </a:ext>
              </a:extLst>
            </p:cNvPr>
            <p:cNvSpPr/>
            <p:nvPr/>
          </p:nvSpPr>
          <p:spPr>
            <a:xfrm>
              <a:off x="2514296" y="2353680"/>
              <a:ext cx="194133" cy="216959"/>
            </a:xfrm>
            <a:custGeom>
              <a:avLst/>
              <a:gdLst>
                <a:gd name="connsiteX0" fmla="*/ 304 w 194133"/>
                <a:gd name="connsiteY0" fmla="*/ 583 h 216959"/>
                <a:gd name="connsiteX1" fmla="*/ 76504 w 194133"/>
                <a:gd name="connsiteY1" fmla="*/ 121233 h 216959"/>
                <a:gd name="connsiteX2" fmla="*/ 193979 w 194133"/>
                <a:gd name="connsiteY2" fmla="*/ 216483 h 216959"/>
                <a:gd name="connsiteX3" fmla="*/ 100317 w 194133"/>
                <a:gd name="connsiteY3" fmla="*/ 154570 h 216959"/>
                <a:gd name="connsiteX4" fmla="*/ 51104 w 194133"/>
                <a:gd name="connsiteY4" fmla="*/ 78370 h 216959"/>
                <a:gd name="connsiteX5" fmla="*/ 304 w 194133"/>
                <a:gd name="connsiteY5" fmla="*/ 583 h 21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133" h="216959">
                  <a:moveTo>
                    <a:pt x="304" y="583"/>
                  </a:moveTo>
                  <a:cubicBezTo>
                    <a:pt x="4537" y="7727"/>
                    <a:pt x="44225" y="85250"/>
                    <a:pt x="76504" y="121233"/>
                  </a:cubicBezTo>
                  <a:cubicBezTo>
                    <a:pt x="108783" y="157216"/>
                    <a:pt x="190010" y="210927"/>
                    <a:pt x="193979" y="216483"/>
                  </a:cubicBezTo>
                  <a:cubicBezTo>
                    <a:pt x="197948" y="222039"/>
                    <a:pt x="124129" y="177589"/>
                    <a:pt x="100317" y="154570"/>
                  </a:cubicBezTo>
                  <a:cubicBezTo>
                    <a:pt x="76505" y="131551"/>
                    <a:pt x="65127" y="102976"/>
                    <a:pt x="51104" y="78370"/>
                  </a:cubicBezTo>
                  <a:cubicBezTo>
                    <a:pt x="37081" y="53764"/>
                    <a:pt x="-3929" y="-6561"/>
                    <a:pt x="304" y="5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11FFE8A1-BBAB-4C6A-823B-863EBEB6EB7D}"/>
                </a:ext>
              </a:extLst>
            </p:cNvPr>
            <p:cNvSpPr/>
            <p:nvPr/>
          </p:nvSpPr>
          <p:spPr>
            <a:xfrm>
              <a:off x="2090414" y="2358890"/>
              <a:ext cx="432276" cy="148510"/>
            </a:xfrm>
            <a:custGeom>
              <a:avLst/>
              <a:gdLst>
                <a:gd name="connsiteX0" fmla="*/ 425774 w 432276"/>
                <a:gd name="connsiteY0" fmla="*/ 1723 h 148510"/>
                <a:gd name="connsiteX1" fmla="*/ 171774 w 432276"/>
                <a:gd name="connsiteY1" fmla="*/ 63635 h 148510"/>
                <a:gd name="connsiteX2" fmla="*/ 49536 w 432276"/>
                <a:gd name="connsiteY2" fmla="*/ 119198 h 148510"/>
                <a:gd name="connsiteX3" fmla="*/ 3499 w 432276"/>
                <a:gd name="connsiteY3" fmla="*/ 147773 h 148510"/>
                <a:gd name="connsiteX4" fmla="*/ 135261 w 432276"/>
                <a:gd name="connsiteY4" fmla="*/ 90623 h 148510"/>
                <a:gd name="connsiteX5" fmla="*/ 340049 w 432276"/>
                <a:gd name="connsiteY5" fmla="*/ 23948 h 148510"/>
                <a:gd name="connsiteX6" fmla="*/ 425774 w 432276"/>
                <a:gd name="connsiteY6" fmla="*/ 1723 h 14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276" h="148510">
                  <a:moveTo>
                    <a:pt x="425774" y="1723"/>
                  </a:moveTo>
                  <a:cubicBezTo>
                    <a:pt x="397728" y="8337"/>
                    <a:pt x="234480" y="44056"/>
                    <a:pt x="171774" y="63635"/>
                  </a:cubicBezTo>
                  <a:cubicBezTo>
                    <a:pt x="109068" y="83214"/>
                    <a:pt x="77582" y="105175"/>
                    <a:pt x="49536" y="119198"/>
                  </a:cubicBezTo>
                  <a:cubicBezTo>
                    <a:pt x="21490" y="133221"/>
                    <a:pt x="-10789" y="152536"/>
                    <a:pt x="3499" y="147773"/>
                  </a:cubicBezTo>
                  <a:cubicBezTo>
                    <a:pt x="17787" y="143010"/>
                    <a:pt x="79169" y="111260"/>
                    <a:pt x="135261" y="90623"/>
                  </a:cubicBezTo>
                  <a:cubicBezTo>
                    <a:pt x="191353" y="69986"/>
                    <a:pt x="295334" y="39294"/>
                    <a:pt x="340049" y="23948"/>
                  </a:cubicBezTo>
                  <a:cubicBezTo>
                    <a:pt x="384764" y="8602"/>
                    <a:pt x="453820" y="-4891"/>
                    <a:pt x="425774" y="17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6CC55107-F737-4955-8AD1-3085849BBC4A}"/>
                </a:ext>
              </a:extLst>
            </p:cNvPr>
            <p:cNvSpPr/>
            <p:nvPr/>
          </p:nvSpPr>
          <p:spPr>
            <a:xfrm>
              <a:off x="2095303" y="2312749"/>
              <a:ext cx="428884" cy="165340"/>
            </a:xfrm>
            <a:custGeom>
              <a:avLst/>
              <a:gdLst>
                <a:gd name="connsiteX0" fmla="*/ 414535 w 428884"/>
                <a:gd name="connsiteY0" fmla="*/ 6589 h 165340"/>
                <a:gd name="connsiteX1" fmla="*/ 95447 w 428884"/>
                <a:gd name="connsiteY1" fmla="*/ 105014 h 165340"/>
                <a:gd name="connsiteX2" fmla="*/ 197 w 428884"/>
                <a:gd name="connsiteY2" fmla="*/ 165339 h 165340"/>
                <a:gd name="connsiteX3" fmla="*/ 112910 w 428884"/>
                <a:gd name="connsiteY3" fmla="*/ 103426 h 165340"/>
                <a:gd name="connsiteX4" fmla="*/ 347860 w 428884"/>
                <a:gd name="connsiteY4" fmla="*/ 19289 h 165340"/>
                <a:gd name="connsiteX5" fmla="*/ 414535 w 428884"/>
                <a:gd name="connsiteY5" fmla="*/ 6589 h 1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884" h="165340">
                  <a:moveTo>
                    <a:pt x="414535" y="6589"/>
                  </a:moveTo>
                  <a:cubicBezTo>
                    <a:pt x="372466" y="20876"/>
                    <a:pt x="164503" y="78556"/>
                    <a:pt x="95447" y="105014"/>
                  </a:cubicBezTo>
                  <a:cubicBezTo>
                    <a:pt x="26391" y="131472"/>
                    <a:pt x="-2713" y="165604"/>
                    <a:pt x="197" y="165339"/>
                  </a:cubicBezTo>
                  <a:cubicBezTo>
                    <a:pt x="3107" y="165074"/>
                    <a:pt x="54966" y="127768"/>
                    <a:pt x="112910" y="103426"/>
                  </a:cubicBezTo>
                  <a:cubicBezTo>
                    <a:pt x="170854" y="79084"/>
                    <a:pt x="298118" y="35164"/>
                    <a:pt x="347860" y="19289"/>
                  </a:cubicBezTo>
                  <a:cubicBezTo>
                    <a:pt x="397602" y="3414"/>
                    <a:pt x="456604" y="-7698"/>
                    <a:pt x="414535" y="65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C47F1A5E-73B1-488B-A6D1-6048D7D76372}"/>
                </a:ext>
              </a:extLst>
            </p:cNvPr>
            <p:cNvSpPr/>
            <p:nvPr/>
          </p:nvSpPr>
          <p:spPr>
            <a:xfrm>
              <a:off x="2098076" y="2268099"/>
              <a:ext cx="419173" cy="205363"/>
            </a:xfrm>
            <a:custGeom>
              <a:avLst/>
              <a:gdLst>
                <a:gd name="connsiteX0" fmla="*/ 2187 w 419173"/>
                <a:gd name="connsiteY0" fmla="*/ 205226 h 205363"/>
                <a:gd name="connsiteX1" fmla="*/ 32349 w 419173"/>
                <a:gd name="connsiteY1" fmla="*/ 133789 h 205363"/>
                <a:gd name="connsiteX2" fmla="*/ 186337 w 419173"/>
                <a:gd name="connsiteY2" fmla="*/ 73464 h 205363"/>
                <a:gd name="connsiteX3" fmla="*/ 389537 w 419173"/>
                <a:gd name="connsiteY3" fmla="*/ 439 h 205363"/>
                <a:gd name="connsiteX4" fmla="*/ 418112 w 419173"/>
                <a:gd name="connsiteY4" fmla="*/ 41714 h 205363"/>
                <a:gd name="connsiteX5" fmla="*/ 391124 w 419173"/>
                <a:gd name="connsiteY5" fmla="*/ 14726 h 205363"/>
                <a:gd name="connsiteX6" fmla="*/ 308574 w 419173"/>
                <a:gd name="connsiteY6" fmla="*/ 25839 h 205363"/>
                <a:gd name="connsiteX7" fmla="*/ 68862 w 419173"/>
                <a:gd name="connsiteY7" fmla="*/ 114739 h 205363"/>
                <a:gd name="connsiteX8" fmla="*/ 2187 w 419173"/>
                <a:gd name="connsiteY8" fmla="*/ 205226 h 2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73" h="205363">
                  <a:moveTo>
                    <a:pt x="2187" y="205226"/>
                  </a:moveTo>
                  <a:cubicBezTo>
                    <a:pt x="-3898" y="208401"/>
                    <a:pt x="1657" y="155749"/>
                    <a:pt x="32349" y="133789"/>
                  </a:cubicBezTo>
                  <a:cubicBezTo>
                    <a:pt x="63041" y="111829"/>
                    <a:pt x="126806" y="95689"/>
                    <a:pt x="186337" y="73464"/>
                  </a:cubicBezTo>
                  <a:cubicBezTo>
                    <a:pt x="245868" y="51239"/>
                    <a:pt x="350908" y="5731"/>
                    <a:pt x="389537" y="439"/>
                  </a:cubicBezTo>
                  <a:cubicBezTo>
                    <a:pt x="428166" y="-4853"/>
                    <a:pt x="417848" y="39333"/>
                    <a:pt x="418112" y="41714"/>
                  </a:cubicBezTo>
                  <a:cubicBezTo>
                    <a:pt x="418376" y="44095"/>
                    <a:pt x="409380" y="17372"/>
                    <a:pt x="391124" y="14726"/>
                  </a:cubicBezTo>
                  <a:cubicBezTo>
                    <a:pt x="372868" y="12080"/>
                    <a:pt x="362284" y="9170"/>
                    <a:pt x="308574" y="25839"/>
                  </a:cubicBezTo>
                  <a:cubicBezTo>
                    <a:pt x="254864" y="42508"/>
                    <a:pt x="118339" y="88545"/>
                    <a:pt x="68862" y="114739"/>
                  </a:cubicBezTo>
                  <a:cubicBezTo>
                    <a:pt x="19385" y="140933"/>
                    <a:pt x="8272" y="202051"/>
                    <a:pt x="2187" y="2052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4F6C0F87-61AB-4B4E-B48F-3D0D7FDB4958}"/>
                </a:ext>
              </a:extLst>
            </p:cNvPr>
            <p:cNvSpPr/>
            <p:nvPr/>
          </p:nvSpPr>
          <p:spPr>
            <a:xfrm>
              <a:off x="2068942" y="2211327"/>
              <a:ext cx="425323" cy="214550"/>
            </a:xfrm>
            <a:custGeom>
              <a:avLst/>
              <a:gdLst>
                <a:gd name="connsiteX0" fmla="*/ 421846 w 425323"/>
                <a:gd name="connsiteY0" fmla="*/ 61 h 214550"/>
                <a:gd name="connsiteX1" fmla="*/ 345646 w 425323"/>
                <a:gd name="connsiteY1" fmla="*/ 71498 h 214550"/>
                <a:gd name="connsiteX2" fmla="*/ 171021 w 425323"/>
                <a:gd name="connsiteY2" fmla="*/ 122298 h 214550"/>
                <a:gd name="connsiteX3" fmla="*/ 9096 w 425323"/>
                <a:gd name="connsiteY3" fmla="*/ 212786 h 214550"/>
                <a:gd name="connsiteX4" fmla="*/ 44021 w 425323"/>
                <a:gd name="connsiteY4" fmla="*/ 174686 h 214550"/>
                <a:gd name="connsiteX5" fmla="*/ 240871 w 425323"/>
                <a:gd name="connsiteY5" fmla="*/ 84198 h 214550"/>
                <a:gd name="connsiteX6" fmla="*/ 421846 w 425323"/>
                <a:gd name="connsiteY6" fmla="*/ 61 h 2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323" h="214550">
                  <a:moveTo>
                    <a:pt x="421846" y="61"/>
                  </a:moveTo>
                  <a:cubicBezTo>
                    <a:pt x="439308" y="-2056"/>
                    <a:pt x="387450" y="51125"/>
                    <a:pt x="345646" y="71498"/>
                  </a:cubicBezTo>
                  <a:cubicBezTo>
                    <a:pt x="303842" y="91871"/>
                    <a:pt x="227113" y="98750"/>
                    <a:pt x="171021" y="122298"/>
                  </a:cubicBezTo>
                  <a:cubicBezTo>
                    <a:pt x="114929" y="145846"/>
                    <a:pt x="30263" y="204055"/>
                    <a:pt x="9096" y="212786"/>
                  </a:cubicBezTo>
                  <a:cubicBezTo>
                    <a:pt x="-12071" y="221517"/>
                    <a:pt x="5392" y="196117"/>
                    <a:pt x="44021" y="174686"/>
                  </a:cubicBezTo>
                  <a:cubicBezTo>
                    <a:pt x="82650" y="153255"/>
                    <a:pt x="183192" y="109333"/>
                    <a:pt x="240871" y="84198"/>
                  </a:cubicBezTo>
                  <a:cubicBezTo>
                    <a:pt x="298550" y="59063"/>
                    <a:pt x="404384" y="2178"/>
                    <a:pt x="421846" y="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B62789EB-E15C-462C-BEEE-C424DB499480}"/>
                </a:ext>
              </a:extLst>
            </p:cNvPr>
            <p:cNvSpPr/>
            <p:nvPr/>
          </p:nvSpPr>
          <p:spPr>
            <a:xfrm>
              <a:off x="1952397" y="2063716"/>
              <a:ext cx="559034" cy="535348"/>
            </a:xfrm>
            <a:custGeom>
              <a:avLst/>
              <a:gdLst>
                <a:gd name="connsiteX0" fmla="*/ 559028 w 559034"/>
                <a:gd name="connsiteY0" fmla="*/ 34 h 535348"/>
                <a:gd name="connsiteX1" fmla="*/ 498703 w 559034"/>
                <a:gd name="connsiteY1" fmla="*/ 74647 h 535348"/>
                <a:gd name="connsiteX2" fmla="*/ 389166 w 559034"/>
                <a:gd name="connsiteY2" fmla="*/ 125447 h 535348"/>
                <a:gd name="connsiteX3" fmla="*/ 182791 w 559034"/>
                <a:gd name="connsiteY3" fmla="*/ 214347 h 535348"/>
                <a:gd name="connsiteX4" fmla="*/ 128816 w 559034"/>
                <a:gd name="connsiteY4" fmla="*/ 273084 h 535348"/>
                <a:gd name="connsiteX5" fmla="*/ 68491 w 559034"/>
                <a:gd name="connsiteY5" fmla="*/ 368334 h 535348"/>
                <a:gd name="connsiteX6" fmla="*/ 228 w 559034"/>
                <a:gd name="connsiteY6" fmla="*/ 535022 h 535348"/>
                <a:gd name="connsiteX7" fmla="*/ 47853 w 559034"/>
                <a:gd name="connsiteY7" fmla="*/ 408022 h 535348"/>
                <a:gd name="connsiteX8" fmla="*/ 89128 w 559034"/>
                <a:gd name="connsiteY8" fmla="*/ 306422 h 535348"/>
                <a:gd name="connsiteX9" fmla="*/ 236766 w 559034"/>
                <a:gd name="connsiteY9" fmla="*/ 193709 h 535348"/>
                <a:gd name="connsiteX10" fmla="*/ 495528 w 559034"/>
                <a:gd name="connsiteY10" fmla="*/ 66709 h 535348"/>
                <a:gd name="connsiteX11" fmla="*/ 559028 w 559034"/>
                <a:gd name="connsiteY11" fmla="*/ 34 h 53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9034" h="535348">
                  <a:moveTo>
                    <a:pt x="559028" y="34"/>
                  </a:moveTo>
                  <a:cubicBezTo>
                    <a:pt x="559557" y="1357"/>
                    <a:pt x="527013" y="53745"/>
                    <a:pt x="498703" y="74647"/>
                  </a:cubicBezTo>
                  <a:cubicBezTo>
                    <a:pt x="470393" y="95549"/>
                    <a:pt x="441818" y="102164"/>
                    <a:pt x="389166" y="125447"/>
                  </a:cubicBezTo>
                  <a:cubicBezTo>
                    <a:pt x="336514" y="148730"/>
                    <a:pt x="226183" y="189741"/>
                    <a:pt x="182791" y="214347"/>
                  </a:cubicBezTo>
                  <a:cubicBezTo>
                    <a:pt x="139399" y="238953"/>
                    <a:pt x="147866" y="247420"/>
                    <a:pt x="128816" y="273084"/>
                  </a:cubicBezTo>
                  <a:cubicBezTo>
                    <a:pt x="109766" y="298748"/>
                    <a:pt x="89922" y="324678"/>
                    <a:pt x="68491" y="368334"/>
                  </a:cubicBezTo>
                  <a:cubicBezTo>
                    <a:pt x="47060" y="411990"/>
                    <a:pt x="3668" y="528407"/>
                    <a:pt x="228" y="535022"/>
                  </a:cubicBezTo>
                  <a:cubicBezTo>
                    <a:pt x="-3212" y="541637"/>
                    <a:pt x="33036" y="446122"/>
                    <a:pt x="47853" y="408022"/>
                  </a:cubicBezTo>
                  <a:cubicBezTo>
                    <a:pt x="62670" y="369922"/>
                    <a:pt x="57643" y="342141"/>
                    <a:pt x="89128" y="306422"/>
                  </a:cubicBezTo>
                  <a:cubicBezTo>
                    <a:pt x="120613" y="270703"/>
                    <a:pt x="169033" y="233661"/>
                    <a:pt x="236766" y="193709"/>
                  </a:cubicBezTo>
                  <a:cubicBezTo>
                    <a:pt x="304499" y="153757"/>
                    <a:pt x="445786" y="97665"/>
                    <a:pt x="495528" y="66709"/>
                  </a:cubicBezTo>
                  <a:cubicBezTo>
                    <a:pt x="545270" y="35753"/>
                    <a:pt x="558499" y="-1289"/>
                    <a:pt x="559028" y="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9608EA0D-1831-412B-8F07-FDACDDFFC456}"/>
                </a:ext>
              </a:extLst>
            </p:cNvPr>
            <p:cNvSpPr/>
            <p:nvPr/>
          </p:nvSpPr>
          <p:spPr>
            <a:xfrm>
              <a:off x="2036150" y="2027238"/>
              <a:ext cx="529250" cy="350918"/>
            </a:xfrm>
            <a:custGeom>
              <a:avLst/>
              <a:gdLst>
                <a:gd name="connsiteX0" fmla="*/ 529250 w 529250"/>
                <a:gd name="connsiteY0" fmla="*/ 0 h 350918"/>
                <a:gd name="connsiteX1" fmla="*/ 246675 w 529250"/>
                <a:gd name="connsiteY1" fmla="*/ 114300 h 350918"/>
                <a:gd name="connsiteX2" fmla="*/ 124438 w 529250"/>
                <a:gd name="connsiteY2" fmla="*/ 173037 h 350918"/>
                <a:gd name="connsiteX3" fmla="*/ 87925 w 529250"/>
                <a:gd name="connsiteY3" fmla="*/ 198437 h 350918"/>
                <a:gd name="connsiteX4" fmla="*/ 43475 w 529250"/>
                <a:gd name="connsiteY4" fmla="*/ 247650 h 350918"/>
                <a:gd name="connsiteX5" fmla="*/ 2200 w 529250"/>
                <a:gd name="connsiteY5" fmla="*/ 349250 h 350918"/>
                <a:gd name="connsiteX6" fmla="*/ 10138 w 529250"/>
                <a:gd name="connsiteY6" fmla="*/ 303212 h 350918"/>
                <a:gd name="connsiteX7" fmla="*/ 48238 w 529250"/>
                <a:gd name="connsiteY7" fmla="*/ 204787 h 350918"/>
                <a:gd name="connsiteX8" fmla="*/ 195875 w 529250"/>
                <a:gd name="connsiteY8" fmla="*/ 125412 h 350918"/>
                <a:gd name="connsiteX9" fmla="*/ 411775 w 529250"/>
                <a:gd name="connsiteY9" fmla="*/ 47625 h 350918"/>
                <a:gd name="connsiteX10" fmla="*/ 529250 w 529250"/>
                <a:gd name="connsiteY10" fmla="*/ 0 h 3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250" h="350918">
                  <a:moveTo>
                    <a:pt x="529250" y="0"/>
                  </a:moveTo>
                  <a:lnTo>
                    <a:pt x="246675" y="114300"/>
                  </a:lnTo>
                  <a:cubicBezTo>
                    <a:pt x="179206" y="143140"/>
                    <a:pt x="150896" y="159014"/>
                    <a:pt x="124438" y="173037"/>
                  </a:cubicBezTo>
                  <a:cubicBezTo>
                    <a:pt x="97980" y="187060"/>
                    <a:pt x="101419" y="186002"/>
                    <a:pt x="87925" y="198437"/>
                  </a:cubicBezTo>
                  <a:cubicBezTo>
                    <a:pt x="74431" y="210873"/>
                    <a:pt x="57762" y="222515"/>
                    <a:pt x="43475" y="247650"/>
                  </a:cubicBezTo>
                  <a:cubicBezTo>
                    <a:pt x="29187" y="272786"/>
                    <a:pt x="7756" y="339990"/>
                    <a:pt x="2200" y="349250"/>
                  </a:cubicBezTo>
                  <a:cubicBezTo>
                    <a:pt x="-3356" y="358510"/>
                    <a:pt x="2465" y="327289"/>
                    <a:pt x="10138" y="303212"/>
                  </a:cubicBezTo>
                  <a:cubicBezTo>
                    <a:pt x="17811" y="279135"/>
                    <a:pt x="17282" y="234420"/>
                    <a:pt x="48238" y="204787"/>
                  </a:cubicBezTo>
                  <a:cubicBezTo>
                    <a:pt x="79194" y="175154"/>
                    <a:pt x="135286" y="151606"/>
                    <a:pt x="195875" y="125412"/>
                  </a:cubicBezTo>
                  <a:cubicBezTo>
                    <a:pt x="256464" y="99218"/>
                    <a:pt x="411775" y="47625"/>
                    <a:pt x="411775" y="47625"/>
                  </a:cubicBezTo>
                  <a:lnTo>
                    <a:pt x="52925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7DA28577-40B2-448C-9DD2-174F06A60A66}"/>
                </a:ext>
              </a:extLst>
            </p:cNvPr>
            <p:cNvSpPr/>
            <p:nvPr/>
          </p:nvSpPr>
          <p:spPr>
            <a:xfrm>
              <a:off x="2196152" y="2034972"/>
              <a:ext cx="353385" cy="156411"/>
            </a:xfrm>
            <a:custGeom>
              <a:avLst/>
              <a:gdLst>
                <a:gd name="connsiteX0" fmla="*/ 353373 w 353385"/>
                <a:gd name="connsiteY0" fmla="*/ 203 h 156411"/>
                <a:gd name="connsiteX1" fmla="*/ 256536 w 353385"/>
                <a:gd name="connsiteY1" fmla="*/ 81166 h 156411"/>
                <a:gd name="connsiteX2" fmla="*/ 91436 w 353385"/>
                <a:gd name="connsiteY2" fmla="*/ 141491 h 156411"/>
                <a:gd name="connsiteX3" fmla="*/ 948 w 353385"/>
                <a:gd name="connsiteY3" fmla="*/ 155778 h 156411"/>
                <a:gd name="connsiteX4" fmla="*/ 145411 w 353385"/>
                <a:gd name="connsiteY4" fmla="*/ 127203 h 156411"/>
                <a:gd name="connsiteX5" fmla="*/ 186686 w 353385"/>
                <a:gd name="connsiteY5" fmla="*/ 95453 h 156411"/>
                <a:gd name="connsiteX6" fmla="*/ 262886 w 353385"/>
                <a:gd name="connsiteY6" fmla="*/ 58941 h 156411"/>
                <a:gd name="connsiteX7" fmla="*/ 353373 w 353385"/>
                <a:gd name="connsiteY7" fmla="*/ 203 h 15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385" h="156411">
                  <a:moveTo>
                    <a:pt x="353373" y="203"/>
                  </a:moveTo>
                  <a:cubicBezTo>
                    <a:pt x="352315" y="3907"/>
                    <a:pt x="300192" y="57618"/>
                    <a:pt x="256536" y="81166"/>
                  </a:cubicBezTo>
                  <a:cubicBezTo>
                    <a:pt x="212880" y="104714"/>
                    <a:pt x="134034" y="129056"/>
                    <a:pt x="91436" y="141491"/>
                  </a:cubicBezTo>
                  <a:cubicBezTo>
                    <a:pt x="48838" y="153926"/>
                    <a:pt x="-8048" y="158159"/>
                    <a:pt x="948" y="155778"/>
                  </a:cubicBezTo>
                  <a:cubicBezTo>
                    <a:pt x="9944" y="153397"/>
                    <a:pt x="114455" y="137257"/>
                    <a:pt x="145411" y="127203"/>
                  </a:cubicBezTo>
                  <a:cubicBezTo>
                    <a:pt x="176367" y="117149"/>
                    <a:pt x="167107" y="106830"/>
                    <a:pt x="186686" y="95453"/>
                  </a:cubicBezTo>
                  <a:cubicBezTo>
                    <a:pt x="206265" y="84076"/>
                    <a:pt x="235898" y="73493"/>
                    <a:pt x="262886" y="58941"/>
                  </a:cubicBezTo>
                  <a:cubicBezTo>
                    <a:pt x="289874" y="44389"/>
                    <a:pt x="354431" y="-3501"/>
                    <a:pt x="353373" y="2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EF24A92C-6A55-4FBB-BAFE-D0A52081767A}"/>
                </a:ext>
              </a:extLst>
            </p:cNvPr>
            <p:cNvSpPr/>
            <p:nvPr/>
          </p:nvSpPr>
          <p:spPr>
            <a:xfrm>
              <a:off x="2089057" y="2519288"/>
              <a:ext cx="73410" cy="197363"/>
            </a:xfrm>
            <a:custGeom>
              <a:avLst/>
              <a:gdLst>
                <a:gd name="connsiteX0" fmla="*/ 93 w 73410"/>
                <a:gd name="connsiteY0" fmla="*/ 75 h 197363"/>
                <a:gd name="connsiteX1" fmla="*/ 11206 w 73410"/>
                <a:gd name="connsiteY1" fmla="*/ 88975 h 197363"/>
                <a:gd name="connsiteX2" fmla="*/ 73118 w 73410"/>
                <a:gd name="connsiteY2" fmla="*/ 195337 h 197363"/>
                <a:gd name="connsiteX3" fmla="*/ 33431 w 73410"/>
                <a:gd name="connsiteY3" fmla="*/ 152475 h 197363"/>
                <a:gd name="connsiteX4" fmla="*/ 8031 w 73410"/>
                <a:gd name="connsiteY4" fmla="*/ 74687 h 197363"/>
                <a:gd name="connsiteX5" fmla="*/ 93 w 73410"/>
                <a:gd name="connsiteY5" fmla="*/ 75 h 19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10" h="197363">
                  <a:moveTo>
                    <a:pt x="93" y="75"/>
                  </a:moveTo>
                  <a:cubicBezTo>
                    <a:pt x="622" y="2456"/>
                    <a:pt x="-965" y="56431"/>
                    <a:pt x="11206" y="88975"/>
                  </a:cubicBezTo>
                  <a:cubicBezTo>
                    <a:pt x="23377" y="121519"/>
                    <a:pt x="69414" y="184754"/>
                    <a:pt x="73118" y="195337"/>
                  </a:cubicBezTo>
                  <a:cubicBezTo>
                    <a:pt x="76822" y="205920"/>
                    <a:pt x="44279" y="172583"/>
                    <a:pt x="33431" y="152475"/>
                  </a:cubicBezTo>
                  <a:cubicBezTo>
                    <a:pt x="22583" y="132367"/>
                    <a:pt x="14910" y="97177"/>
                    <a:pt x="8031" y="74687"/>
                  </a:cubicBezTo>
                  <a:cubicBezTo>
                    <a:pt x="1152" y="52197"/>
                    <a:pt x="-436" y="-2306"/>
                    <a:pt x="93" y="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860F1716-64C5-4195-BC00-BCBFFE70B219}"/>
                </a:ext>
              </a:extLst>
            </p:cNvPr>
            <p:cNvSpPr/>
            <p:nvPr/>
          </p:nvSpPr>
          <p:spPr>
            <a:xfrm>
              <a:off x="2072340" y="2184202"/>
              <a:ext cx="391047" cy="214520"/>
            </a:xfrm>
            <a:custGeom>
              <a:avLst/>
              <a:gdLst>
                <a:gd name="connsiteX0" fmla="*/ 383523 w 391047"/>
                <a:gd name="connsiteY0" fmla="*/ 1786 h 214520"/>
                <a:gd name="connsiteX1" fmla="*/ 146985 w 391047"/>
                <a:gd name="connsiteY1" fmla="*/ 82748 h 214520"/>
                <a:gd name="connsiteX2" fmla="*/ 34273 w 391047"/>
                <a:gd name="connsiteY2" fmla="*/ 141486 h 214520"/>
                <a:gd name="connsiteX3" fmla="*/ 935 w 391047"/>
                <a:gd name="connsiteY3" fmla="*/ 214511 h 214520"/>
                <a:gd name="connsiteX4" fmla="*/ 62848 w 391047"/>
                <a:gd name="connsiteY4" fmla="*/ 136723 h 214520"/>
                <a:gd name="connsiteX5" fmla="*/ 307323 w 391047"/>
                <a:gd name="connsiteY5" fmla="*/ 35123 h 214520"/>
                <a:gd name="connsiteX6" fmla="*/ 383523 w 391047"/>
                <a:gd name="connsiteY6" fmla="*/ 1786 h 21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047" h="214520">
                  <a:moveTo>
                    <a:pt x="383523" y="1786"/>
                  </a:moveTo>
                  <a:cubicBezTo>
                    <a:pt x="356800" y="9723"/>
                    <a:pt x="205193" y="59465"/>
                    <a:pt x="146985" y="82748"/>
                  </a:cubicBezTo>
                  <a:cubicBezTo>
                    <a:pt x="88777" y="106031"/>
                    <a:pt x="58615" y="119526"/>
                    <a:pt x="34273" y="141486"/>
                  </a:cubicBezTo>
                  <a:cubicBezTo>
                    <a:pt x="9931" y="163446"/>
                    <a:pt x="-3827" y="215305"/>
                    <a:pt x="935" y="214511"/>
                  </a:cubicBezTo>
                  <a:cubicBezTo>
                    <a:pt x="5697" y="213717"/>
                    <a:pt x="11783" y="166621"/>
                    <a:pt x="62848" y="136723"/>
                  </a:cubicBezTo>
                  <a:cubicBezTo>
                    <a:pt x="113913" y="106825"/>
                    <a:pt x="253348" y="56554"/>
                    <a:pt x="307323" y="35123"/>
                  </a:cubicBezTo>
                  <a:cubicBezTo>
                    <a:pt x="361298" y="13692"/>
                    <a:pt x="410246" y="-6151"/>
                    <a:pt x="383523" y="17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25ACFE32-6D2A-411F-845C-ECC7A131F903}"/>
                </a:ext>
              </a:extLst>
            </p:cNvPr>
            <p:cNvSpPr/>
            <p:nvPr/>
          </p:nvSpPr>
          <p:spPr>
            <a:xfrm>
              <a:off x="1946268" y="2408211"/>
              <a:ext cx="106469" cy="215951"/>
            </a:xfrm>
            <a:custGeom>
              <a:avLst/>
              <a:gdLst>
                <a:gd name="connsiteX0" fmla="*/ 106370 w 106469"/>
                <a:gd name="connsiteY0" fmla="*/ 27 h 215951"/>
                <a:gd name="connsiteX1" fmla="*/ 80970 w 106469"/>
                <a:gd name="connsiteY1" fmla="*/ 103214 h 215951"/>
                <a:gd name="connsiteX2" fmla="*/ 7 w 106469"/>
                <a:gd name="connsiteY2" fmla="*/ 215927 h 215951"/>
                <a:gd name="connsiteX3" fmla="*/ 85732 w 106469"/>
                <a:gd name="connsiteY3" fmla="*/ 112739 h 215951"/>
                <a:gd name="connsiteX4" fmla="*/ 106370 w 106469"/>
                <a:gd name="connsiteY4" fmla="*/ 27 h 21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69" h="215951">
                  <a:moveTo>
                    <a:pt x="106370" y="27"/>
                  </a:moveTo>
                  <a:cubicBezTo>
                    <a:pt x="105576" y="-1561"/>
                    <a:pt x="98697" y="67231"/>
                    <a:pt x="80970" y="103214"/>
                  </a:cubicBezTo>
                  <a:cubicBezTo>
                    <a:pt x="63243" y="139197"/>
                    <a:pt x="-787" y="214340"/>
                    <a:pt x="7" y="215927"/>
                  </a:cubicBezTo>
                  <a:cubicBezTo>
                    <a:pt x="801" y="217515"/>
                    <a:pt x="68005" y="140520"/>
                    <a:pt x="85732" y="112739"/>
                  </a:cubicBezTo>
                  <a:cubicBezTo>
                    <a:pt x="103459" y="84958"/>
                    <a:pt x="107164" y="1615"/>
                    <a:pt x="106370" y="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2D1C9585-5B80-47C0-88A5-6F20E98495A7}"/>
                </a:ext>
              </a:extLst>
            </p:cNvPr>
            <p:cNvSpPr/>
            <p:nvPr/>
          </p:nvSpPr>
          <p:spPr>
            <a:xfrm>
              <a:off x="2058930" y="2565217"/>
              <a:ext cx="54252" cy="449462"/>
            </a:xfrm>
            <a:custGeom>
              <a:avLst/>
              <a:gdLst>
                <a:gd name="connsiteX0" fmla="*/ 58 w 54252"/>
                <a:gd name="connsiteY0" fmla="*/ 183 h 449462"/>
                <a:gd name="connsiteX1" fmla="*/ 33395 w 54252"/>
                <a:gd name="connsiteY1" fmla="*/ 79558 h 449462"/>
                <a:gd name="connsiteX2" fmla="*/ 23870 w 54252"/>
                <a:gd name="connsiteY2" fmla="*/ 179571 h 449462"/>
                <a:gd name="connsiteX3" fmla="*/ 36570 w 54252"/>
                <a:gd name="connsiteY3" fmla="*/ 273233 h 449462"/>
                <a:gd name="connsiteX4" fmla="*/ 30220 w 54252"/>
                <a:gd name="connsiteY4" fmla="*/ 344671 h 449462"/>
                <a:gd name="connsiteX5" fmla="*/ 19108 w 54252"/>
                <a:gd name="connsiteY5" fmla="*/ 449446 h 449462"/>
                <a:gd name="connsiteX6" fmla="*/ 34983 w 54252"/>
                <a:gd name="connsiteY6" fmla="*/ 336733 h 449462"/>
                <a:gd name="connsiteX7" fmla="*/ 54033 w 54252"/>
                <a:gd name="connsiteY7" fmla="*/ 219258 h 449462"/>
                <a:gd name="connsiteX8" fmla="*/ 42920 w 54252"/>
                <a:gd name="connsiteY8" fmla="*/ 101783 h 449462"/>
                <a:gd name="connsiteX9" fmla="*/ 58 w 54252"/>
                <a:gd name="connsiteY9" fmla="*/ 183 h 44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52" h="449462">
                  <a:moveTo>
                    <a:pt x="58" y="183"/>
                  </a:moveTo>
                  <a:cubicBezTo>
                    <a:pt x="-1529" y="-3521"/>
                    <a:pt x="29426" y="49660"/>
                    <a:pt x="33395" y="79558"/>
                  </a:cubicBezTo>
                  <a:cubicBezTo>
                    <a:pt x="37364" y="109456"/>
                    <a:pt x="23341" y="147292"/>
                    <a:pt x="23870" y="179571"/>
                  </a:cubicBezTo>
                  <a:cubicBezTo>
                    <a:pt x="24399" y="211850"/>
                    <a:pt x="35512" y="245716"/>
                    <a:pt x="36570" y="273233"/>
                  </a:cubicBezTo>
                  <a:cubicBezTo>
                    <a:pt x="37628" y="300750"/>
                    <a:pt x="33130" y="315302"/>
                    <a:pt x="30220" y="344671"/>
                  </a:cubicBezTo>
                  <a:cubicBezTo>
                    <a:pt x="27310" y="374040"/>
                    <a:pt x="18314" y="450769"/>
                    <a:pt x="19108" y="449446"/>
                  </a:cubicBezTo>
                  <a:cubicBezTo>
                    <a:pt x="19902" y="448123"/>
                    <a:pt x="29162" y="375098"/>
                    <a:pt x="34983" y="336733"/>
                  </a:cubicBezTo>
                  <a:cubicBezTo>
                    <a:pt x="40804" y="298368"/>
                    <a:pt x="52710" y="258416"/>
                    <a:pt x="54033" y="219258"/>
                  </a:cubicBezTo>
                  <a:cubicBezTo>
                    <a:pt x="55356" y="180100"/>
                    <a:pt x="50593" y="135914"/>
                    <a:pt x="42920" y="101783"/>
                  </a:cubicBezTo>
                  <a:cubicBezTo>
                    <a:pt x="35247" y="67652"/>
                    <a:pt x="1645" y="3887"/>
                    <a:pt x="58" y="1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09886CB3-FE04-49A3-A0C2-C7EF18CF2223}"/>
                </a:ext>
              </a:extLst>
            </p:cNvPr>
            <p:cNvSpPr/>
            <p:nvPr/>
          </p:nvSpPr>
          <p:spPr>
            <a:xfrm>
              <a:off x="2011243" y="2596604"/>
              <a:ext cx="70703" cy="107591"/>
            </a:xfrm>
            <a:custGeom>
              <a:avLst/>
              <a:gdLst>
                <a:gd name="connsiteX0" fmla="*/ 35045 w 70703"/>
                <a:gd name="connsiteY0" fmla="*/ 546 h 107591"/>
                <a:gd name="connsiteX1" fmla="*/ 44570 w 70703"/>
                <a:gd name="connsiteY1" fmla="*/ 83096 h 107591"/>
                <a:gd name="connsiteX2" fmla="*/ 69970 w 70703"/>
                <a:gd name="connsiteY2" fmla="*/ 106909 h 107591"/>
                <a:gd name="connsiteX3" fmla="*/ 12820 w 70703"/>
                <a:gd name="connsiteY3" fmla="*/ 98971 h 107591"/>
                <a:gd name="connsiteX4" fmla="*/ 120 w 70703"/>
                <a:gd name="connsiteY4" fmla="*/ 76746 h 107591"/>
                <a:gd name="connsiteX5" fmla="*/ 8057 w 70703"/>
                <a:gd name="connsiteY5" fmla="*/ 48171 h 107591"/>
                <a:gd name="connsiteX6" fmla="*/ 35045 w 70703"/>
                <a:gd name="connsiteY6" fmla="*/ 546 h 10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03" h="107591">
                  <a:moveTo>
                    <a:pt x="35045" y="546"/>
                  </a:moveTo>
                  <a:cubicBezTo>
                    <a:pt x="41130" y="6367"/>
                    <a:pt x="38749" y="65369"/>
                    <a:pt x="44570" y="83096"/>
                  </a:cubicBezTo>
                  <a:cubicBezTo>
                    <a:pt x="50391" y="100823"/>
                    <a:pt x="75262" y="104263"/>
                    <a:pt x="69970" y="106909"/>
                  </a:cubicBezTo>
                  <a:cubicBezTo>
                    <a:pt x="64678" y="109555"/>
                    <a:pt x="24462" y="103998"/>
                    <a:pt x="12820" y="98971"/>
                  </a:cubicBezTo>
                  <a:cubicBezTo>
                    <a:pt x="1178" y="93944"/>
                    <a:pt x="914" y="85213"/>
                    <a:pt x="120" y="76746"/>
                  </a:cubicBezTo>
                  <a:cubicBezTo>
                    <a:pt x="-674" y="68279"/>
                    <a:pt x="2501" y="59284"/>
                    <a:pt x="8057" y="48171"/>
                  </a:cubicBezTo>
                  <a:cubicBezTo>
                    <a:pt x="13613" y="37059"/>
                    <a:pt x="28960" y="-5275"/>
                    <a:pt x="35045" y="5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71B033AC-64DF-4A6D-8F7C-AB7A0B2EDCB3}"/>
                </a:ext>
              </a:extLst>
            </p:cNvPr>
            <p:cNvSpPr/>
            <p:nvPr/>
          </p:nvSpPr>
          <p:spPr>
            <a:xfrm>
              <a:off x="1971029" y="2554236"/>
              <a:ext cx="129249" cy="258818"/>
            </a:xfrm>
            <a:custGeom>
              <a:avLst/>
              <a:gdLst>
                <a:gd name="connsiteX0" fmla="*/ 129234 w 129249"/>
                <a:gd name="connsiteY0" fmla="*/ 52 h 258818"/>
                <a:gd name="connsiteX1" fmla="*/ 18109 w 129249"/>
                <a:gd name="connsiteY1" fmla="*/ 57202 h 258818"/>
                <a:gd name="connsiteX2" fmla="*/ 2234 w 129249"/>
                <a:gd name="connsiteY2" fmla="*/ 108002 h 258818"/>
                <a:gd name="connsiteX3" fmla="*/ 40334 w 129249"/>
                <a:gd name="connsiteY3" fmla="*/ 177852 h 258818"/>
                <a:gd name="connsiteX4" fmla="*/ 83196 w 129249"/>
                <a:gd name="connsiteY4" fmla="*/ 190552 h 258818"/>
                <a:gd name="connsiteX5" fmla="*/ 102246 w 129249"/>
                <a:gd name="connsiteY5" fmla="*/ 258814 h 258818"/>
                <a:gd name="connsiteX6" fmla="*/ 94309 w 129249"/>
                <a:gd name="connsiteY6" fmla="*/ 193727 h 258818"/>
                <a:gd name="connsiteX7" fmla="*/ 38746 w 129249"/>
                <a:gd name="connsiteY7" fmla="*/ 150864 h 258818"/>
                <a:gd name="connsiteX8" fmla="*/ 10171 w 129249"/>
                <a:gd name="connsiteY8" fmla="*/ 90539 h 258818"/>
                <a:gd name="connsiteX9" fmla="*/ 26046 w 129249"/>
                <a:gd name="connsiteY9" fmla="*/ 47677 h 258818"/>
                <a:gd name="connsiteX10" fmla="*/ 129234 w 129249"/>
                <a:gd name="connsiteY10" fmla="*/ 52 h 25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249" h="258818">
                  <a:moveTo>
                    <a:pt x="129234" y="52"/>
                  </a:moveTo>
                  <a:cubicBezTo>
                    <a:pt x="127911" y="1639"/>
                    <a:pt x="39276" y="39210"/>
                    <a:pt x="18109" y="57202"/>
                  </a:cubicBezTo>
                  <a:cubicBezTo>
                    <a:pt x="-3058" y="75194"/>
                    <a:pt x="-1470" y="87894"/>
                    <a:pt x="2234" y="108002"/>
                  </a:cubicBezTo>
                  <a:cubicBezTo>
                    <a:pt x="5938" y="128110"/>
                    <a:pt x="26840" y="164094"/>
                    <a:pt x="40334" y="177852"/>
                  </a:cubicBezTo>
                  <a:cubicBezTo>
                    <a:pt x="53828" y="191610"/>
                    <a:pt x="72877" y="177058"/>
                    <a:pt x="83196" y="190552"/>
                  </a:cubicBezTo>
                  <a:cubicBezTo>
                    <a:pt x="93515" y="204046"/>
                    <a:pt x="100394" y="258285"/>
                    <a:pt x="102246" y="258814"/>
                  </a:cubicBezTo>
                  <a:cubicBezTo>
                    <a:pt x="104098" y="259343"/>
                    <a:pt x="104892" y="211719"/>
                    <a:pt x="94309" y="193727"/>
                  </a:cubicBezTo>
                  <a:cubicBezTo>
                    <a:pt x="83726" y="175735"/>
                    <a:pt x="52769" y="168062"/>
                    <a:pt x="38746" y="150864"/>
                  </a:cubicBezTo>
                  <a:cubicBezTo>
                    <a:pt x="24723" y="133666"/>
                    <a:pt x="12288" y="107737"/>
                    <a:pt x="10171" y="90539"/>
                  </a:cubicBezTo>
                  <a:cubicBezTo>
                    <a:pt x="8054" y="73341"/>
                    <a:pt x="6996" y="62229"/>
                    <a:pt x="26046" y="47677"/>
                  </a:cubicBezTo>
                  <a:cubicBezTo>
                    <a:pt x="45096" y="33125"/>
                    <a:pt x="130557" y="-1535"/>
                    <a:pt x="129234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887CAB89-A37E-4DF0-BC0C-37C600AD6E14}"/>
                </a:ext>
              </a:extLst>
            </p:cNvPr>
            <p:cNvSpPr/>
            <p:nvPr/>
          </p:nvSpPr>
          <p:spPr>
            <a:xfrm>
              <a:off x="1813934" y="2392243"/>
              <a:ext cx="206965" cy="639084"/>
            </a:xfrm>
            <a:custGeom>
              <a:avLst/>
              <a:gdLst>
                <a:gd name="connsiteX0" fmla="*/ 206954 w 206965"/>
                <a:gd name="connsiteY0" fmla="*/ 120 h 639084"/>
                <a:gd name="connsiteX1" fmla="*/ 57729 w 206965"/>
                <a:gd name="connsiteY1" fmla="*/ 227132 h 639084"/>
                <a:gd name="connsiteX2" fmla="*/ 21216 w 206965"/>
                <a:gd name="connsiteY2" fmla="*/ 344607 h 639084"/>
                <a:gd name="connsiteX3" fmla="*/ 37091 w 206965"/>
                <a:gd name="connsiteY3" fmla="*/ 635120 h 639084"/>
                <a:gd name="connsiteX4" fmla="*/ 33916 w 206965"/>
                <a:gd name="connsiteY4" fmla="*/ 504945 h 639084"/>
                <a:gd name="connsiteX5" fmla="*/ 579 w 206965"/>
                <a:gd name="connsiteY5" fmla="*/ 387470 h 639084"/>
                <a:gd name="connsiteX6" fmla="*/ 65666 w 206965"/>
                <a:gd name="connsiteY6" fmla="*/ 198557 h 639084"/>
                <a:gd name="connsiteX7" fmla="*/ 206954 w 206965"/>
                <a:gd name="connsiteY7" fmla="*/ 120 h 63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965" h="639084">
                  <a:moveTo>
                    <a:pt x="206954" y="120"/>
                  </a:moveTo>
                  <a:cubicBezTo>
                    <a:pt x="205631" y="4882"/>
                    <a:pt x="88685" y="169717"/>
                    <a:pt x="57729" y="227132"/>
                  </a:cubicBezTo>
                  <a:cubicBezTo>
                    <a:pt x="26773" y="284547"/>
                    <a:pt x="24656" y="276609"/>
                    <a:pt x="21216" y="344607"/>
                  </a:cubicBezTo>
                  <a:cubicBezTo>
                    <a:pt x="17776" y="412605"/>
                    <a:pt x="34974" y="608397"/>
                    <a:pt x="37091" y="635120"/>
                  </a:cubicBezTo>
                  <a:cubicBezTo>
                    <a:pt x="39208" y="661843"/>
                    <a:pt x="40001" y="546220"/>
                    <a:pt x="33916" y="504945"/>
                  </a:cubicBezTo>
                  <a:cubicBezTo>
                    <a:pt x="27831" y="463670"/>
                    <a:pt x="-4713" y="438535"/>
                    <a:pt x="579" y="387470"/>
                  </a:cubicBezTo>
                  <a:cubicBezTo>
                    <a:pt x="5871" y="336405"/>
                    <a:pt x="31799" y="264438"/>
                    <a:pt x="65666" y="198557"/>
                  </a:cubicBezTo>
                  <a:cubicBezTo>
                    <a:pt x="99533" y="132676"/>
                    <a:pt x="208277" y="-4642"/>
                    <a:pt x="206954" y="1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2D725A4A-6FFE-4683-ABD0-EC7BD437F847}"/>
                </a:ext>
              </a:extLst>
            </p:cNvPr>
            <p:cNvSpPr/>
            <p:nvPr/>
          </p:nvSpPr>
          <p:spPr>
            <a:xfrm>
              <a:off x="1903343" y="2654002"/>
              <a:ext cx="62059" cy="383408"/>
            </a:xfrm>
            <a:custGeom>
              <a:avLst/>
              <a:gdLst>
                <a:gd name="connsiteX0" fmla="*/ 61982 w 62059"/>
                <a:gd name="connsiteY0" fmla="*/ 1886 h 383408"/>
                <a:gd name="connsiteX1" fmla="*/ 15945 w 62059"/>
                <a:gd name="connsiteY1" fmla="*/ 108248 h 383408"/>
                <a:gd name="connsiteX2" fmla="*/ 25470 w 62059"/>
                <a:gd name="connsiteY2" fmla="*/ 260648 h 383408"/>
                <a:gd name="connsiteX3" fmla="*/ 34995 w 62059"/>
                <a:gd name="connsiteY3" fmla="*/ 382886 h 383408"/>
                <a:gd name="connsiteX4" fmla="*/ 23882 w 62059"/>
                <a:gd name="connsiteY4" fmla="*/ 213023 h 383408"/>
                <a:gd name="connsiteX5" fmla="*/ 9595 w 62059"/>
                <a:gd name="connsiteY5" fmla="*/ 133648 h 383408"/>
                <a:gd name="connsiteX6" fmla="*/ 4832 w 62059"/>
                <a:gd name="connsiteY6" fmla="*/ 87611 h 383408"/>
                <a:gd name="connsiteX7" fmla="*/ 3245 w 62059"/>
                <a:gd name="connsiteY7" fmla="*/ 43161 h 383408"/>
                <a:gd name="connsiteX8" fmla="*/ 61982 w 62059"/>
                <a:gd name="connsiteY8" fmla="*/ 1886 h 38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059" h="383408">
                  <a:moveTo>
                    <a:pt x="61982" y="1886"/>
                  </a:moveTo>
                  <a:cubicBezTo>
                    <a:pt x="64099" y="12734"/>
                    <a:pt x="22030" y="65121"/>
                    <a:pt x="15945" y="108248"/>
                  </a:cubicBezTo>
                  <a:cubicBezTo>
                    <a:pt x="9860" y="151375"/>
                    <a:pt x="22295" y="214875"/>
                    <a:pt x="25470" y="260648"/>
                  </a:cubicBezTo>
                  <a:cubicBezTo>
                    <a:pt x="28645" y="306421"/>
                    <a:pt x="35260" y="390823"/>
                    <a:pt x="34995" y="382886"/>
                  </a:cubicBezTo>
                  <a:cubicBezTo>
                    <a:pt x="34730" y="374949"/>
                    <a:pt x="28115" y="254563"/>
                    <a:pt x="23882" y="213023"/>
                  </a:cubicBezTo>
                  <a:cubicBezTo>
                    <a:pt x="19649" y="171483"/>
                    <a:pt x="12770" y="154550"/>
                    <a:pt x="9595" y="133648"/>
                  </a:cubicBezTo>
                  <a:cubicBezTo>
                    <a:pt x="6420" y="112746"/>
                    <a:pt x="5890" y="102692"/>
                    <a:pt x="4832" y="87611"/>
                  </a:cubicBezTo>
                  <a:cubicBezTo>
                    <a:pt x="3774" y="72530"/>
                    <a:pt x="-4428" y="56390"/>
                    <a:pt x="3245" y="43161"/>
                  </a:cubicBezTo>
                  <a:cubicBezTo>
                    <a:pt x="10918" y="29932"/>
                    <a:pt x="59865" y="-8962"/>
                    <a:pt x="61982" y="18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E4A54EBE-C0D7-4804-9C85-0CB909B487A6}"/>
                </a:ext>
              </a:extLst>
            </p:cNvPr>
            <p:cNvSpPr/>
            <p:nvPr/>
          </p:nvSpPr>
          <p:spPr>
            <a:xfrm>
              <a:off x="1866873" y="2698725"/>
              <a:ext cx="57178" cy="359532"/>
            </a:xfrm>
            <a:custGeom>
              <a:avLst/>
              <a:gdLst>
                <a:gd name="connsiteX0" fmla="*/ 9552 w 57178"/>
                <a:gd name="connsiteY0" fmla="*/ 4788 h 359532"/>
                <a:gd name="connsiteX1" fmla="*/ 4790 w 57178"/>
                <a:gd name="connsiteY1" fmla="*/ 273075 h 359532"/>
                <a:gd name="connsiteX2" fmla="*/ 57177 w 57178"/>
                <a:gd name="connsiteY2" fmla="*/ 357213 h 359532"/>
                <a:gd name="connsiteX3" fmla="*/ 6377 w 57178"/>
                <a:gd name="connsiteY3" fmla="*/ 330225 h 359532"/>
                <a:gd name="connsiteX4" fmla="*/ 17490 w 57178"/>
                <a:gd name="connsiteY4" fmla="*/ 269900 h 359532"/>
                <a:gd name="connsiteX5" fmla="*/ 19077 w 57178"/>
                <a:gd name="connsiteY5" fmla="*/ 146075 h 359532"/>
                <a:gd name="connsiteX6" fmla="*/ 27 w 57178"/>
                <a:gd name="connsiteY6" fmla="*/ 103213 h 359532"/>
                <a:gd name="connsiteX7" fmla="*/ 9552 w 57178"/>
                <a:gd name="connsiteY7" fmla="*/ 4788 h 3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78" h="359532">
                  <a:moveTo>
                    <a:pt x="9552" y="4788"/>
                  </a:moveTo>
                  <a:cubicBezTo>
                    <a:pt x="10346" y="33098"/>
                    <a:pt x="-3148" y="214338"/>
                    <a:pt x="4790" y="273075"/>
                  </a:cubicBezTo>
                  <a:cubicBezTo>
                    <a:pt x="12728" y="331813"/>
                    <a:pt x="56913" y="347688"/>
                    <a:pt x="57177" y="357213"/>
                  </a:cubicBezTo>
                  <a:cubicBezTo>
                    <a:pt x="57442" y="366738"/>
                    <a:pt x="12991" y="344777"/>
                    <a:pt x="6377" y="330225"/>
                  </a:cubicBezTo>
                  <a:cubicBezTo>
                    <a:pt x="-237" y="315673"/>
                    <a:pt x="15373" y="300592"/>
                    <a:pt x="17490" y="269900"/>
                  </a:cubicBezTo>
                  <a:cubicBezTo>
                    <a:pt x="19607" y="239208"/>
                    <a:pt x="21988" y="173856"/>
                    <a:pt x="19077" y="146075"/>
                  </a:cubicBezTo>
                  <a:cubicBezTo>
                    <a:pt x="16166" y="118294"/>
                    <a:pt x="-767" y="124380"/>
                    <a:pt x="27" y="103213"/>
                  </a:cubicBezTo>
                  <a:cubicBezTo>
                    <a:pt x="821" y="82046"/>
                    <a:pt x="8758" y="-23522"/>
                    <a:pt x="9552" y="47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C9DD0799-285A-40CC-88F8-A68463D7D7F7}"/>
                </a:ext>
              </a:extLst>
            </p:cNvPr>
            <p:cNvSpPr/>
            <p:nvPr/>
          </p:nvSpPr>
          <p:spPr>
            <a:xfrm>
              <a:off x="1876333" y="3025715"/>
              <a:ext cx="52753" cy="869894"/>
            </a:xfrm>
            <a:custGeom>
              <a:avLst/>
              <a:gdLst>
                <a:gd name="connsiteX0" fmla="*/ 92 w 52753"/>
                <a:gd name="connsiteY0" fmla="*/ 15935 h 869894"/>
                <a:gd name="connsiteX1" fmla="*/ 27080 w 52753"/>
                <a:gd name="connsiteY1" fmla="*/ 390585 h 869894"/>
                <a:gd name="connsiteX2" fmla="*/ 39780 w 52753"/>
                <a:gd name="connsiteY2" fmla="*/ 727135 h 869894"/>
                <a:gd name="connsiteX3" fmla="*/ 42955 w 52753"/>
                <a:gd name="connsiteY3" fmla="*/ 866835 h 869894"/>
                <a:gd name="connsiteX4" fmla="*/ 52480 w 52753"/>
                <a:gd name="connsiteY4" fmla="*/ 608073 h 869894"/>
                <a:gd name="connsiteX5" fmla="*/ 46130 w 52753"/>
                <a:gd name="connsiteY5" fmla="*/ 563623 h 869894"/>
                <a:gd name="connsiteX6" fmla="*/ 8030 w 52753"/>
                <a:gd name="connsiteY6" fmla="*/ 520760 h 869894"/>
                <a:gd name="connsiteX7" fmla="*/ 35017 w 52753"/>
                <a:gd name="connsiteY7" fmla="*/ 468373 h 869894"/>
                <a:gd name="connsiteX8" fmla="*/ 35017 w 52753"/>
                <a:gd name="connsiteY8" fmla="*/ 336610 h 869894"/>
                <a:gd name="connsiteX9" fmla="*/ 35017 w 52753"/>
                <a:gd name="connsiteY9" fmla="*/ 301685 h 869894"/>
                <a:gd name="connsiteX10" fmla="*/ 19142 w 52753"/>
                <a:gd name="connsiteY10" fmla="*/ 92135 h 869894"/>
                <a:gd name="connsiteX11" fmla="*/ 92 w 52753"/>
                <a:gd name="connsiteY11" fmla="*/ 15935 h 86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753" h="869894">
                  <a:moveTo>
                    <a:pt x="92" y="15935"/>
                  </a:moveTo>
                  <a:cubicBezTo>
                    <a:pt x="1415" y="65677"/>
                    <a:pt x="20465" y="272052"/>
                    <a:pt x="27080" y="390585"/>
                  </a:cubicBezTo>
                  <a:cubicBezTo>
                    <a:pt x="33695" y="509118"/>
                    <a:pt x="37134" y="647760"/>
                    <a:pt x="39780" y="727135"/>
                  </a:cubicBezTo>
                  <a:cubicBezTo>
                    <a:pt x="42426" y="806510"/>
                    <a:pt x="40838" y="886678"/>
                    <a:pt x="42955" y="866835"/>
                  </a:cubicBezTo>
                  <a:cubicBezTo>
                    <a:pt x="45072" y="846992"/>
                    <a:pt x="51951" y="658608"/>
                    <a:pt x="52480" y="608073"/>
                  </a:cubicBezTo>
                  <a:cubicBezTo>
                    <a:pt x="53009" y="557538"/>
                    <a:pt x="53538" y="578175"/>
                    <a:pt x="46130" y="563623"/>
                  </a:cubicBezTo>
                  <a:cubicBezTo>
                    <a:pt x="38722" y="549071"/>
                    <a:pt x="9882" y="536635"/>
                    <a:pt x="8030" y="520760"/>
                  </a:cubicBezTo>
                  <a:cubicBezTo>
                    <a:pt x="6178" y="504885"/>
                    <a:pt x="30519" y="499065"/>
                    <a:pt x="35017" y="468373"/>
                  </a:cubicBezTo>
                  <a:cubicBezTo>
                    <a:pt x="39515" y="437681"/>
                    <a:pt x="35017" y="336610"/>
                    <a:pt x="35017" y="336610"/>
                  </a:cubicBezTo>
                  <a:cubicBezTo>
                    <a:pt x="35017" y="308829"/>
                    <a:pt x="37663" y="342431"/>
                    <a:pt x="35017" y="301685"/>
                  </a:cubicBezTo>
                  <a:cubicBezTo>
                    <a:pt x="32371" y="260939"/>
                    <a:pt x="26286" y="139760"/>
                    <a:pt x="19142" y="92135"/>
                  </a:cubicBezTo>
                  <a:cubicBezTo>
                    <a:pt x="11998" y="44510"/>
                    <a:pt x="-1231" y="-33807"/>
                    <a:pt x="92" y="159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C4E2A643-1253-4C18-A817-96736372106C}"/>
                </a:ext>
              </a:extLst>
            </p:cNvPr>
            <p:cNvSpPr/>
            <p:nvPr/>
          </p:nvSpPr>
          <p:spPr>
            <a:xfrm>
              <a:off x="1910366" y="3050789"/>
              <a:ext cx="80563" cy="888684"/>
            </a:xfrm>
            <a:custGeom>
              <a:avLst/>
              <a:gdLst>
                <a:gd name="connsiteX0" fmla="*/ 12097 w 80563"/>
                <a:gd name="connsiteY0" fmla="*/ 11499 h 888684"/>
                <a:gd name="connsiteX1" fmla="*/ 984 w 80563"/>
                <a:gd name="connsiteY1" fmla="*/ 68649 h 888684"/>
                <a:gd name="connsiteX2" fmla="*/ 39084 w 80563"/>
                <a:gd name="connsiteY2" fmla="*/ 492511 h 888684"/>
                <a:gd name="connsiteX3" fmla="*/ 74009 w 80563"/>
                <a:gd name="connsiteY3" fmla="*/ 870336 h 888684"/>
                <a:gd name="connsiteX4" fmla="*/ 75597 w 80563"/>
                <a:gd name="connsiteY4" fmla="*/ 762386 h 888684"/>
                <a:gd name="connsiteX5" fmla="*/ 21622 w 80563"/>
                <a:gd name="connsiteY5" fmla="*/ 182949 h 888684"/>
                <a:gd name="connsiteX6" fmla="*/ 12097 w 80563"/>
                <a:gd name="connsiteY6" fmla="*/ 11499 h 88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63" h="888684">
                  <a:moveTo>
                    <a:pt x="12097" y="11499"/>
                  </a:moveTo>
                  <a:cubicBezTo>
                    <a:pt x="8657" y="-7551"/>
                    <a:pt x="-3514" y="-11520"/>
                    <a:pt x="984" y="68649"/>
                  </a:cubicBezTo>
                  <a:cubicBezTo>
                    <a:pt x="5482" y="148818"/>
                    <a:pt x="26913" y="358896"/>
                    <a:pt x="39084" y="492511"/>
                  </a:cubicBezTo>
                  <a:cubicBezTo>
                    <a:pt x="51255" y="626126"/>
                    <a:pt x="67924" y="825357"/>
                    <a:pt x="74009" y="870336"/>
                  </a:cubicBezTo>
                  <a:cubicBezTo>
                    <a:pt x="80094" y="915315"/>
                    <a:pt x="84328" y="876950"/>
                    <a:pt x="75597" y="762386"/>
                  </a:cubicBezTo>
                  <a:cubicBezTo>
                    <a:pt x="66866" y="647822"/>
                    <a:pt x="35116" y="307039"/>
                    <a:pt x="21622" y="182949"/>
                  </a:cubicBezTo>
                  <a:cubicBezTo>
                    <a:pt x="8128" y="58860"/>
                    <a:pt x="15537" y="30549"/>
                    <a:pt x="12097" y="114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FA061503-4E6A-4614-829D-193F871C124F}"/>
                </a:ext>
              </a:extLst>
            </p:cNvPr>
            <p:cNvSpPr/>
            <p:nvPr/>
          </p:nvSpPr>
          <p:spPr>
            <a:xfrm>
              <a:off x="1958436" y="2710049"/>
              <a:ext cx="42522" cy="850828"/>
            </a:xfrm>
            <a:custGeom>
              <a:avLst/>
              <a:gdLst>
                <a:gd name="connsiteX0" fmla="*/ 18002 w 42522"/>
                <a:gd name="connsiteY0" fmla="*/ 6164 h 850828"/>
                <a:gd name="connsiteX1" fmla="*/ 29114 w 42522"/>
                <a:gd name="connsiteY1" fmla="*/ 56964 h 850828"/>
                <a:gd name="connsiteX2" fmla="*/ 18002 w 42522"/>
                <a:gd name="connsiteY2" fmla="*/ 109351 h 850828"/>
                <a:gd name="connsiteX3" fmla="*/ 539 w 42522"/>
                <a:gd name="connsiteY3" fmla="*/ 391926 h 850828"/>
                <a:gd name="connsiteX4" fmla="*/ 40227 w 42522"/>
                <a:gd name="connsiteY4" fmla="*/ 839601 h 850828"/>
                <a:gd name="connsiteX5" fmla="*/ 35464 w 42522"/>
                <a:gd name="connsiteY5" fmla="*/ 672914 h 850828"/>
                <a:gd name="connsiteX6" fmla="*/ 16414 w 42522"/>
                <a:gd name="connsiteY6" fmla="*/ 207776 h 850828"/>
                <a:gd name="connsiteX7" fmla="*/ 18002 w 42522"/>
                <a:gd name="connsiteY7" fmla="*/ 6164 h 85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22" h="850828">
                  <a:moveTo>
                    <a:pt x="18002" y="6164"/>
                  </a:moveTo>
                  <a:cubicBezTo>
                    <a:pt x="20119" y="-18971"/>
                    <a:pt x="29114" y="39766"/>
                    <a:pt x="29114" y="56964"/>
                  </a:cubicBezTo>
                  <a:cubicBezTo>
                    <a:pt x="29114" y="74162"/>
                    <a:pt x="22764" y="53524"/>
                    <a:pt x="18002" y="109351"/>
                  </a:cubicBezTo>
                  <a:cubicBezTo>
                    <a:pt x="13240" y="165178"/>
                    <a:pt x="-3165" y="270218"/>
                    <a:pt x="539" y="391926"/>
                  </a:cubicBezTo>
                  <a:cubicBezTo>
                    <a:pt x="4243" y="513634"/>
                    <a:pt x="34406" y="792770"/>
                    <a:pt x="40227" y="839601"/>
                  </a:cubicBezTo>
                  <a:cubicBezTo>
                    <a:pt x="46048" y="886432"/>
                    <a:pt x="39433" y="778218"/>
                    <a:pt x="35464" y="672914"/>
                  </a:cubicBezTo>
                  <a:cubicBezTo>
                    <a:pt x="31495" y="567610"/>
                    <a:pt x="16414" y="313345"/>
                    <a:pt x="16414" y="207776"/>
                  </a:cubicBezTo>
                  <a:cubicBezTo>
                    <a:pt x="16414" y="102207"/>
                    <a:pt x="15885" y="31299"/>
                    <a:pt x="18002" y="61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072D8449-BB33-4DD4-8AF4-D024AA98A602}"/>
                </a:ext>
              </a:extLst>
            </p:cNvPr>
            <p:cNvSpPr/>
            <p:nvPr/>
          </p:nvSpPr>
          <p:spPr>
            <a:xfrm>
              <a:off x="2050891" y="2790796"/>
              <a:ext cx="26734" cy="797678"/>
            </a:xfrm>
            <a:custGeom>
              <a:avLst/>
              <a:gdLst>
                <a:gd name="connsiteX0" fmla="*/ 14447 w 26734"/>
                <a:gd name="connsiteY0" fmla="*/ 9554 h 797678"/>
                <a:gd name="connsiteX1" fmla="*/ 8097 w 26734"/>
                <a:gd name="connsiteY1" fmla="*/ 428654 h 797678"/>
                <a:gd name="connsiteX2" fmla="*/ 25559 w 26734"/>
                <a:gd name="connsiteY2" fmla="*/ 792192 h 797678"/>
                <a:gd name="connsiteX3" fmla="*/ 22384 w 26734"/>
                <a:gd name="connsiteY3" fmla="*/ 614392 h 797678"/>
                <a:gd name="connsiteX4" fmla="*/ 159 w 26734"/>
                <a:gd name="connsiteY4" fmla="*/ 173067 h 797678"/>
                <a:gd name="connsiteX5" fmla="*/ 14447 w 26734"/>
                <a:gd name="connsiteY5" fmla="*/ 9554 h 79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4" h="797678">
                  <a:moveTo>
                    <a:pt x="14447" y="9554"/>
                  </a:moveTo>
                  <a:cubicBezTo>
                    <a:pt x="15770" y="52152"/>
                    <a:pt x="6245" y="298214"/>
                    <a:pt x="8097" y="428654"/>
                  </a:cubicBezTo>
                  <a:cubicBezTo>
                    <a:pt x="9949" y="559094"/>
                    <a:pt x="23178" y="761236"/>
                    <a:pt x="25559" y="792192"/>
                  </a:cubicBezTo>
                  <a:cubicBezTo>
                    <a:pt x="27940" y="823148"/>
                    <a:pt x="26617" y="717579"/>
                    <a:pt x="22384" y="614392"/>
                  </a:cubicBezTo>
                  <a:cubicBezTo>
                    <a:pt x="18151" y="511205"/>
                    <a:pt x="2011" y="271228"/>
                    <a:pt x="159" y="173067"/>
                  </a:cubicBezTo>
                  <a:cubicBezTo>
                    <a:pt x="-1693" y="74907"/>
                    <a:pt x="13124" y="-33044"/>
                    <a:pt x="14447" y="95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BBB3496C-99C1-43C7-972F-1761AC23D616}"/>
                </a:ext>
              </a:extLst>
            </p:cNvPr>
            <p:cNvSpPr/>
            <p:nvPr/>
          </p:nvSpPr>
          <p:spPr>
            <a:xfrm>
              <a:off x="2082426" y="2913198"/>
              <a:ext cx="35032" cy="900351"/>
            </a:xfrm>
            <a:custGeom>
              <a:avLst/>
              <a:gdLst>
                <a:gd name="connsiteX0" fmla="*/ 13074 w 35032"/>
                <a:gd name="connsiteY0" fmla="*/ 10977 h 900351"/>
                <a:gd name="connsiteX1" fmla="*/ 374 w 35032"/>
                <a:gd name="connsiteY1" fmla="*/ 490402 h 900351"/>
                <a:gd name="connsiteX2" fmla="*/ 27362 w 35032"/>
                <a:gd name="connsiteY2" fmla="*/ 774565 h 900351"/>
                <a:gd name="connsiteX3" fmla="*/ 32124 w 35032"/>
                <a:gd name="connsiteY3" fmla="*/ 899977 h 900351"/>
                <a:gd name="connsiteX4" fmla="*/ 24187 w 35032"/>
                <a:gd name="connsiteY4" fmla="*/ 739640 h 900351"/>
                <a:gd name="connsiteX5" fmla="*/ 27362 w 35032"/>
                <a:gd name="connsiteY5" fmla="*/ 572952 h 900351"/>
                <a:gd name="connsiteX6" fmla="*/ 33712 w 35032"/>
                <a:gd name="connsiteY6" fmla="*/ 188777 h 900351"/>
                <a:gd name="connsiteX7" fmla="*/ 13074 w 35032"/>
                <a:gd name="connsiteY7" fmla="*/ 10977 h 90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32" h="900351">
                  <a:moveTo>
                    <a:pt x="13074" y="10977"/>
                  </a:moveTo>
                  <a:cubicBezTo>
                    <a:pt x="7518" y="61248"/>
                    <a:pt x="-2007" y="363137"/>
                    <a:pt x="374" y="490402"/>
                  </a:cubicBezTo>
                  <a:cubicBezTo>
                    <a:pt x="2755" y="617667"/>
                    <a:pt x="22070" y="706302"/>
                    <a:pt x="27362" y="774565"/>
                  </a:cubicBezTo>
                  <a:cubicBezTo>
                    <a:pt x="32654" y="842828"/>
                    <a:pt x="32653" y="905798"/>
                    <a:pt x="32124" y="899977"/>
                  </a:cubicBezTo>
                  <a:cubicBezTo>
                    <a:pt x="31595" y="894156"/>
                    <a:pt x="24981" y="794144"/>
                    <a:pt x="24187" y="739640"/>
                  </a:cubicBezTo>
                  <a:cubicBezTo>
                    <a:pt x="23393" y="685136"/>
                    <a:pt x="25775" y="664762"/>
                    <a:pt x="27362" y="572952"/>
                  </a:cubicBezTo>
                  <a:cubicBezTo>
                    <a:pt x="28949" y="481142"/>
                    <a:pt x="38474" y="283498"/>
                    <a:pt x="33712" y="188777"/>
                  </a:cubicBezTo>
                  <a:cubicBezTo>
                    <a:pt x="28950" y="94056"/>
                    <a:pt x="18630" y="-39294"/>
                    <a:pt x="13074" y="109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711F54B7-F706-4258-93AC-0E55DFBFBC4D}"/>
                </a:ext>
              </a:extLst>
            </p:cNvPr>
            <p:cNvSpPr/>
            <p:nvPr/>
          </p:nvSpPr>
          <p:spPr>
            <a:xfrm>
              <a:off x="2000040" y="3451494"/>
              <a:ext cx="102264" cy="643540"/>
            </a:xfrm>
            <a:custGeom>
              <a:avLst/>
              <a:gdLst>
                <a:gd name="connsiteX0" fmla="*/ 3385 w 102264"/>
                <a:gd name="connsiteY0" fmla="*/ 21956 h 643540"/>
                <a:gd name="connsiteX1" fmla="*/ 3385 w 102264"/>
                <a:gd name="connsiteY1" fmla="*/ 82281 h 643540"/>
                <a:gd name="connsiteX2" fmla="*/ 27198 w 102264"/>
                <a:gd name="connsiteY2" fmla="*/ 477569 h 643540"/>
                <a:gd name="connsiteX3" fmla="*/ 101810 w 102264"/>
                <a:gd name="connsiteY3" fmla="*/ 642669 h 643540"/>
                <a:gd name="connsiteX4" fmla="*/ 57360 w 102264"/>
                <a:gd name="connsiteY4" fmla="*/ 534719 h 643540"/>
                <a:gd name="connsiteX5" fmla="*/ 33548 w 102264"/>
                <a:gd name="connsiteY5" fmla="*/ 361681 h 643540"/>
                <a:gd name="connsiteX6" fmla="*/ 3385 w 102264"/>
                <a:gd name="connsiteY6" fmla="*/ 21956 h 6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264" h="643540">
                  <a:moveTo>
                    <a:pt x="3385" y="21956"/>
                  </a:moveTo>
                  <a:cubicBezTo>
                    <a:pt x="-1642" y="-24611"/>
                    <a:pt x="-584" y="6346"/>
                    <a:pt x="3385" y="82281"/>
                  </a:cubicBezTo>
                  <a:cubicBezTo>
                    <a:pt x="7354" y="158216"/>
                    <a:pt x="10794" y="384171"/>
                    <a:pt x="27198" y="477569"/>
                  </a:cubicBezTo>
                  <a:cubicBezTo>
                    <a:pt x="43602" y="570967"/>
                    <a:pt x="96783" y="633144"/>
                    <a:pt x="101810" y="642669"/>
                  </a:cubicBezTo>
                  <a:cubicBezTo>
                    <a:pt x="106837" y="652194"/>
                    <a:pt x="68737" y="581550"/>
                    <a:pt x="57360" y="534719"/>
                  </a:cubicBezTo>
                  <a:cubicBezTo>
                    <a:pt x="45983" y="487888"/>
                    <a:pt x="42544" y="441585"/>
                    <a:pt x="33548" y="361681"/>
                  </a:cubicBezTo>
                  <a:cubicBezTo>
                    <a:pt x="24552" y="281777"/>
                    <a:pt x="8412" y="68523"/>
                    <a:pt x="3385" y="219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FAB47311-A4B9-41D1-9488-49392C71677D}"/>
                </a:ext>
              </a:extLst>
            </p:cNvPr>
            <p:cNvSpPr/>
            <p:nvPr/>
          </p:nvSpPr>
          <p:spPr>
            <a:xfrm>
              <a:off x="2068155" y="3491575"/>
              <a:ext cx="33791" cy="586768"/>
            </a:xfrm>
            <a:custGeom>
              <a:avLst/>
              <a:gdLst>
                <a:gd name="connsiteX0" fmla="*/ 3533 w 33791"/>
                <a:gd name="connsiteY0" fmla="*/ 15213 h 586768"/>
                <a:gd name="connsiteX1" fmla="*/ 1945 w 33791"/>
                <a:gd name="connsiteY1" fmla="*/ 72363 h 586768"/>
                <a:gd name="connsiteX2" fmla="*/ 27345 w 33791"/>
                <a:gd name="connsiteY2" fmla="*/ 373988 h 586768"/>
                <a:gd name="connsiteX3" fmla="*/ 33695 w 33791"/>
                <a:gd name="connsiteY3" fmla="*/ 583538 h 586768"/>
                <a:gd name="connsiteX4" fmla="*/ 24170 w 33791"/>
                <a:gd name="connsiteY4" fmla="*/ 486700 h 586768"/>
                <a:gd name="connsiteX5" fmla="*/ 17820 w 33791"/>
                <a:gd name="connsiteY5" fmla="*/ 293025 h 586768"/>
                <a:gd name="connsiteX6" fmla="*/ 3533 w 33791"/>
                <a:gd name="connsiteY6" fmla="*/ 15213 h 5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91" h="586768">
                  <a:moveTo>
                    <a:pt x="3533" y="15213"/>
                  </a:moveTo>
                  <a:cubicBezTo>
                    <a:pt x="887" y="-21564"/>
                    <a:pt x="-2024" y="12567"/>
                    <a:pt x="1945" y="72363"/>
                  </a:cubicBezTo>
                  <a:cubicBezTo>
                    <a:pt x="5914" y="132159"/>
                    <a:pt x="22053" y="288792"/>
                    <a:pt x="27345" y="373988"/>
                  </a:cubicBezTo>
                  <a:cubicBezTo>
                    <a:pt x="32637" y="459184"/>
                    <a:pt x="34224" y="564753"/>
                    <a:pt x="33695" y="583538"/>
                  </a:cubicBezTo>
                  <a:cubicBezTo>
                    <a:pt x="33166" y="602323"/>
                    <a:pt x="26816" y="535119"/>
                    <a:pt x="24170" y="486700"/>
                  </a:cubicBezTo>
                  <a:cubicBezTo>
                    <a:pt x="21524" y="438281"/>
                    <a:pt x="20201" y="367108"/>
                    <a:pt x="17820" y="293025"/>
                  </a:cubicBezTo>
                  <a:cubicBezTo>
                    <a:pt x="15439" y="218942"/>
                    <a:pt x="6179" y="51990"/>
                    <a:pt x="3533" y="152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B012B804-4896-446D-942D-983C34139BB2}"/>
                </a:ext>
              </a:extLst>
            </p:cNvPr>
            <p:cNvSpPr/>
            <p:nvPr/>
          </p:nvSpPr>
          <p:spPr>
            <a:xfrm>
              <a:off x="1969086" y="3837913"/>
              <a:ext cx="50751" cy="826382"/>
            </a:xfrm>
            <a:custGeom>
              <a:avLst/>
              <a:gdLst>
                <a:gd name="connsiteX0" fmla="*/ 16877 w 50751"/>
                <a:gd name="connsiteY0" fmla="*/ 22887 h 826382"/>
                <a:gd name="connsiteX1" fmla="*/ 1002 w 50751"/>
                <a:gd name="connsiteY1" fmla="*/ 80037 h 826382"/>
                <a:gd name="connsiteX2" fmla="*/ 48627 w 50751"/>
                <a:gd name="connsiteY2" fmla="*/ 807112 h 826382"/>
                <a:gd name="connsiteX3" fmla="*/ 40689 w 50751"/>
                <a:gd name="connsiteY3" fmla="*/ 573750 h 826382"/>
                <a:gd name="connsiteX4" fmla="*/ 24814 w 50751"/>
                <a:gd name="connsiteY4" fmla="*/ 118137 h 826382"/>
                <a:gd name="connsiteX5" fmla="*/ 16877 w 50751"/>
                <a:gd name="connsiteY5" fmla="*/ 22887 h 82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51" h="826382">
                  <a:moveTo>
                    <a:pt x="16877" y="22887"/>
                  </a:moveTo>
                  <a:cubicBezTo>
                    <a:pt x="12908" y="16537"/>
                    <a:pt x="-4290" y="-50667"/>
                    <a:pt x="1002" y="80037"/>
                  </a:cubicBezTo>
                  <a:cubicBezTo>
                    <a:pt x="6294" y="210741"/>
                    <a:pt x="42013" y="724827"/>
                    <a:pt x="48627" y="807112"/>
                  </a:cubicBezTo>
                  <a:cubicBezTo>
                    <a:pt x="55241" y="889397"/>
                    <a:pt x="44658" y="688579"/>
                    <a:pt x="40689" y="573750"/>
                  </a:cubicBezTo>
                  <a:cubicBezTo>
                    <a:pt x="36720" y="458921"/>
                    <a:pt x="30370" y="208624"/>
                    <a:pt x="24814" y="118137"/>
                  </a:cubicBezTo>
                  <a:cubicBezTo>
                    <a:pt x="19258" y="27650"/>
                    <a:pt x="20846" y="29237"/>
                    <a:pt x="16877" y="228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3171817C-C0E8-4DF4-A869-23EF0F86581A}"/>
                </a:ext>
              </a:extLst>
            </p:cNvPr>
            <p:cNvSpPr/>
            <p:nvPr/>
          </p:nvSpPr>
          <p:spPr>
            <a:xfrm>
              <a:off x="1930191" y="3860777"/>
              <a:ext cx="46854" cy="847830"/>
            </a:xfrm>
            <a:custGeom>
              <a:avLst/>
              <a:gdLst>
                <a:gd name="connsiteX0" fmla="*/ 209 w 46854"/>
                <a:gd name="connsiteY0" fmla="*/ 23 h 847830"/>
                <a:gd name="connsiteX1" fmla="*/ 24022 w 46854"/>
                <a:gd name="connsiteY1" fmla="*/ 568348 h 847830"/>
                <a:gd name="connsiteX2" fmla="*/ 46247 w 46854"/>
                <a:gd name="connsiteY2" fmla="*/ 847748 h 847830"/>
                <a:gd name="connsiteX3" fmla="*/ 38309 w 46854"/>
                <a:gd name="connsiteY3" fmla="*/ 590573 h 847830"/>
                <a:gd name="connsiteX4" fmla="*/ 209 w 46854"/>
                <a:gd name="connsiteY4" fmla="*/ 23 h 84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4" h="847830">
                  <a:moveTo>
                    <a:pt x="209" y="23"/>
                  </a:moveTo>
                  <a:cubicBezTo>
                    <a:pt x="-2172" y="-3681"/>
                    <a:pt x="16349" y="427061"/>
                    <a:pt x="24022" y="568348"/>
                  </a:cubicBezTo>
                  <a:cubicBezTo>
                    <a:pt x="31695" y="709636"/>
                    <a:pt x="43866" y="844044"/>
                    <a:pt x="46247" y="847748"/>
                  </a:cubicBezTo>
                  <a:cubicBezTo>
                    <a:pt x="48628" y="851452"/>
                    <a:pt x="43601" y="729215"/>
                    <a:pt x="38309" y="590573"/>
                  </a:cubicBezTo>
                  <a:cubicBezTo>
                    <a:pt x="33017" y="451931"/>
                    <a:pt x="2590" y="3727"/>
                    <a:pt x="209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03975A4B-3B3F-4888-A129-9106BE07C809}"/>
                </a:ext>
              </a:extLst>
            </p:cNvPr>
            <p:cNvSpPr/>
            <p:nvPr/>
          </p:nvSpPr>
          <p:spPr>
            <a:xfrm>
              <a:off x="2105746" y="4166553"/>
              <a:ext cx="1416286" cy="1722225"/>
            </a:xfrm>
            <a:custGeom>
              <a:avLst/>
              <a:gdLst>
                <a:gd name="connsiteX0" fmla="*/ 22774 w 1416286"/>
                <a:gd name="connsiteY0" fmla="*/ 70167 h 1722225"/>
                <a:gd name="connsiteX1" fmla="*/ 2454 w 1416286"/>
                <a:gd name="connsiteY1" fmla="*/ 115887 h 1722225"/>
                <a:gd name="connsiteX2" fmla="*/ 78654 w 1416286"/>
                <a:gd name="connsiteY2" fmla="*/ 1086167 h 1722225"/>
                <a:gd name="connsiteX3" fmla="*/ 241214 w 1416286"/>
                <a:gd name="connsiteY3" fmla="*/ 1507807 h 1722225"/>
                <a:gd name="connsiteX4" fmla="*/ 667934 w 1416286"/>
                <a:gd name="connsiteY4" fmla="*/ 1650047 h 1722225"/>
                <a:gd name="connsiteX5" fmla="*/ 1414694 w 1416286"/>
                <a:gd name="connsiteY5" fmla="*/ 1721167 h 1722225"/>
                <a:gd name="connsiteX6" fmla="*/ 845734 w 1416286"/>
                <a:gd name="connsiteY6" fmla="*/ 1599247 h 1722225"/>
                <a:gd name="connsiteX7" fmla="*/ 170094 w 1416286"/>
                <a:gd name="connsiteY7" fmla="*/ 1482407 h 1722225"/>
                <a:gd name="connsiteX8" fmla="*/ 63414 w 1416286"/>
                <a:gd name="connsiteY8" fmla="*/ 588327 h 1722225"/>
                <a:gd name="connsiteX9" fmla="*/ 22774 w 1416286"/>
                <a:gd name="connsiteY9" fmla="*/ 70167 h 172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286" h="1722225">
                  <a:moveTo>
                    <a:pt x="22774" y="70167"/>
                  </a:moveTo>
                  <a:cubicBezTo>
                    <a:pt x="12614" y="-8573"/>
                    <a:pt x="-6859" y="-53446"/>
                    <a:pt x="2454" y="115887"/>
                  </a:cubicBezTo>
                  <a:cubicBezTo>
                    <a:pt x="11767" y="285220"/>
                    <a:pt x="38861" y="854180"/>
                    <a:pt x="78654" y="1086167"/>
                  </a:cubicBezTo>
                  <a:cubicBezTo>
                    <a:pt x="118447" y="1318154"/>
                    <a:pt x="143001" y="1413827"/>
                    <a:pt x="241214" y="1507807"/>
                  </a:cubicBezTo>
                  <a:cubicBezTo>
                    <a:pt x="339427" y="1601787"/>
                    <a:pt x="472354" y="1614487"/>
                    <a:pt x="667934" y="1650047"/>
                  </a:cubicBezTo>
                  <a:cubicBezTo>
                    <a:pt x="863514" y="1685607"/>
                    <a:pt x="1385061" y="1729634"/>
                    <a:pt x="1414694" y="1721167"/>
                  </a:cubicBezTo>
                  <a:cubicBezTo>
                    <a:pt x="1444327" y="1712700"/>
                    <a:pt x="1053167" y="1639040"/>
                    <a:pt x="845734" y="1599247"/>
                  </a:cubicBezTo>
                  <a:cubicBezTo>
                    <a:pt x="638301" y="1559454"/>
                    <a:pt x="300481" y="1650894"/>
                    <a:pt x="170094" y="1482407"/>
                  </a:cubicBezTo>
                  <a:cubicBezTo>
                    <a:pt x="39707" y="1313920"/>
                    <a:pt x="90507" y="825394"/>
                    <a:pt x="63414" y="588327"/>
                  </a:cubicBezTo>
                  <a:cubicBezTo>
                    <a:pt x="36321" y="351260"/>
                    <a:pt x="32934" y="148907"/>
                    <a:pt x="22774" y="701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29B4B3A9-BF64-483B-AC7D-D97CE6882EC1}"/>
                </a:ext>
              </a:extLst>
            </p:cNvPr>
            <p:cNvSpPr/>
            <p:nvPr/>
          </p:nvSpPr>
          <p:spPr>
            <a:xfrm>
              <a:off x="1949678" y="4391619"/>
              <a:ext cx="85716" cy="912690"/>
            </a:xfrm>
            <a:custGeom>
              <a:avLst/>
              <a:gdLst>
                <a:gd name="connsiteX0" fmla="*/ 67082 w 85716"/>
                <a:gd name="connsiteY0" fmla="*/ 43221 h 912690"/>
                <a:gd name="connsiteX1" fmla="*/ 82322 w 85716"/>
                <a:gd name="connsiteY1" fmla="*/ 901741 h 912690"/>
                <a:gd name="connsiteX2" fmla="*/ 1042 w 85716"/>
                <a:gd name="connsiteY2" fmla="*/ 505501 h 912690"/>
                <a:gd name="connsiteX3" fmla="*/ 36602 w 85716"/>
                <a:gd name="connsiteY3" fmla="*/ 165141 h 912690"/>
                <a:gd name="connsiteX4" fmla="*/ 67082 w 85716"/>
                <a:gd name="connsiteY4" fmla="*/ 43221 h 91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16" h="912690">
                  <a:moveTo>
                    <a:pt x="67082" y="43221"/>
                  </a:moveTo>
                  <a:cubicBezTo>
                    <a:pt x="74702" y="165988"/>
                    <a:pt x="93329" y="824694"/>
                    <a:pt x="82322" y="901741"/>
                  </a:cubicBezTo>
                  <a:cubicBezTo>
                    <a:pt x="71315" y="978788"/>
                    <a:pt x="8662" y="628268"/>
                    <a:pt x="1042" y="505501"/>
                  </a:cubicBezTo>
                  <a:cubicBezTo>
                    <a:pt x="-6578" y="382734"/>
                    <a:pt x="29829" y="239648"/>
                    <a:pt x="36602" y="165141"/>
                  </a:cubicBezTo>
                  <a:cubicBezTo>
                    <a:pt x="43375" y="90634"/>
                    <a:pt x="59462" y="-79546"/>
                    <a:pt x="67082" y="43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B6B0CA1F-9AAD-4E65-A336-B3030960B283}"/>
                </a:ext>
              </a:extLst>
            </p:cNvPr>
            <p:cNvSpPr/>
            <p:nvPr/>
          </p:nvSpPr>
          <p:spPr>
            <a:xfrm>
              <a:off x="1701729" y="4180780"/>
              <a:ext cx="290403" cy="1259269"/>
            </a:xfrm>
            <a:custGeom>
              <a:avLst/>
              <a:gdLst>
                <a:gd name="connsiteX0" fmla="*/ 71 w 290403"/>
                <a:gd name="connsiteY0" fmla="*/ 60 h 1259269"/>
                <a:gd name="connsiteX1" fmla="*/ 142311 w 290403"/>
                <a:gd name="connsiteY1" fmla="*/ 960180 h 1259269"/>
                <a:gd name="connsiteX2" fmla="*/ 162631 w 290403"/>
                <a:gd name="connsiteY2" fmla="*/ 1204020 h 1259269"/>
                <a:gd name="connsiteX3" fmla="*/ 289631 w 290403"/>
                <a:gd name="connsiteY3" fmla="*/ 1249740 h 1259269"/>
                <a:gd name="connsiteX4" fmla="*/ 213431 w 290403"/>
                <a:gd name="connsiteY4" fmla="*/ 1224340 h 1259269"/>
                <a:gd name="connsiteX5" fmla="*/ 162631 w 290403"/>
                <a:gd name="connsiteY5" fmla="*/ 914460 h 1259269"/>
                <a:gd name="connsiteX6" fmla="*/ 71 w 290403"/>
                <a:gd name="connsiteY6" fmla="*/ 60 h 125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03" h="1259269">
                  <a:moveTo>
                    <a:pt x="71" y="60"/>
                  </a:moveTo>
                  <a:cubicBezTo>
                    <a:pt x="-3316" y="7680"/>
                    <a:pt x="115218" y="759520"/>
                    <a:pt x="142311" y="960180"/>
                  </a:cubicBezTo>
                  <a:cubicBezTo>
                    <a:pt x="169404" y="1160840"/>
                    <a:pt x="138078" y="1155760"/>
                    <a:pt x="162631" y="1204020"/>
                  </a:cubicBezTo>
                  <a:cubicBezTo>
                    <a:pt x="187184" y="1252280"/>
                    <a:pt x="281164" y="1246353"/>
                    <a:pt x="289631" y="1249740"/>
                  </a:cubicBezTo>
                  <a:cubicBezTo>
                    <a:pt x="298098" y="1253127"/>
                    <a:pt x="234598" y="1280220"/>
                    <a:pt x="213431" y="1224340"/>
                  </a:cubicBezTo>
                  <a:cubicBezTo>
                    <a:pt x="192264" y="1168460"/>
                    <a:pt x="195651" y="1124433"/>
                    <a:pt x="162631" y="914460"/>
                  </a:cubicBezTo>
                  <a:cubicBezTo>
                    <a:pt x="129611" y="704487"/>
                    <a:pt x="3458" y="-7560"/>
                    <a:pt x="71" y="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74A7270A-376D-4CC3-8758-862823FA7B00}"/>
                </a:ext>
              </a:extLst>
            </p:cNvPr>
            <p:cNvSpPr/>
            <p:nvPr/>
          </p:nvSpPr>
          <p:spPr>
            <a:xfrm>
              <a:off x="1695212" y="4203328"/>
              <a:ext cx="347024" cy="2588030"/>
            </a:xfrm>
            <a:custGeom>
              <a:avLst/>
              <a:gdLst>
                <a:gd name="connsiteX0" fmla="*/ 6588 w 347024"/>
                <a:gd name="connsiteY0" fmla="*/ 13072 h 2588030"/>
                <a:gd name="connsiteX1" fmla="*/ 6588 w 347024"/>
                <a:gd name="connsiteY1" fmla="*/ 1140832 h 2588030"/>
                <a:gd name="connsiteX2" fmla="*/ 1508 w 347024"/>
                <a:gd name="connsiteY2" fmla="*/ 1780912 h 2588030"/>
                <a:gd name="connsiteX3" fmla="*/ 37068 w 347024"/>
                <a:gd name="connsiteY3" fmla="*/ 2217792 h 2588030"/>
                <a:gd name="connsiteX4" fmla="*/ 189468 w 347024"/>
                <a:gd name="connsiteY4" fmla="*/ 2547992 h 2588030"/>
                <a:gd name="connsiteX5" fmla="*/ 346948 w 347024"/>
                <a:gd name="connsiteY5" fmla="*/ 2573392 h 2588030"/>
                <a:gd name="connsiteX6" fmla="*/ 169148 w 347024"/>
                <a:gd name="connsiteY6" fmla="*/ 2466712 h 2588030"/>
                <a:gd name="connsiteX7" fmla="*/ 123428 w 347024"/>
                <a:gd name="connsiteY7" fmla="*/ 2136512 h 2588030"/>
                <a:gd name="connsiteX8" fmla="*/ 82788 w 347024"/>
                <a:gd name="connsiteY8" fmla="*/ 627752 h 2588030"/>
                <a:gd name="connsiteX9" fmla="*/ 6588 w 347024"/>
                <a:gd name="connsiteY9" fmla="*/ 13072 h 258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024" h="2588030">
                  <a:moveTo>
                    <a:pt x="6588" y="13072"/>
                  </a:moveTo>
                  <a:cubicBezTo>
                    <a:pt x="-6112" y="98585"/>
                    <a:pt x="7435" y="846192"/>
                    <a:pt x="6588" y="1140832"/>
                  </a:cubicBezTo>
                  <a:cubicBezTo>
                    <a:pt x="5741" y="1435472"/>
                    <a:pt x="-3572" y="1601419"/>
                    <a:pt x="1508" y="1780912"/>
                  </a:cubicBezTo>
                  <a:cubicBezTo>
                    <a:pt x="6588" y="1960405"/>
                    <a:pt x="5741" y="2089945"/>
                    <a:pt x="37068" y="2217792"/>
                  </a:cubicBezTo>
                  <a:cubicBezTo>
                    <a:pt x="68395" y="2345639"/>
                    <a:pt x="137821" y="2488725"/>
                    <a:pt x="189468" y="2547992"/>
                  </a:cubicBezTo>
                  <a:cubicBezTo>
                    <a:pt x="241115" y="2607259"/>
                    <a:pt x="350335" y="2586939"/>
                    <a:pt x="346948" y="2573392"/>
                  </a:cubicBezTo>
                  <a:cubicBezTo>
                    <a:pt x="343561" y="2559845"/>
                    <a:pt x="206401" y="2539525"/>
                    <a:pt x="169148" y="2466712"/>
                  </a:cubicBezTo>
                  <a:cubicBezTo>
                    <a:pt x="131895" y="2393899"/>
                    <a:pt x="137821" y="2443005"/>
                    <a:pt x="123428" y="2136512"/>
                  </a:cubicBezTo>
                  <a:cubicBezTo>
                    <a:pt x="109035" y="1830019"/>
                    <a:pt x="100568" y="979119"/>
                    <a:pt x="82788" y="627752"/>
                  </a:cubicBezTo>
                  <a:cubicBezTo>
                    <a:pt x="65008" y="276385"/>
                    <a:pt x="19288" y="-72441"/>
                    <a:pt x="6588" y="130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5B1B53FF-0F95-4B86-A09C-E67F2279F315}"/>
                </a:ext>
              </a:extLst>
            </p:cNvPr>
            <p:cNvSpPr/>
            <p:nvPr/>
          </p:nvSpPr>
          <p:spPr>
            <a:xfrm>
              <a:off x="1920240" y="6019799"/>
              <a:ext cx="1112931" cy="772929"/>
            </a:xfrm>
            <a:custGeom>
              <a:avLst/>
              <a:gdLst>
                <a:gd name="connsiteX0" fmla="*/ 1112520 w 1112931"/>
                <a:gd name="connsiteY0" fmla="*/ 1 h 772929"/>
                <a:gd name="connsiteX1" fmla="*/ 1092200 w 1112931"/>
                <a:gd name="connsiteY1" fmla="*/ 482601 h 772929"/>
                <a:gd name="connsiteX2" fmla="*/ 975360 w 1112931"/>
                <a:gd name="connsiteY2" fmla="*/ 650241 h 772929"/>
                <a:gd name="connsiteX3" fmla="*/ 889000 w 1112931"/>
                <a:gd name="connsiteY3" fmla="*/ 706121 h 772929"/>
                <a:gd name="connsiteX4" fmla="*/ 777240 w 1112931"/>
                <a:gd name="connsiteY4" fmla="*/ 741681 h 772929"/>
                <a:gd name="connsiteX5" fmla="*/ 518160 w 1112931"/>
                <a:gd name="connsiteY5" fmla="*/ 756921 h 772929"/>
                <a:gd name="connsiteX6" fmla="*/ 228600 w 1112931"/>
                <a:gd name="connsiteY6" fmla="*/ 772161 h 772929"/>
                <a:gd name="connsiteX7" fmla="*/ 0 w 1112931"/>
                <a:gd name="connsiteY7" fmla="*/ 731521 h 772929"/>
                <a:gd name="connsiteX8" fmla="*/ 599440 w 1112931"/>
                <a:gd name="connsiteY8" fmla="*/ 756921 h 772929"/>
                <a:gd name="connsiteX9" fmla="*/ 985520 w 1112931"/>
                <a:gd name="connsiteY9" fmla="*/ 695961 h 772929"/>
                <a:gd name="connsiteX10" fmla="*/ 1087120 w 1112931"/>
                <a:gd name="connsiteY10" fmla="*/ 487681 h 772929"/>
                <a:gd name="connsiteX11" fmla="*/ 1112520 w 1112931"/>
                <a:gd name="connsiteY11" fmla="*/ 1 h 77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931" h="772929">
                  <a:moveTo>
                    <a:pt x="1112520" y="1"/>
                  </a:moveTo>
                  <a:cubicBezTo>
                    <a:pt x="1113367" y="-846"/>
                    <a:pt x="1115060" y="374228"/>
                    <a:pt x="1092200" y="482601"/>
                  </a:cubicBezTo>
                  <a:cubicBezTo>
                    <a:pt x="1069340" y="590974"/>
                    <a:pt x="1009227" y="612988"/>
                    <a:pt x="975360" y="650241"/>
                  </a:cubicBezTo>
                  <a:cubicBezTo>
                    <a:pt x="941493" y="687494"/>
                    <a:pt x="922020" y="690881"/>
                    <a:pt x="889000" y="706121"/>
                  </a:cubicBezTo>
                  <a:cubicBezTo>
                    <a:pt x="855980" y="721361"/>
                    <a:pt x="839047" y="733214"/>
                    <a:pt x="777240" y="741681"/>
                  </a:cubicBezTo>
                  <a:cubicBezTo>
                    <a:pt x="715433" y="750148"/>
                    <a:pt x="518160" y="756921"/>
                    <a:pt x="518160" y="756921"/>
                  </a:cubicBezTo>
                  <a:cubicBezTo>
                    <a:pt x="426720" y="762001"/>
                    <a:pt x="314960" y="776394"/>
                    <a:pt x="228600" y="772161"/>
                  </a:cubicBezTo>
                  <a:cubicBezTo>
                    <a:pt x="142240" y="767928"/>
                    <a:pt x="0" y="731521"/>
                    <a:pt x="0" y="731521"/>
                  </a:cubicBezTo>
                  <a:cubicBezTo>
                    <a:pt x="61807" y="728981"/>
                    <a:pt x="435187" y="762848"/>
                    <a:pt x="599440" y="756921"/>
                  </a:cubicBezTo>
                  <a:cubicBezTo>
                    <a:pt x="763693" y="750994"/>
                    <a:pt x="904240" y="740834"/>
                    <a:pt x="985520" y="695961"/>
                  </a:cubicBezTo>
                  <a:cubicBezTo>
                    <a:pt x="1066800" y="651088"/>
                    <a:pt x="1064260" y="606214"/>
                    <a:pt x="1087120" y="487681"/>
                  </a:cubicBezTo>
                  <a:cubicBezTo>
                    <a:pt x="1109980" y="369148"/>
                    <a:pt x="1111673" y="848"/>
                    <a:pt x="11125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6EBD2D62-A558-4C69-8943-1CB53DFA2285}"/>
                </a:ext>
              </a:extLst>
            </p:cNvPr>
            <p:cNvSpPr/>
            <p:nvPr/>
          </p:nvSpPr>
          <p:spPr>
            <a:xfrm>
              <a:off x="1666223" y="2890357"/>
              <a:ext cx="163325" cy="1322004"/>
            </a:xfrm>
            <a:custGeom>
              <a:avLst/>
              <a:gdLst>
                <a:gd name="connsiteX0" fmla="*/ 162577 w 163325"/>
                <a:gd name="connsiteY0" fmla="*/ 163 h 1322004"/>
                <a:gd name="connsiteX1" fmla="*/ 45737 w 163325"/>
                <a:gd name="connsiteY1" fmla="*/ 152563 h 1322004"/>
                <a:gd name="connsiteX2" fmla="*/ 17 w 163325"/>
                <a:gd name="connsiteY2" fmla="*/ 640243 h 1322004"/>
                <a:gd name="connsiteX3" fmla="*/ 40657 w 163325"/>
                <a:gd name="connsiteY3" fmla="*/ 1056803 h 1322004"/>
                <a:gd name="connsiteX4" fmla="*/ 66057 w 163325"/>
                <a:gd name="connsiteY4" fmla="*/ 1320963 h 1322004"/>
                <a:gd name="connsiteX5" fmla="*/ 101617 w 163325"/>
                <a:gd name="connsiteY5" fmla="*/ 1133003 h 1322004"/>
                <a:gd name="connsiteX6" fmla="*/ 55897 w 163325"/>
                <a:gd name="connsiteY6" fmla="*/ 752003 h 1322004"/>
                <a:gd name="connsiteX7" fmla="*/ 45737 w 163325"/>
                <a:gd name="connsiteY7" fmla="*/ 457363 h 1322004"/>
                <a:gd name="connsiteX8" fmla="*/ 91457 w 163325"/>
                <a:gd name="connsiteY8" fmla="*/ 172883 h 1322004"/>
                <a:gd name="connsiteX9" fmla="*/ 162577 w 163325"/>
                <a:gd name="connsiteY9" fmla="*/ 163 h 132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325" h="1322004">
                  <a:moveTo>
                    <a:pt x="162577" y="163"/>
                  </a:moveTo>
                  <a:cubicBezTo>
                    <a:pt x="154957" y="-3224"/>
                    <a:pt x="72830" y="45883"/>
                    <a:pt x="45737" y="152563"/>
                  </a:cubicBezTo>
                  <a:cubicBezTo>
                    <a:pt x="18644" y="259243"/>
                    <a:pt x="864" y="489536"/>
                    <a:pt x="17" y="640243"/>
                  </a:cubicBezTo>
                  <a:cubicBezTo>
                    <a:pt x="-830" y="790950"/>
                    <a:pt x="29650" y="943350"/>
                    <a:pt x="40657" y="1056803"/>
                  </a:cubicBezTo>
                  <a:cubicBezTo>
                    <a:pt x="51664" y="1170256"/>
                    <a:pt x="55897" y="1308263"/>
                    <a:pt x="66057" y="1320963"/>
                  </a:cubicBezTo>
                  <a:cubicBezTo>
                    <a:pt x="76217" y="1333663"/>
                    <a:pt x="103310" y="1227830"/>
                    <a:pt x="101617" y="1133003"/>
                  </a:cubicBezTo>
                  <a:cubicBezTo>
                    <a:pt x="99924" y="1038176"/>
                    <a:pt x="65210" y="864610"/>
                    <a:pt x="55897" y="752003"/>
                  </a:cubicBezTo>
                  <a:cubicBezTo>
                    <a:pt x="46584" y="639396"/>
                    <a:pt x="39810" y="553883"/>
                    <a:pt x="45737" y="457363"/>
                  </a:cubicBezTo>
                  <a:cubicBezTo>
                    <a:pt x="51664" y="360843"/>
                    <a:pt x="65210" y="249083"/>
                    <a:pt x="91457" y="172883"/>
                  </a:cubicBezTo>
                  <a:cubicBezTo>
                    <a:pt x="117704" y="96683"/>
                    <a:pt x="170197" y="3550"/>
                    <a:pt x="162577" y="1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9F836363-582B-4A9E-B75D-3A593D8A6E66}"/>
                </a:ext>
              </a:extLst>
            </p:cNvPr>
            <p:cNvSpPr/>
            <p:nvPr/>
          </p:nvSpPr>
          <p:spPr>
            <a:xfrm>
              <a:off x="1712821" y="3024616"/>
              <a:ext cx="71951" cy="207539"/>
            </a:xfrm>
            <a:custGeom>
              <a:avLst/>
              <a:gdLst>
                <a:gd name="connsiteX0" fmla="*/ 39779 w 71951"/>
                <a:gd name="connsiteY0" fmla="*/ 1159 h 207539"/>
                <a:gd name="connsiteX1" fmla="*/ 71529 w 71951"/>
                <a:gd name="connsiteY1" fmla="*/ 74184 h 207539"/>
                <a:gd name="connsiteX2" fmla="*/ 54067 w 71951"/>
                <a:gd name="connsiteY2" fmla="*/ 132922 h 207539"/>
                <a:gd name="connsiteX3" fmla="*/ 92 w 71951"/>
                <a:gd name="connsiteY3" fmla="*/ 207534 h 207539"/>
                <a:gd name="connsiteX4" fmla="*/ 68354 w 71951"/>
                <a:gd name="connsiteY4" fmla="*/ 136097 h 207539"/>
                <a:gd name="connsiteX5" fmla="*/ 39779 w 71951"/>
                <a:gd name="connsiteY5" fmla="*/ 1159 h 20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" h="207539">
                  <a:moveTo>
                    <a:pt x="39779" y="1159"/>
                  </a:moveTo>
                  <a:cubicBezTo>
                    <a:pt x="40308" y="-9160"/>
                    <a:pt x="69148" y="52224"/>
                    <a:pt x="71529" y="74184"/>
                  </a:cubicBezTo>
                  <a:cubicBezTo>
                    <a:pt x="73910" y="96145"/>
                    <a:pt x="65973" y="110697"/>
                    <a:pt x="54067" y="132922"/>
                  </a:cubicBezTo>
                  <a:cubicBezTo>
                    <a:pt x="42161" y="155147"/>
                    <a:pt x="-2289" y="207005"/>
                    <a:pt x="92" y="207534"/>
                  </a:cubicBezTo>
                  <a:cubicBezTo>
                    <a:pt x="2473" y="208063"/>
                    <a:pt x="57242" y="168376"/>
                    <a:pt x="68354" y="136097"/>
                  </a:cubicBezTo>
                  <a:cubicBezTo>
                    <a:pt x="79467" y="103818"/>
                    <a:pt x="39250" y="11478"/>
                    <a:pt x="39779" y="1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5913DC35-F7B2-41EF-84A4-3A6ADE483AF6}"/>
                </a:ext>
              </a:extLst>
            </p:cNvPr>
            <p:cNvSpPr/>
            <p:nvPr/>
          </p:nvSpPr>
          <p:spPr>
            <a:xfrm>
              <a:off x="1709727" y="3285313"/>
              <a:ext cx="71725" cy="458828"/>
            </a:xfrm>
            <a:custGeom>
              <a:avLst/>
              <a:gdLst>
                <a:gd name="connsiteX0" fmla="*/ 11 w 71725"/>
                <a:gd name="connsiteY0" fmla="*/ 5575 h 458828"/>
                <a:gd name="connsiteX1" fmla="*/ 49223 w 71725"/>
                <a:gd name="connsiteY1" fmla="*/ 69075 h 458828"/>
                <a:gd name="connsiteX2" fmla="*/ 46048 w 71725"/>
                <a:gd name="connsiteY2" fmla="*/ 310375 h 458828"/>
                <a:gd name="connsiteX3" fmla="*/ 22236 w 71725"/>
                <a:gd name="connsiteY3" fmla="*/ 458012 h 458828"/>
                <a:gd name="connsiteX4" fmla="*/ 47636 w 71725"/>
                <a:gd name="connsiteY4" fmla="*/ 365937 h 458828"/>
                <a:gd name="connsiteX5" fmla="*/ 63511 w 71725"/>
                <a:gd name="connsiteY5" fmla="*/ 281800 h 458828"/>
                <a:gd name="connsiteX6" fmla="*/ 71448 w 71725"/>
                <a:gd name="connsiteY6" fmla="*/ 116700 h 458828"/>
                <a:gd name="connsiteX7" fmla="*/ 53986 w 71725"/>
                <a:gd name="connsiteY7" fmla="*/ 16687 h 458828"/>
                <a:gd name="connsiteX8" fmla="*/ 11 w 71725"/>
                <a:gd name="connsiteY8" fmla="*/ 5575 h 45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25" h="458828">
                  <a:moveTo>
                    <a:pt x="11" y="5575"/>
                  </a:moveTo>
                  <a:cubicBezTo>
                    <a:pt x="-783" y="14306"/>
                    <a:pt x="41550" y="18275"/>
                    <a:pt x="49223" y="69075"/>
                  </a:cubicBezTo>
                  <a:cubicBezTo>
                    <a:pt x="56896" y="119875"/>
                    <a:pt x="50546" y="245552"/>
                    <a:pt x="46048" y="310375"/>
                  </a:cubicBezTo>
                  <a:cubicBezTo>
                    <a:pt x="41550" y="375198"/>
                    <a:pt x="21971" y="448752"/>
                    <a:pt x="22236" y="458012"/>
                  </a:cubicBezTo>
                  <a:cubicBezTo>
                    <a:pt x="22501" y="467272"/>
                    <a:pt x="40757" y="395306"/>
                    <a:pt x="47636" y="365937"/>
                  </a:cubicBezTo>
                  <a:cubicBezTo>
                    <a:pt x="54515" y="336568"/>
                    <a:pt x="59542" y="323340"/>
                    <a:pt x="63511" y="281800"/>
                  </a:cubicBezTo>
                  <a:cubicBezTo>
                    <a:pt x="67480" y="240261"/>
                    <a:pt x="73035" y="160885"/>
                    <a:pt x="71448" y="116700"/>
                  </a:cubicBezTo>
                  <a:cubicBezTo>
                    <a:pt x="69861" y="72515"/>
                    <a:pt x="62188" y="36531"/>
                    <a:pt x="53986" y="16687"/>
                  </a:cubicBezTo>
                  <a:cubicBezTo>
                    <a:pt x="45784" y="-3157"/>
                    <a:pt x="805" y="-3156"/>
                    <a:pt x="11" y="55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1B67791D-D689-41D4-8B24-531257E3DF43}"/>
                </a:ext>
              </a:extLst>
            </p:cNvPr>
            <p:cNvSpPr/>
            <p:nvPr/>
          </p:nvSpPr>
          <p:spPr>
            <a:xfrm>
              <a:off x="1741465" y="3118231"/>
              <a:ext cx="112815" cy="753683"/>
            </a:xfrm>
            <a:custGeom>
              <a:avLst/>
              <a:gdLst>
                <a:gd name="connsiteX0" fmla="*/ 98448 w 112815"/>
                <a:gd name="connsiteY0" fmla="*/ 7557 h 753683"/>
                <a:gd name="connsiteX1" fmla="*/ 82573 w 112815"/>
                <a:gd name="connsiteY1" fmla="*/ 61532 h 753683"/>
                <a:gd name="connsiteX2" fmla="*/ 74635 w 112815"/>
                <a:gd name="connsiteY2" fmla="*/ 472694 h 753683"/>
                <a:gd name="connsiteX3" fmla="*/ 112735 w 112815"/>
                <a:gd name="connsiteY3" fmla="*/ 748919 h 753683"/>
                <a:gd name="connsiteX4" fmla="*/ 84160 w 112815"/>
                <a:gd name="connsiteY4" fmla="*/ 625094 h 753683"/>
                <a:gd name="connsiteX5" fmla="*/ 65110 w 112815"/>
                <a:gd name="connsiteY5" fmla="*/ 340932 h 753683"/>
                <a:gd name="connsiteX6" fmla="*/ 44473 w 112815"/>
                <a:gd name="connsiteY6" fmla="*/ 183769 h 753683"/>
                <a:gd name="connsiteX7" fmla="*/ 23 w 112815"/>
                <a:gd name="connsiteY7" fmla="*/ 129794 h 753683"/>
                <a:gd name="connsiteX8" fmla="*/ 50823 w 112815"/>
                <a:gd name="connsiteY8" fmla="*/ 118682 h 753683"/>
                <a:gd name="connsiteX9" fmla="*/ 98448 w 112815"/>
                <a:gd name="connsiteY9" fmla="*/ 7557 h 75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815" h="753683">
                  <a:moveTo>
                    <a:pt x="98448" y="7557"/>
                  </a:moveTo>
                  <a:cubicBezTo>
                    <a:pt x="103740" y="-1968"/>
                    <a:pt x="86542" y="-15991"/>
                    <a:pt x="82573" y="61532"/>
                  </a:cubicBezTo>
                  <a:cubicBezTo>
                    <a:pt x="78604" y="139055"/>
                    <a:pt x="69608" y="358130"/>
                    <a:pt x="74635" y="472694"/>
                  </a:cubicBezTo>
                  <a:cubicBezTo>
                    <a:pt x="79662" y="587259"/>
                    <a:pt x="111148" y="723519"/>
                    <a:pt x="112735" y="748919"/>
                  </a:cubicBezTo>
                  <a:cubicBezTo>
                    <a:pt x="114323" y="774319"/>
                    <a:pt x="92098" y="693092"/>
                    <a:pt x="84160" y="625094"/>
                  </a:cubicBezTo>
                  <a:cubicBezTo>
                    <a:pt x="76222" y="557096"/>
                    <a:pt x="71724" y="414486"/>
                    <a:pt x="65110" y="340932"/>
                  </a:cubicBezTo>
                  <a:cubicBezTo>
                    <a:pt x="58495" y="267378"/>
                    <a:pt x="55321" y="218959"/>
                    <a:pt x="44473" y="183769"/>
                  </a:cubicBezTo>
                  <a:cubicBezTo>
                    <a:pt x="33625" y="148579"/>
                    <a:pt x="-1035" y="140642"/>
                    <a:pt x="23" y="129794"/>
                  </a:cubicBezTo>
                  <a:cubicBezTo>
                    <a:pt x="1081" y="118946"/>
                    <a:pt x="37065" y="134821"/>
                    <a:pt x="50823" y="118682"/>
                  </a:cubicBezTo>
                  <a:cubicBezTo>
                    <a:pt x="64581" y="102543"/>
                    <a:pt x="93156" y="17082"/>
                    <a:pt x="98448" y="75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89E8DBAF-1929-4FAB-A588-4DCF821CDEED}"/>
                </a:ext>
              </a:extLst>
            </p:cNvPr>
            <p:cNvSpPr/>
            <p:nvPr/>
          </p:nvSpPr>
          <p:spPr>
            <a:xfrm>
              <a:off x="1785895" y="2987504"/>
              <a:ext cx="39808" cy="164906"/>
            </a:xfrm>
            <a:custGeom>
              <a:avLst/>
              <a:gdLst>
                <a:gd name="connsiteX0" fmla="*/ 43 w 39808"/>
                <a:gd name="connsiteY0" fmla="*/ 1759 h 164906"/>
                <a:gd name="connsiteX1" fmla="*/ 31793 w 39808"/>
                <a:gd name="connsiteY1" fmla="*/ 123996 h 164906"/>
                <a:gd name="connsiteX2" fmla="*/ 23855 w 39808"/>
                <a:gd name="connsiteY2" fmla="*/ 162096 h 164906"/>
                <a:gd name="connsiteX3" fmla="*/ 39730 w 39808"/>
                <a:gd name="connsiteY3" fmla="*/ 58909 h 164906"/>
                <a:gd name="connsiteX4" fmla="*/ 43 w 39808"/>
                <a:gd name="connsiteY4" fmla="*/ 1759 h 16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08" h="164906">
                  <a:moveTo>
                    <a:pt x="43" y="1759"/>
                  </a:moveTo>
                  <a:cubicBezTo>
                    <a:pt x="-1280" y="12607"/>
                    <a:pt x="27824" y="97273"/>
                    <a:pt x="31793" y="123996"/>
                  </a:cubicBezTo>
                  <a:cubicBezTo>
                    <a:pt x="35762" y="150719"/>
                    <a:pt x="22532" y="172944"/>
                    <a:pt x="23855" y="162096"/>
                  </a:cubicBezTo>
                  <a:cubicBezTo>
                    <a:pt x="25178" y="151248"/>
                    <a:pt x="41053" y="85103"/>
                    <a:pt x="39730" y="58909"/>
                  </a:cubicBezTo>
                  <a:cubicBezTo>
                    <a:pt x="38407" y="32715"/>
                    <a:pt x="1366" y="-9089"/>
                    <a:pt x="43" y="17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BA4F7C15-6C1D-449B-BEFE-FDB75EF01C8D}"/>
                </a:ext>
              </a:extLst>
            </p:cNvPr>
            <p:cNvSpPr/>
            <p:nvPr/>
          </p:nvSpPr>
          <p:spPr>
            <a:xfrm>
              <a:off x="1836735" y="3037211"/>
              <a:ext cx="36702" cy="829507"/>
            </a:xfrm>
            <a:custGeom>
              <a:avLst/>
              <a:gdLst>
                <a:gd name="connsiteX0" fmla="*/ 23815 w 36702"/>
                <a:gd name="connsiteY0" fmla="*/ 4439 h 829507"/>
                <a:gd name="connsiteX1" fmla="*/ 23815 w 36702"/>
                <a:gd name="connsiteY1" fmla="*/ 517202 h 829507"/>
                <a:gd name="connsiteX2" fmla="*/ 3 w 36702"/>
                <a:gd name="connsiteY2" fmla="*/ 826764 h 829507"/>
                <a:gd name="connsiteX3" fmla="*/ 22228 w 36702"/>
                <a:gd name="connsiteY3" fmla="*/ 647377 h 829507"/>
                <a:gd name="connsiteX4" fmla="*/ 36515 w 36702"/>
                <a:gd name="connsiteY4" fmla="*/ 288602 h 829507"/>
                <a:gd name="connsiteX5" fmla="*/ 23815 w 36702"/>
                <a:gd name="connsiteY5" fmla="*/ 4439 h 82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02" h="829507">
                  <a:moveTo>
                    <a:pt x="23815" y="4439"/>
                  </a:moveTo>
                  <a:cubicBezTo>
                    <a:pt x="21698" y="42539"/>
                    <a:pt x="27784" y="380148"/>
                    <a:pt x="23815" y="517202"/>
                  </a:cubicBezTo>
                  <a:cubicBezTo>
                    <a:pt x="19846" y="654256"/>
                    <a:pt x="267" y="805068"/>
                    <a:pt x="3" y="826764"/>
                  </a:cubicBezTo>
                  <a:cubicBezTo>
                    <a:pt x="-261" y="848460"/>
                    <a:pt x="16143" y="737071"/>
                    <a:pt x="22228" y="647377"/>
                  </a:cubicBezTo>
                  <a:cubicBezTo>
                    <a:pt x="28313" y="557683"/>
                    <a:pt x="34663" y="394171"/>
                    <a:pt x="36515" y="288602"/>
                  </a:cubicBezTo>
                  <a:cubicBezTo>
                    <a:pt x="38367" y="183033"/>
                    <a:pt x="25932" y="-33661"/>
                    <a:pt x="23815" y="4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FA6BD249-2FB9-4401-8CDF-D45E51603293}"/>
                </a:ext>
              </a:extLst>
            </p:cNvPr>
            <p:cNvSpPr/>
            <p:nvPr/>
          </p:nvSpPr>
          <p:spPr>
            <a:xfrm>
              <a:off x="1737419" y="3707104"/>
              <a:ext cx="104516" cy="608799"/>
            </a:xfrm>
            <a:custGeom>
              <a:avLst/>
              <a:gdLst>
                <a:gd name="connsiteX0" fmla="*/ 10419 w 104516"/>
                <a:gd name="connsiteY0" fmla="*/ 25109 h 608799"/>
                <a:gd name="connsiteX1" fmla="*/ 10419 w 104516"/>
                <a:gd name="connsiteY1" fmla="*/ 98134 h 608799"/>
                <a:gd name="connsiteX2" fmla="*/ 96144 w 104516"/>
                <a:gd name="connsiteY2" fmla="*/ 598196 h 608799"/>
                <a:gd name="connsiteX3" fmla="*/ 91381 w 104516"/>
                <a:gd name="connsiteY3" fmla="*/ 406109 h 608799"/>
                <a:gd name="connsiteX4" fmla="*/ 10419 w 104516"/>
                <a:gd name="connsiteY4" fmla="*/ 25109 h 60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16" h="608799">
                  <a:moveTo>
                    <a:pt x="10419" y="25109"/>
                  </a:moveTo>
                  <a:cubicBezTo>
                    <a:pt x="-3075" y="-26220"/>
                    <a:pt x="-3868" y="2620"/>
                    <a:pt x="10419" y="98134"/>
                  </a:cubicBezTo>
                  <a:cubicBezTo>
                    <a:pt x="24706" y="193648"/>
                    <a:pt x="82650" y="546867"/>
                    <a:pt x="96144" y="598196"/>
                  </a:cubicBezTo>
                  <a:cubicBezTo>
                    <a:pt x="109638" y="649525"/>
                    <a:pt x="105933" y="502947"/>
                    <a:pt x="91381" y="406109"/>
                  </a:cubicBezTo>
                  <a:cubicBezTo>
                    <a:pt x="76829" y="309272"/>
                    <a:pt x="23913" y="76438"/>
                    <a:pt x="10419" y="25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9F9A80C0-B7E1-4370-8174-C52A101828AE}"/>
                </a:ext>
              </a:extLst>
            </p:cNvPr>
            <p:cNvSpPr/>
            <p:nvPr/>
          </p:nvSpPr>
          <p:spPr>
            <a:xfrm>
              <a:off x="1841353" y="3829681"/>
              <a:ext cx="38270" cy="427769"/>
            </a:xfrm>
            <a:custGeom>
              <a:avLst/>
              <a:gdLst>
                <a:gd name="connsiteX0" fmla="*/ 147 w 38270"/>
                <a:gd name="connsiteY0" fmla="*/ 5719 h 427769"/>
                <a:gd name="connsiteX1" fmla="*/ 8085 w 38270"/>
                <a:gd name="connsiteY1" fmla="*/ 302582 h 427769"/>
                <a:gd name="connsiteX2" fmla="*/ 38247 w 38270"/>
                <a:gd name="connsiteY2" fmla="*/ 421644 h 427769"/>
                <a:gd name="connsiteX3" fmla="*/ 12847 w 38270"/>
                <a:gd name="connsiteY3" fmla="*/ 129544 h 427769"/>
                <a:gd name="connsiteX4" fmla="*/ 147 w 38270"/>
                <a:gd name="connsiteY4" fmla="*/ 5719 h 4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0" h="427769">
                  <a:moveTo>
                    <a:pt x="147" y="5719"/>
                  </a:moveTo>
                  <a:cubicBezTo>
                    <a:pt x="-647" y="34559"/>
                    <a:pt x="1735" y="233261"/>
                    <a:pt x="8085" y="302582"/>
                  </a:cubicBezTo>
                  <a:cubicBezTo>
                    <a:pt x="14435" y="371903"/>
                    <a:pt x="37453" y="450484"/>
                    <a:pt x="38247" y="421644"/>
                  </a:cubicBezTo>
                  <a:cubicBezTo>
                    <a:pt x="39041" y="392804"/>
                    <a:pt x="19726" y="195954"/>
                    <a:pt x="12847" y="129544"/>
                  </a:cubicBezTo>
                  <a:cubicBezTo>
                    <a:pt x="5968" y="63134"/>
                    <a:pt x="941" y="-23121"/>
                    <a:pt x="147" y="57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BAEAC1F6-991C-4FBA-8913-F402CA722FF0}"/>
                </a:ext>
              </a:extLst>
            </p:cNvPr>
            <p:cNvSpPr/>
            <p:nvPr/>
          </p:nvSpPr>
          <p:spPr>
            <a:xfrm>
              <a:off x="1868407" y="3926606"/>
              <a:ext cx="58998" cy="195585"/>
            </a:xfrm>
            <a:custGeom>
              <a:avLst/>
              <a:gdLst>
                <a:gd name="connsiteX0" fmla="*/ 58818 w 58998"/>
                <a:gd name="connsiteY0" fmla="*/ 869 h 195585"/>
                <a:gd name="connsiteX1" fmla="*/ 1668 w 58998"/>
                <a:gd name="connsiteY1" fmla="*/ 191369 h 195585"/>
                <a:gd name="connsiteX2" fmla="*/ 19131 w 58998"/>
                <a:gd name="connsiteY2" fmla="*/ 123107 h 195585"/>
                <a:gd name="connsiteX3" fmla="*/ 58818 w 58998"/>
                <a:gd name="connsiteY3" fmla="*/ 869 h 19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98" h="195585">
                  <a:moveTo>
                    <a:pt x="58818" y="869"/>
                  </a:moveTo>
                  <a:cubicBezTo>
                    <a:pt x="55907" y="12246"/>
                    <a:pt x="8282" y="170996"/>
                    <a:pt x="1668" y="191369"/>
                  </a:cubicBezTo>
                  <a:cubicBezTo>
                    <a:pt x="-4947" y="211742"/>
                    <a:pt x="9606" y="153269"/>
                    <a:pt x="19131" y="123107"/>
                  </a:cubicBezTo>
                  <a:cubicBezTo>
                    <a:pt x="28656" y="92945"/>
                    <a:pt x="61729" y="-10508"/>
                    <a:pt x="58818" y="8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3A5B8C3D-0BA8-455D-9709-A54660363186}"/>
                </a:ext>
              </a:extLst>
            </p:cNvPr>
            <p:cNvSpPr/>
            <p:nvPr/>
          </p:nvSpPr>
          <p:spPr>
            <a:xfrm>
              <a:off x="1861134" y="3792645"/>
              <a:ext cx="66182" cy="323763"/>
            </a:xfrm>
            <a:custGeom>
              <a:avLst/>
              <a:gdLst>
                <a:gd name="connsiteX0" fmla="*/ 61329 w 66182"/>
                <a:gd name="connsiteY0" fmla="*/ 4655 h 323763"/>
                <a:gd name="connsiteX1" fmla="*/ 8941 w 66182"/>
                <a:gd name="connsiteY1" fmla="*/ 214205 h 323763"/>
                <a:gd name="connsiteX2" fmla="*/ 1004 w 66182"/>
                <a:gd name="connsiteY2" fmla="*/ 323743 h 323763"/>
                <a:gd name="connsiteX3" fmla="*/ 20054 w 66182"/>
                <a:gd name="connsiteY3" fmla="*/ 222143 h 323763"/>
                <a:gd name="connsiteX4" fmla="*/ 59741 w 66182"/>
                <a:gd name="connsiteY4" fmla="*/ 79268 h 323763"/>
                <a:gd name="connsiteX5" fmla="*/ 61329 w 66182"/>
                <a:gd name="connsiteY5" fmla="*/ 4655 h 32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82" h="323763">
                  <a:moveTo>
                    <a:pt x="61329" y="4655"/>
                  </a:moveTo>
                  <a:cubicBezTo>
                    <a:pt x="52862" y="27144"/>
                    <a:pt x="18995" y="161024"/>
                    <a:pt x="8941" y="214205"/>
                  </a:cubicBezTo>
                  <a:cubicBezTo>
                    <a:pt x="-1113" y="267386"/>
                    <a:pt x="-848" y="322420"/>
                    <a:pt x="1004" y="323743"/>
                  </a:cubicBezTo>
                  <a:cubicBezTo>
                    <a:pt x="2856" y="325066"/>
                    <a:pt x="10264" y="262889"/>
                    <a:pt x="20054" y="222143"/>
                  </a:cubicBezTo>
                  <a:cubicBezTo>
                    <a:pt x="29843" y="181397"/>
                    <a:pt x="53656" y="111812"/>
                    <a:pt x="59741" y="79268"/>
                  </a:cubicBezTo>
                  <a:cubicBezTo>
                    <a:pt x="65826" y="46724"/>
                    <a:pt x="69796" y="-17834"/>
                    <a:pt x="61329" y="46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9BF691EE-A7C1-45B9-97E3-DE349CF12349}"/>
                </a:ext>
              </a:extLst>
            </p:cNvPr>
            <p:cNvSpPr/>
            <p:nvPr/>
          </p:nvSpPr>
          <p:spPr>
            <a:xfrm>
              <a:off x="1867837" y="4033302"/>
              <a:ext cx="63631" cy="153533"/>
            </a:xfrm>
            <a:custGeom>
              <a:avLst/>
              <a:gdLst>
                <a:gd name="connsiteX0" fmla="*/ 60976 w 63631"/>
                <a:gd name="connsiteY0" fmla="*/ 536 h 153533"/>
                <a:gd name="connsiteX1" fmla="*/ 3826 w 63631"/>
                <a:gd name="connsiteY1" fmla="*/ 122773 h 153533"/>
                <a:gd name="connsiteX2" fmla="*/ 10176 w 63631"/>
                <a:gd name="connsiteY2" fmla="*/ 151348 h 153533"/>
                <a:gd name="connsiteX3" fmla="*/ 49863 w 63631"/>
                <a:gd name="connsiteY3" fmla="*/ 79911 h 153533"/>
                <a:gd name="connsiteX4" fmla="*/ 60976 w 63631"/>
                <a:gd name="connsiteY4" fmla="*/ 536 h 15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31" h="153533">
                  <a:moveTo>
                    <a:pt x="60976" y="536"/>
                  </a:moveTo>
                  <a:cubicBezTo>
                    <a:pt x="53303" y="7680"/>
                    <a:pt x="12293" y="97638"/>
                    <a:pt x="3826" y="122773"/>
                  </a:cubicBezTo>
                  <a:cubicBezTo>
                    <a:pt x="-4641" y="147908"/>
                    <a:pt x="2503" y="158492"/>
                    <a:pt x="10176" y="151348"/>
                  </a:cubicBezTo>
                  <a:cubicBezTo>
                    <a:pt x="17849" y="144204"/>
                    <a:pt x="41661" y="100284"/>
                    <a:pt x="49863" y="79911"/>
                  </a:cubicBezTo>
                  <a:cubicBezTo>
                    <a:pt x="58065" y="59538"/>
                    <a:pt x="68649" y="-6608"/>
                    <a:pt x="60976" y="5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0473B530-54FF-4882-91D0-D0E21D575BA2}"/>
                </a:ext>
              </a:extLst>
            </p:cNvPr>
            <p:cNvSpPr/>
            <p:nvPr/>
          </p:nvSpPr>
          <p:spPr>
            <a:xfrm>
              <a:off x="1784046" y="4180787"/>
              <a:ext cx="72307" cy="405249"/>
            </a:xfrm>
            <a:custGeom>
              <a:avLst/>
              <a:gdLst>
                <a:gd name="connsiteX0" fmla="*/ 32054 w 72307"/>
                <a:gd name="connsiteY0" fmla="*/ 688 h 405249"/>
                <a:gd name="connsiteX1" fmla="*/ 54279 w 72307"/>
                <a:gd name="connsiteY1" fmla="*/ 280088 h 405249"/>
                <a:gd name="connsiteX2" fmla="*/ 19354 w 72307"/>
                <a:gd name="connsiteY2" fmla="*/ 365813 h 405249"/>
                <a:gd name="connsiteX3" fmla="*/ 1892 w 72307"/>
                <a:gd name="connsiteY3" fmla="*/ 403913 h 405249"/>
                <a:gd name="connsiteX4" fmla="*/ 63804 w 72307"/>
                <a:gd name="connsiteY4" fmla="*/ 321363 h 405249"/>
                <a:gd name="connsiteX5" fmla="*/ 68567 w 72307"/>
                <a:gd name="connsiteY5" fmla="*/ 203888 h 405249"/>
                <a:gd name="connsiteX6" fmla="*/ 32054 w 72307"/>
                <a:gd name="connsiteY6" fmla="*/ 688 h 40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07" h="405249">
                  <a:moveTo>
                    <a:pt x="32054" y="688"/>
                  </a:moveTo>
                  <a:cubicBezTo>
                    <a:pt x="29673" y="13388"/>
                    <a:pt x="56396" y="219234"/>
                    <a:pt x="54279" y="280088"/>
                  </a:cubicBezTo>
                  <a:cubicBezTo>
                    <a:pt x="52162" y="340942"/>
                    <a:pt x="28085" y="345176"/>
                    <a:pt x="19354" y="365813"/>
                  </a:cubicBezTo>
                  <a:cubicBezTo>
                    <a:pt x="10623" y="386450"/>
                    <a:pt x="-5516" y="411321"/>
                    <a:pt x="1892" y="403913"/>
                  </a:cubicBezTo>
                  <a:cubicBezTo>
                    <a:pt x="9300" y="396505"/>
                    <a:pt x="52692" y="354700"/>
                    <a:pt x="63804" y="321363"/>
                  </a:cubicBezTo>
                  <a:cubicBezTo>
                    <a:pt x="74916" y="288026"/>
                    <a:pt x="73594" y="253101"/>
                    <a:pt x="68567" y="203888"/>
                  </a:cubicBezTo>
                  <a:cubicBezTo>
                    <a:pt x="63540" y="154676"/>
                    <a:pt x="34435" y="-12012"/>
                    <a:pt x="32054" y="6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A3211290-58BA-4467-845E-EE4022B47E43}"/>
                </a:ext>
              </a:extLst>
            </p:cNvPr>
            <p:cNvSpPr/>
            <p:nvPr/>
          </p:nvSpPr>
          <p:spPr>
            <a:xfrm>
              <a:off x="1749607" y="4060428"/>
              <a:ext cx="38609" cy="521180"/>
            </a:xfrm>
            <a:custGeom>
              <a:avLst/>
              <a:gdLst>
                <a:gd name="connsiteX0" fmla="*/ 1406 w 38609"/>
                <a:gd name="connsiteY0" fmla="*/ 1985 h 521180"/>
                <a:gd name="connsiteX1" fmla="*/ 7756 w 38609"/>
                <a:gd name="connsiteY1" fmla="*/ 306785 h 521180"/>
                <a:gd name="connsiteX2" fmla="*/ 37918 w 38609"/>
                <a:gd name="connsiteY2" fmla="*/ 521097 h 521180"/>
                <a:gd name="connsiteX3" fmla="*/ 26806 w 38609"/>
                <a:gd name="connsiteY3" fmla="*/ 330597 h 521180"/>
                <a:gd name="connsiteX4" fmla="*/ 2993 w 38609"/>
                <a:gd name="connsiteY4" fmla="*/ 182960 h 521180"/>
                <a:gd name="connsiteX5" fmla="*/ 1406 w 38609"/>
                <a:gd name="connsiteY5" fmla="*/ 1985 h 52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09" h="521180">
                  <a:moveTo>
                    <a:pt x="1406" y="1985"/>
                  </a:moveTo>
                  <a:cubicBezTo>
                    <a:pt x="2200" y="22622"/>
                    <a:pt x="1671" y="220266"/>
                    <a:pt x="7756" y="306785"/>
                  </a:cubicBezTo>
                  <a:cubicBezTo>
                    <a:pt x="13841" y="393304"/>
                    <a:pt x="34743" y="517128"/>
                    <a:pt x="37918" y="521097"/>
                  </a:cubicBezTo>
                  <a:cubicBezTo>
                    <a:pt x="41093" y="525066"/>
                    <a:pt x="32627" y="386953"/>
                    <a:pt x="26806" y="330597"/>
                  </a:cubicBezTo>
                  <a:cubicBezTo>
                    <a:pt x="20985" y="274241"/>
                    <a:pt x="8020" y="238787"/>
                    <a:pt x="2993" y="182960"/>
                  </a:cubicBezTo>
                  <a:cubicBezTo>
                    <a:pt x="-2034" y="127133"/>
                    <a:pt x="612" y="-18652"/>
                    <a:pt x="1406" y="19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DEDF6D92-4D78-4967-BB60-D9EB29786723}"/>
                </a:ext>
              </a:extLst>
            </p:cNvPr>
            <p:cNvSpPr/>
            <p:nvPr/>
          </p:nvSpPr>
          <p:spPr>
            <a:xfrm>
              <a:off x="1804877" y="4365578"/>
              <a:ext cx="65937" cy="321072"/>
            </a:xfrm>
            <a:custGeom>
              <a:avLst/>
              <a:gdLst>
                <a:gd name="connsiteX0" fmla="*/ 41386 w 65937"/>
                <a:gd name="connsiteY0" fmla="*/ 47 h 321072"/>
                <a:gd name="connsiteX1" fmla="*/ 65198 w 65937"/>
                <a:gd name="connsiteY1" fmla="*/ 184197 h 321072"/>
                <a:gd name="connsiteX2" fmla="*/ 8048 w 65937"/>
                <a:gd name="connsiteY2" fmla="*/ 271510 h 321072"/>
                <a:gd name="connsiteX3" fmla="*/ 12811 w 65937"/>
                <a:gd name="connsiteY3" fmla="*/ 320722 h 321072"/>
                <a:gd name="connsiteX4" fmla="*/ 111 w 65937"/>
                <a:gd name="connsiteY4" fmla="*/ 292147 h 321072"/>
                <a:gd name="connsiteX5" fmla="*/ 9636 w 65937"/>
                <a:gd name="connsiteY5" fmla="*/ 265160 h 321072"/>
                <a:gd name="connsiteX6" fmla="*/ 54086 w 65937"/>
                <a:gd name="connsiteY6" fmla="*/ 166735 h 321072"/>
                <a:gd name="connsiteX7" fmla="*/ 41386 w 65937"/>
                <a:gd name="connsiteY7" fmla="*/ 47 h 32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37" h="321072">
                  <a:moveTo>
                    <a:pt x="41386" y="47"/>
                  </a:moveTo>
                  <a:cubicBezTo>
                    <a:pt x="43238" y="2957"/>
                    <a:pt x="70754" y="138953"/>
                    <a:pt x="65198" y="184197"/>
                  </a:cubicBezTo>
                  <a:cubicBezTo>
                    <a:pt x="59642" y="229441"/>
                    <a:pt x="16779" y="248756"/>
                    <a:pt x="8048" y="271510"/>
                  </a:cubicBezTo>
                  <a:cubicBezTo>
                    <a:pt x="-683" y="294264"/>
                    <a:pt x="14134" y="317283"/>
                    <a:pt x="12811" y="320722"/>
                  </a:cubicBezTo>
                  <a:cubicBezTo>
                    <a:pt x="11488" y="324161"/>
                    <a:pt x="640" y="301407"/>
                    <a:pt x="111" y="292147"/>
                  </a:cubicBezTo>
                  <a:cubicBezTo>
                    <a:pt x="-418" y="282887"/>
                    <a:pt x="640" y="286062"/>
                    <a:pt x="9636" y="265160"/>
                  </a:cubicBezTo>
                  <a:cubicBezTo>
                    <a:pt x="18632" y="244258"/>
                    <a:pt x="46942" y="204306"/>
                    <a:pt x="54086" y="166735"/>
                  </a:cubicBezTo>
                  <a:cubicBezTo>
                    <a:pt x="61230" y="129164"/>
                    <a:pt x="39534" y="-2863"/>
                    <a:pt x="41386" y="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BD3ECD8D-E0F9-40D7-8D9F-AE4A83AF54A8}"/>
                </a:ext>
              </a:extLst>
            </p:cNvPr>
            <p:cNvSpPr/>
            <p:nvPr/>
          </p:nvSpPr>
          <p:spPr>
            <a:xfrm>
              <a:off x="2100717" y="5483160"/>
              <a:ext cx="134977" cy="156104"/>
            </a:xfrm>
            <a:custGeom>
              <a:avLst/>
              <a:gdLst>
                <a:gd name="connsiteX0" fmla="*/ 134483 w 134977"/>
                <a:gd name="connsiteY0" fmla="*/ 69915 h 156104"/>
                <a:gd name="connsiteX1" fmla="*/ 74158 w 134977"/>
                <a:gd name="connsiteY1" fmla="*/ 1653 h 156104"/>
                <a:gd name="connsiteX2" fmla="*/ 1133 w 134977"/>
                <a:gd name="connsiteY2" fmla="*/ 152465 h 156104"/>
                <a:gd name="connsiteX3" fmla="*/ 34471 w 134977"/>
                <a:gd name="connsiteY3" fmla="*/ 103253 h 156104"/>
                <a:gd name="connsiteX4" fmla="*/ 97971 w 134977"/>
                <a:gd name="connsiteY4" fmla="*/ 34990 h 156104"/>
                <a:gd name="connsiteX5" fmla="*/ 134483 w 134977"/>
                <a:gd name="connsiteY5" fmla="*/ 69915 h 1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77" h="156104">
                  <a:moveTo>
                    <a:pt x="134483" y="69915"/>
                  </a:moveTo>
                  <a:cubicBezTo>
                    <a:pt x="130514" y="64359"/>
                    <a:pt x="96383" y="-12105"/>
                    <a:pt x="74158" y="1653"/>
                  </a:cubicBezTo>
                  <a:cubicBezTo>
                    <a:pt x="51933" y="15411"/>
                    <a:pt x="7747" y="135532"/>
                    <a:pt x="1133" y="152465"/>
                  </a:cubicBezTo>
                  <a:cubicBezTo>
                    <a:pt x="-5482" y="169398"/>
                    <a:pt x="18331" y="122832"/>
                    <a:pt x="34471" y="103253"/>
                  </a:cubicBezTo>
                  <a:cubicBezTo>
                    <a:pt x="50611" y="83674"/>
                    <a:pt x="78127" y="44515"/>
                    <a:pt x="97971" y="34990"/>
                  </a:cubicBezTo>
                  <a:cubicBezTo>
                    <a:pt x="117815" y="25465"/>
                    <a:pt x="138452" y="75471"/>
                    <a:pt x="134483" y="699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1BEB1E5D-59D4-4F3A-BCA3-80B12F64FA33}"/>
                </a:ext>
              </a:extLst>
            </p:cNvPr>
            <p:cNvSpPr/>
            <p:nvPr/>
          </p:nvSpPr>
          <p:spPr>
            <a:xfrm>
              <a:off x="2062021" y="1813909"/>
              <a:ext cx="524784" cy="235826"/>
            </a:xfrm>
            <a:custGeom>
              <a:avLst/>
              <a:gdLst>
                <a:gd name="connsiteX0" fmla="*/ 8079 w 524784"/>
                <a:gd name="connsiteY0" fmla="*/ 604 h 235826"/>
                <a:gd name="connsiteX1" fmla="*/ 185879 w 524784"/>
                <a:gd name="connsiteY1" fmla="*/ 79979 h 235826"/>
                <a:gd name="connsiteX2" fmla="*/ 477979 w 524784"/>
                <a:gd name="connsiteY2" fmla="*/ 92679 h 235826"/>
                <a:gd name="connsiteX3" fmla="*/ 490679 w 524784"/>
                <a:gd name="connsiteY3" fmla="*/ 94266 h 235826"/>
                <a:gd name="connsiteX4" fmla="*/ 497029 w 524784"/>
                <a:gd name="connsiteY4" fmla="*/ 157766 h 235826"/>
                <a:gd name="connsiteX5" fmla="*/ 500204 w 524784"/>
                <a:gd name="connsiteY5" fmla="*/ 235554 h 235826"/>
                <a:gd name="connsiteX6" fmla="*/ 509729 w 524784"/>
                <a:gd name="connsiteY6" fmla="*/ 129191 h 235826"/>
                <a:gd name="connsiteX7" fmla="*/ 497029 w 524784"/>
                <a:gd name="connsiteY7" fmla="*/ 97441 h 235826"/>
                <a:gd name="connsiteX8" fmla="*/ 184292 w 524784"/>
                <a:gd name="connsiteY8" fmla="*/ 78391 h 235826"/>
                <a:gd name="connsiteX9" fmla="*/ 46179 w 524784"/>
                <a:gd name="connsiteY9" fmla="*/ 45054 h 235826"/>
                <a:gd name="connsiteX10" fmla="*/ 8079 w 524784"/>
                <a:gd name="connsiteY10" fmla="*/ 604 h 23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784" h="235826">
                  <a:moveTo>
                    <a:pt x="8079" y="604"/>
                  </a:moveTo>
                  <a:cubicBezTo>
                    <a:pt x="31362" y="6425"/>
                    <a:pt x="107562" y="64633"/>
                    <a:pt x="185879" y="79979"/>
                  </a:cubicBezTo>
                  <a:cubicBezTo>
                    <a:pt x="264196" y="95325"/>
                    <a:pt x="427179" y="90298"/>
                    <a:pt x="477979" y="92679"/>
                  </a:cubicBezTo>
                  <a:cubicBezTo>
                    <a:pt x="528779" y="95060"/>
                    <a:pt x="487504" y="83418"/>
                    <a:pt x="490679" y="94266"/>
                  </a:cubicBezTo>
                  <a:cubicBezTo>
                    <a:pt x="493854" y="105114"/>
                    <a:pt x="495442" y="134218"/>
                    <a:pt x="497029" y="157766"/>
                  </a:cubicBezTo>
                  <a:cubicBezTo>
                    <a:pt x="498617" y="181314"/>
                    <a:pt x="498087" y="240316"/>
                    <a:pt x="500204" y="235554"/>
                  </a:cubicBezTo>
                  <a:cubicBezTo>
                    <a:pt x="502321" y="230792"/>
                    <a:pt x="510258" y="152210"/>
                    <a:pt x="509729" y="129191"/>
                  </a:cubicBezTo>
                  <a:cubicBezTo>
                    <a:pt x="509200" y="106172"/>
                    <a:pt x="551268" y="105908"/>
                    <a:pt x="497029" y="97441"/>
                  </a:cubicBezTo>
                  <a:cubicBezTo>
                    <a:pt x="442790" y="88974"/>
                    <a:pt x="259434" y="87122"/>
                    <a:pt x="184292" y="78391"/>
                  </a:cubicBezTo>
                  <a:cubicBezTo>
                    <a:pt x="109150" y="69660"/>
                    <a:pt x="76077" y="57489"/>
                    <a:pt x="46179" y="45054"/>
                  </a:cubicBezTo>
                  <a:cubicBezTo>
                    <a:pt x="16281" y="32619"/>
                    <a:pt x="-15204" y="-5217"/>
                    <a:pt x="8079" y="6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96B39AA6-1881-4C44-9A23-AA33198DB6BB}"/>
                </a:ext>
              </a:extLst>
            </p:cNvPr>
            <p:cNvSpPr/>
            <p:nvPr/>
          </p:nvSpPr>
          <p:spPr>
            <a:xfrm>
              <a:off x="1995485" y="1590896"/>
              <a:ext cx="94694" cy="248406"/>
            </a:xfrm>
            <a:custGeom>
              <a:avLst/>
              <a:gdLst>
                <a:gd name="connsiteX0" fmla="*/ 58740 w 94694"/>
                <a:gd name="connsiteY0" fmla="*/ 9304 h 248406"/>
                <a:gd name="connsiteX1" fmla="*/ 3 w 94694"/>
                <a:gd name="connsiteY1" fmla="*/ 31529 h 248406"/>
                <a:gd name="connsiteX2" fmla="*/ 61915 w 94694"/>
                <a:gd name="connsiteY2" fmla="*/ 199804 h 248406"/>
                <a:gd name="connsiteX3" fmla="*/ 93665 w 94694"/>
                <a:gd name="connsiteY3" fmla="*/ 245842 h 248406"/>
                <a:gd name="connsiteX4" fmla="*/ 25403 w 94694"/>
                <a:gd name="connsiteY4" fmla="*/ 139479 h 248406"/>
                <a:gd name="connsiteX5" fmla="*/ 58740 w 94694"/>
                <a:gd name="connsiteY5" fmla="*/ 9304 h 248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94" h="248406">
                  <a:moveTo>
                    <a:pt x="58740" y="9304"/>
                  </a:moveTo>
                  <a:cubicBezTo>
                    <a:pt x="54507" y="-8688"/>
                    <a:pt x="-526" y="-221"/>
                    <a:pt x="3" y="31529"/>
                  </a:cubicBezTo>
                  <a:cubicBezTo>
                    <a:pt x="532" y="63279"/>
                    <a:pt x="46305" y="164085"/>
                    <a:pt x="61915" y="199804"/>
                  </a:cubicBezTo>
                  <a:cubicBezTo>
                    <a:pt x="77525" y="235523"/>
                    <a:pt x="99750" y="255896"/>
                    <a:pt x="93665" y="245842"/>
                  </a:cubicBezTo>
                  <a:cubicBezTo>
                    <a:pt x="87580" y="235788"/>
                    <a:pt x="33605" y="172817"/>
                    <a:pt x="25403" y="139479"/>
                  </a:cubicBezTo>
                  <a:cubicBezTo>
                    <a:pt x="17201" y="106141"/>
                    <a:pt x="62973" y="27296"/>
                    <a:pt x="58740" y="93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544869CF-952A-4BD0-9F9E-1AC187575051}"/>
                </a:ext>
              </a:extLst>
            </p:cNvPr>
            <p:cNvSpPr/>
            <p:nvPr/>
          </p:nvSpPr>
          <p:spPr>
            <a:xfrm>
              <a:off x="2034435" y="1235371"/>
              <a:ext cx="699563" cy="334978"/>
            </a:xfrm>
            <a:custGeom>
              <a:avLst/>
              <a:gdLst>
                <a:gd name="connsiteX0" fmla="*/ 740 w 699563"/>
                <a:gd name="connsiteY0" fmla="*/ 334667 h 334978"/>
                <a:gd name="connsiteX1" fmla="*/ 22965 w 699563"/>
                <a:gd name="connsiteY1" fmla="*/ 193379 h 334978"/>
                <a:gd name="connsiteX2" fmla="*/ 72178 w 699563"/>
                <a:gd name="connsiteY2" fmla="*/ 99717 h 334978"/>
                <a:gd name="connsiteX3" fmla="*/ 227753 w 699563"/>
                <a:gd name="connsiteY3" fmla="*/ 36217 h 334978"/>
                <a:gd name="connsiteX4" fmla="*/ 532553 w 699563"/>
                <a:gd name="connsiteY4" fmla="*/ 9229 h 334978"/>
                <a:gd name="connsiteX5" fmla="*/ 642090 w 699563"/>
                <a:gd name="connsiteY5" fmla="*/ 18754 h 334978"/>
                <a:gd name="connsiteX6" fmla="*/ 699240 w 699563"/>
                <a:gd name="connsiteY6" fmla="*/ 63204 h 334978"/>
                <a:gd name="connsiteX7" fmla="*/ 618278 w 699563"/>
                <a:gd name="connsiteY7" fmla="*/ 12404 h 334978"/>
                <a:gd name="connsiteX8" fmla="*/ 418253 w 699563"/>
                <a:gd name="connsiteY8" fmla="*/ 2879 h 334978"/>
                <a:gd name="connsiteX9" fmla="*/ 108690 w 699563"/>
                <a:gd name="connsiteY9" fmla="*/ 53679 h 334978"/>
                <a:gd name="connsiteX10" fmla="*/ 16615 w 699563"/>
                <a:gd name="connsiteY10" fmla="*/ 152104 h 334978"/>
                <a:gd name="connsiteX11" fmla="*/ 740 w 699563"/>
                <a:gd name="connsiteY11" fmla="*/ 334667 h 33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9563" h="334978">
                  <a:moveTo>
                    <a:pt x="740" y="334667"/>
                  </a:moveTo>
                  <a:cubicBezTo>
                    <a:pt x="1798" y="341546"/>
                    <a:pt x="11059" y="232537"/>
                    <a:pt x="22965" y="193379"/>
                  </a:cubicBezTo>
                  <a:cubicBezTo>
                    <a:pt x="34871" y="154221"/>
                    <a:pt x="38047" y="125911"/>
                    <a:pt x="72178" y="99717"/>
                  </a:cubicBezTo>
                  <a:cubicBezTo>
                    <a:pt x="106309" y="73523"/>
                    <a:pt x="151024" y="51298"/>
                    <a:pt x="227753" y="36217"/>
                  </a:cubicBezTo>
                  <a:cubicBezTo>
                    <a:pt x="304482" y="21136"/>
                    <a:pt x="463497" y="12139"/>
                    <a:pt x="532553" y="9229"/>
                  </a:cubicBezTo>
                  <a:cubicBezTo>
                    <a:pt x="601609" y="6319"/>
                    <a:pt x="614309" y="9758"/>
                    <a:pt x="642090" y="18754"/>
                  </a:cubicBezTo>
                  <a:cubicBezTo>
                    <a:pt x="669871" y="27750"/>
                    <a:pt x="703209" y="64262"/>
                    <a:pt x="699240" y="63204"/>
                  </a:cubicBezTo>
                  <a:cubicBezTo>
                    <a:pt x="695271" y="62146"/>
                    <a:pt x="665109" y="22458"/>
                    <a:pt x="618278" y="12404"/>
                  </a:cubicBezTo>
                  <a:cubicBezTo>
                    <a:pt x="571447" y="2350"/>
                    <a:pt x="503184" y="-4000"/>
                    <a:pt x="418253" y="2879"/>
                  </a:cubicBezTo>
                  <a:cubicBezTo>
                    <a:pt x="333322" y="9758"/>
                    <a:pt x="175630" y="28808"/>
                    <a:pt x="108690" y="53679"/>
                  </a:cubicBezTo>
                  <a:cubicBezTo>
                    <a:pt x="41750" y="78550"/>
                    <a:pt x="36194" y="103421"/>
                    <a:pt x="16615" y="152104"/>
                  </a:cubicBezTo>
                  <a:cubicBezTo>
                    <a:pt x="-2964" y="200787"/>
                    <a:pt x="-318" y="327788"/>
                    <a:pt x="740" y="334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C40533A4-BC1F-48D7-AE6D-B96798E9FE8E}"/>
                </a:ext>
              </a:extLst>
            </p:cNvPr>
            <p:cNvSpPr/>
            <p:nvPr/>
          </p:nvSpPr>
          <p:spPr>
            <a:xfrm>
              <a:off x="2666991" y="1246092"/>
              <a:ext cx="108342" cy="308404"/>
            </a:xfrm>
            <a:custGeom>
              <a:avLst/>
              <a:gdLst>
                <a:gd name="connsiteX0" fmla="*/ 9 w 108342"/>
                <a:gd name="connsiteY0" fmla="*/ 96 h 308404"/>
                <a:gd name="connsiteX1" fmla="*/ 103197 w 108342"/>
                <a:gd name="connsiteY1" fmla="*/ 136621 h 308404"/>
                <a:gd name="connsiteX2" fmla="*/ 92084 w 108342"/>
                <a:gd name="connsiteY2" fmla="*/ 246158 h 308404"/>
                <a:gd name="connsiteX3" fmla="*/ 93672 w 108342"/>
                <a:gd name="connsiteY3" fmla="*/ 300133 h 308404"/>
                <a:gd name="connsiteX4" fmla="*/ 107959 w 108342"/>
                <a:gd name="connsiteY4" fmla="*/ 306483 h 308404"/>
                <a:gd name="connsiteX5" fmla="*/ 76209 w 108342"/>
                <a:gd name="connsiteY5" fmla="*/ 282671 h 308404"/>
                <a:gd name="connsiteX6" fmla="*/ 96847 w 108342"/>
                <a:gd name="connsiteY6" fmla="*/ 117571 h 308404"/>
                <a:gd name="connsiteX7" fmla="*/ 9 w 108342"/>
                <a:gd name="connsiteY7" fmla="*/ 96 h 30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42" h="308404">
                  <a:moveTo>
                    <a:pt x="9" y="96"/>
                  </a:moveTo>
                  <a:cubicBezTo>
                    <a:pt x="1067" y="3271"/>
                    <a:pt x="87851" y="95611"/>
                    <a:pt x="103197" y="136621"/>
                  </a:cubicBezTo>
                  <a:cubicBezTo>
                    <a:pt x="118543" y="177631"/>
                    <a:pt x="93671" y="218906"/>
                    <a:pt x="92084" y="246158"/>
                  </a:cubicBezTo>
                  <a:cubicBezTo>
                    <a:pt x="90497" y="273410"/>
                    <a:pt x="91026" y="290079"/>
                    <a:pt x="93672" y="300133"/>
                  </a:cubicBezTo>
                  <a:cubicBezTo>
                    <a:pt x="96318" y="310187"/>
                    <a:pt x="110870" y="309393"/>
                    <a:pt x="107959" y="306483"/>
                  </a:cubicBezTo>
                  <a:cubicBezTo>
                    <a:pt x="105049" y="303573"/>
                    <a:pt x="78061" y="314156"/>
                    <a:pt x="76209" y="282671"/>
                  </a:cubicBezTo>
                  <a:cubicBezTo>
                    <a:pt x="74357" y="251186"/>
                    <a:pt x="106636" y="162286"/>
                    <a:pt x="96847" y="117571"/>
                  </a:cubicBezTo>
                  <a:cubicBezTo>
                    <a:pt x="87058" y="72856"/>
                    <a:pt x="-1049" y="-3079"/>
                    <a:pt x="9" y="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379A287A-2FA6-41EB-B8B1-8D8CE5F69611}"/>
                </a:ext>
              </a:extLst>
            </p:cNvPr>
            <p:cNvSpPr/>
            <p:nvPr/>
          </p:nvSpPr>
          <p:spPr>
            <a:xfrm>
              <a:off x="2739603" y="1554162"/>
              <a:ext cx="54409" cy="478800"/>
            </a:xfrm>
            <a:custGeom>
              <a:avLst/>
              <a:gdLst>
                <a:gd name="connsiteX0" fmla="*/ 51222 w 54409"/>
                <a:gd name="connsiteY0" fmla="*/ 1 h 478800"/>
                <a:gd name="connsiteX1" fmla="*/ 422 w 54409"/>
                <a:gd name="connsiteY1" fmla="*/ 52388 h 478800"/>
                <a:gd name="connsiteX2" fmla="*/ 27410 w 54409"/>
                <a:gd name="connsiteY2" fmla="*/ 95251 h 478800"/>
                <a:gd name="connsiteX3" fmla="*/ 35347 w 54409"/>
                <a:gd name="connsiteY3" fmla="*/ 282576 h 478800"/>
                <a:gd name="connsiteX4" fmla="*/ 28997 w 54409"/>
                <a:gd name="connsiteY4" fmla="*/ 322263 h 478800"/>
                <a:gd name="connsiteX5" fmla="*/ 9947 w 54409"/>
                <a:gd name="connsiteY5" fmla="*/ 368301 h 478800"/>
                <a:gd name="connsiteX6" fmla="*/ 6772 w 54409"/>
                <a:gd name="connsiteY6" fmla="*/ 422276 h 478800"/>
                <a:gd name="connsiteX7" fmla="*/ 8360 w 54409"/>
                <a:gd name="connsiteY7" fmla="*/ 463551 h 478800"/>
                <a:gd name="connsiteX8" fmla="*/ 54397 w 54409"/>
                <a:gd name="connsiteY8" fmla="*/ 477838 h 478800"/>
                <a:gd name="connsiteX9" fmla="*/ 13122 w 54409"/>
                <a:gd name="connsiteY9" fmla="*/ 439738 h 478800"/>
                <a:gd name="connsiteX10" fmla="*/ 30585 w 54409"/>
                <a:gd name="connsiteY10" fmla="*/ 346076 h 478800"/>
                <a:gd name="connsiteX11" fmla="*/ 40110 w 54409"/>
                <a:gd name="connsiteY11" fmla="*/ 217488 h 478800"/>
                <a:gd name="connsiteX12" fmla="*/ 27410 w 54409"/>
                <a:gd name="connsiteY12" fmla="*/ 77788 h 478800"/>
                <a:gd name="connsiteX13" fmla="*/ 19472 w 54409"/>
                <a:gd name="connsiteY13" fmla="*/ 53976 h 478800"/>
                <a:gd name="connsiteX14" fmla="*/ 51222 w 54409"/>
                <a:gd name="connsiteY14" fmla="*/ 1 h 47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409" h="478800">
                  <a:moveTo>
                    <a:pt x="51222" y="1"/>
                  </a:moveTo>
                  <a:cubicBezTo>
                    <a:pt x="48047" y="-264"/>
                    <a:pt x="4391" y="36513"/>
                    <a:pt x="422" y="52388"/>
                  </a:cubicBezTo>
                  <a:cubicBezTo>
                    <a:pt x="-3547" y="68263"/>
                    <a:pt x="21589" y="56886"/>
                    <a:pt x="27410" y="95251"/>
                  </a:cubicBezTo>
                  <a:cubicBezTo>
                    <a:pt x="33231" y="133616"/>
                    <a:pt x="35083" y="244741"/>
                    <a:pt x="35347" y="282576"/>
                  </a:cubicBezTo>
                  <a:cubicBezTo>
                    <a:pt x="35611" y="320411"/>
                    <a:pt x="33230" y="307976"/>
                    <a:pt x="28997" y="322263"/>
                  </a:cubicBezTo>
                  <a:cubicBezTo>
                    <a:pt x="24764" y="336550"/>
                    <a:pt x="13651" y="351632"/>
                    <a:pt x="9947" y="368301"/>
                  </a:cubicBezTo>
                  <a:cubicBezTo>
                    <a:pt x="6243" y="384970"/>
                    <a:pt x="7036" y="406401"/>
                    <a:pt x="6772" y="422276"/>
                  </a:cubicBezTo>
                  <a:cubicBezTo>
                    <a:pt x="6508" y="438151"/>
                    <a:pt x="423" y="454291"/>
                    <a:pt x="8360" y="463551"/>
                  </a:cubicBezTo>
                  <a:cubicBezTo>
                    <a:pt x="16297" y="472811"/>
                    <a:pt x="53603" y="481807"/>
                    <a:pt x="54397" y="477838"/>
                  </a:cubicBezTo>
                  <a:cubicBezTo>
                    <a:pt x="55191" y="473869"/>
                    <a:pt x="17091" y="461698"/>
                    <a:pt x="13122" y="439738"/>
                  </a:cubicBezTo>
                  <a:cubicBezTo>
                    <a:pt x="9153" y="417778"/>
                    <a:pt x="26087" y="383118"/>
                    <a:pt x="30585" y="346076"/>
                  </a:cubicBezTo>
                  <a:cubicBezTo>
                    <a:pt x="35083" y="309034"/>
                    <a:pt x="40639" y="262203"/>
                    <a:pt x="40110" y="217488"/>
                  </a:cubicBezTo>
                  <a:cubicBezTo>
                    <a:pt x="39581" y="172773"/>
                    <a:pt x="30850" y="105040"/>
                    <a:pt x="27410" y="77788"/>
                  </a:cubicBezTo>
                  <a:cubicBezTo>
                    <a:pt x="23970" y="50536"/>
                    <a:pt x="15503" y="65088"/>
                    <a:pt x="19472" y="53976"/>
                  </a:cubicBezTo>
                  <a:cubicBezTo>
                    <a:pt x="23441" y="42864"/>
                    <a:pt x="54397" y="266"/>
                    <a:pt x="5122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C5A8A8E7-B1D8-470E-B512-E297F6E00868}"/>
                </a:ext>
              </a:extLst>
            </p:cNvPr>
            <p:cNvSpPr/>
            <p:nvPr/>
          </p:nvSpPr>
          <p:spPr>
            <a:xfrm>
              <a:off x="2564949" y="1877993"/>
              <a:ext cx="180558" cy="30990"/>
            </a:xfrm>
            <a:custGeom>
              <a:avLst/>
              <a:gdLst>
                <a:gd name="connsiteX0" fmla="*/ 2039 w 180558"/>
                <a:gd name="connsiteY0" fmla="*/ 20 h 30990"/>
                <a:gd name="connsiteX1" fmla="*/ 148089 w 180558"/>
                <a:gd name="connsiteY1" fmla="*/ 25420 h 30990"/>
                <a:gd name="connsiteX2" fmla="*/ 175076 w 180558"/>
                <a:gd name="connsiteY2" fmla="*/ 25420 h 30990"/>
                <a:gd name="connsiteX3" fmla="*/ 68714 w 180558"/>
                <a:gd name="connsiteY3" fmla="*/ 30182 h 30990"/>
                <a:gd name="connsiteX4" fmla="*/ 2039 w 180558"/>
                <a:gd name="connsiteY4" fmla="*/ 20 h 3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558" h="30990">
                  <a:moveTo>
                    <a:pt x="2039" y="20"/>
                  </a:moveTo>
                  <a:cubicBezTo>
                    <a:pt x="15268" y="-774"/>
                    <a:pt x="119250" y="21187"/>
                    <a:pt x="148089" y="25420"/>
                  </a:cubicBezTo>
                  <a:cubicBezTo>
                    <a:pt x="176929" y="29653"/>
                    <a:pt x="188305" y="24626"/>
                    <a:pt x="175076" y="25420"/>
                  </a:cubicBezTo>
                  <a:cubicBezTo>
                    <a:pt x="161847" y="26214"/>
                    <a:pt x="94114" y="33357"/>
                    <a:pt x="68714" y="30182"/>
                  </a:cubicBezTo>
                  <a:cubicBezTo>
                    <a:pt x="43314" y="27007"/>
                    <a:pt x="-11190" y="814"/>
                    <a:pt x="2039" y="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ACE8C95E-BCC9-4ECC-82E9-B06F5CE6748E}"/>
                </a:ext>
              </a:extLst>
            </p:cNvPr>
            <p:cNvSpPr/>
            <p:nvPr/>
          </p:nvSpPr>
          <p:spPr>
            <a:xfrm>
              <a:off x="2040921" y="1557727"/>
              <a:ext cx="299053" cy="50799"/>
            </a:xfrm>
            <a:custGeom>
              <a:avLst/>
              <a:gdLst>
                <a:gd name="connsiteX0" fmla="*/ 8542 w 299053"/>
                <a:gd name="connsiteY0" fmla="*/ 4373 h 50799"/>
                <a:gd name="connsiteX1" fmla="*/ 272067 w 299053"/>
                <a:gd name="connsiteY1" fmla="*/ 48823 h 50799"/>
                <a:gd name="connsiteX2" fmla="*/ 268892 w 299053"/>
                <a:gd name="connsiteY2" fmla="*/ 39298 h 50799"/>
                <a:gd name="connsiteX3" fmla="*/ 81567 w 299053"/>
                <a:gd name="connsiteY3" fmla="*/ 5961 h 50799"/>
                <a:gd name="connsiteX4" fmla="*/ 8542 w 299053"/>
                <a:gd name="connsiteY4" fmla="*/ 4373 h 5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053" h="50799">
                  <a:moveTo>
                    <a:pt x="8542" y="4373"/>
                  </a:moveTo>
                  <a:cubicBezTo>
                    <a:pt x="40292" y="11517"/>
                    <a:pt x="228675" y="43002"/>
                    <a:pt x="272067" y="48823"/>
                  </a:cubicBezTo>
                  <a:cubicBezTo>
                    <a:pt x="315459" y="54644"/>
                    <a:pt x="300642" y="46442"/>
                    <a:pt x="268892" y="39298"/>
                  </a:cubicBezTo>
                  <a:cubicBezTo>
                    <a:pt x="237142" y="32154"/>
                    <a:pt x="122313" y="12311"/>
                    <a:pt x="81567" y="5961"/>
                  </a:cubicBezTo>
                  <a:cubicBezTo>
                    <a:pt x="40821" y="-389"/>
                    <a:pt x="-23208" y="-2771"/>
                    <a:pt x="8542" y="43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64ED1169-3828-48D7-85DC-6571D7ABDECB}"/>
                </a:ext>
              </a:extLst>
            </p:cNvPr>
            <p:cNvSpPr/>
            <p:nvPr/>
          </p:nvSpPr>
          <p:spPr>
            <a:xfrm>
              <a:off x="2046137" y="1590674"/>
              <a:ext cx="300289" cy="31959"/>
            </a:xfrm>
            <a:custGeom>
              <a:avLst/>
              <a:gdLst>
                <a:gd name="connsiteX0" fmla="*/ 1738 w 300289"/>
                <a:gd name="connsiteY0" fmla="*/ 1 h 31959"/>
                <a:gd name="connsiteX1" fmla="*/ 220813 w 300289"/>
                <a:gd name="connsiteY1" fmla="*/ 30164 h 31959"/>
                <a:gd name="connsiteX2" fmla="*/ 297013 w 300289"/>
                <a:gd name="connsiteY2" fmla="*/ 22226 h 31959"/>
                <a:gd name="connsiteX3" fmla="*/ 127151 w 300289"/>
                <a:gd name="connsiteY3" fmla="*/ 31751 h 31959"/>
                <a:gd name="connsiteX4" fmla="*/ 1738 w 300289"/>
                <a:gd name="connsiteY4" fmla="*/ 1 h 3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289" h="31959">
                  <a:moveTo>
                    <a:pt x="1738" y="1"/>
                  </a:moveTo>
                  <a:cubicBezTo>
                    <a:pt x="17348" y="-263"/>
                    <a:pt x="171601" y="26460"/>
                    <a:pt x="220813" y="30164"/>
                  </a:cubicBezTo>
                  <a:cubicBezTo>
                    <a:pt x="270026" y="33868"/>
                    <a:pt x="312623" y="21962"/>
                    <a:pt x="297013" y="22226"/>
                  </a:cubicBezTo>
                  <a:cubicBezTo>
                    <a:pt x="281403" y="22490"/>
                    <a:pt x="174776" y="33603"/>
                    <a:pt x="127151" y="31751"/>
                  </a:cubicBezTo>
                  <a:cubicBezTo>
                    <a:pt x="79526" y="29899"/>
                    <a:pt x="-13872" y="265"/>
                    <a:pt x="17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088AE27D-A6E4-4B90-B2EE-B2F071B2889A}"/>
                </a:ext>
              </a:extLst>
            </p:cNvPr>
            <p:cNvSpPr/>
            <p:nvPr/>
          </p:nvSpPr>
          <p:spPr>
            <a:xfrm>
              <a:off x="2599280" y="1366630"/>
              <a:ext cx="137976" cy="265373"/>
            </a:xfrm>
            <a:custGeom>
              <a:avLst/>
              <a:gdLst>
                <a:gd name="connsiteX0" fmla="*/ 101058 w 137976"/>
                <a:gd name="connsiteY0" fmla="*/ 208 h 265373"/>
                <a:gd name="connsiteX1" fmla="*/ 8983 w 137976"/>
                <a:gd name="connsiteY1" fmla="*/ 44658 h 265373"/>
                <a:gd name="connsiteX2" fmla="*/ 4220 w 137976"/>
                <a:gd name="connsiteY2" fmla="*/ 82758 h 265373"/>
                <a:gd name="connsiteX3" fmla="*/ 15333 w 137976"/>
                <a:gd name="connsiteY3" fmla="*/ 144670 h 265373"/>
                <a:gd name="connsiteX4" fmla="*/ 75658 w 137976"/>
                <a:gd name="connsiteY4" fmla="*/ 200233 h 265373"/>
                <a:gd name="connsiteX5" fmla="*/ 131220 w 137976"/>
                <a:gd name="connsiteY5" fmla="*/ 265320 h 265373"/>
                <a:gd name="connsiteX6" fmla="*/ 135983 w 137976"/>
                <a:gd name="connsiteY6" fmla="*/ 189120 h 265373"/>
                <a:gd name="connsiteX7" fmla="*/ 121695 w 137976"/>
                <a:gd name="connsiteY7" fmla="*/ 120858 h 265373"/>
                <a:gd name="connsiteX8" fmla="*/ 107408 w 137976"/>
                <a:gd name="connsiteY8" fmla="*/ 195470 h 265373"/>
                <a:gd name="connsiteX9" fmla="*/ 31208 w 137976"/>
                <a:gd name="connsiteY9" fmla="*/ 116095 h 265373"/>
                <a:gd name="connsiteX10" fmla="*/ 18508 w 137976"/>
                <a:gd name="connsiteY10" fmla="*/ 63708 h 265373"/>
                <a:gd name="connsiteX11" fmla="*/ 101058 w 137976"/>
                <a:gd name="connsiteY11" fmla="*/ 208 h 26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6" h="265373">
                  <a:moveTo>
                    <a:pt x="101058" y="208"/>
                  </a:moveTo>
                  <a:cubicBezTo>
                    <a:pt x="99471" y="-2967"/>
                    <a:pt x="25123" y="30900"/>
                    <a:pt x="8983" y="44658"/>
                  </a:cubicBezTo>
                  <a:cubicBezTo>
                    <a:pt x="-7157" y="58416"/>
                    <a:pt x="3162" y="66089"/>
                    <a:pt x="4220" y="82758"/>
                  </a:cubicBezTo>
                  <a:cubicBezTo>
                    <a:pt x="5278" y="99427"/>
                    <a:pt x="3427" y="125091"/>
                    <a:pt x="15333" y="144670"/>
                  </a:cubicBezTo>
                  <a:cubicBezTo>
                    <a:pt x="27239" y="164249"/>
                    <a:pt x="56344" y="180125"/>
                    <a:pt x="75658" y="200233"/>
                  </a:cubicBezTo>
                  <a:cubicBezTo>
                    <a:pt x="94972" y="220341"/>
                    <a:pt x="121166" y="267172"/>
                    <a:pt x="131220" y="265320"/>
                  </a:cubicBezTo>
                  <a:cubicBezTo>
                    <a:pt x="141274" y="263468"/>
                    <a:pt x="137571" y="213197"/>
                    <a:pt x="135983" y="189120"/>
                  </a:cubicBezTo>
                  <a:cubicBezTo>
                    <a:pt x="134396" y="165043"/>
                    <a:pt x="126457" y="119800"/>
                    <a:pt x="121695" y="120858"/>
                  </a:cubicBezTo>
                  <a:cubicBezTo>
                    <a:pt x="116933" y="121916"/>
                    <a:pt x="122489" y="196264"/>
                    <a:pt x="107408" y="195470"/>
                  </a:cubicBezTo>
                  <a:cubicBezTo>
                    <a:pt x="92327" y="194676"/>
                    <a:pt x="46025" y="138055"/>
                    <a:pt x="31208" y="116095"/>
                  </a:cubicBezTo>
                  <a:cubicBezTo>
                    <a:pt x="16391" y="94135"/>
                    <a:pt x="9248" y="81171"/>
                    <a:pt x="18508" y="63708"/>
                  </a:cubicBezTo>
                  <a:cubicBezTo>
                    <a:pt x="27768" y="46246"/>
                    <a:pt x="102645" y="3383"/>
                    <a:pt x="101058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9D5B4D2C-D912-4A50-94F1-767750B0EB3D}"/>
                </a:ext>
              </a:extLst>
            </p:cNvPr>
            <p:cNvSpPr/>
            <p:nvPr/>
          </p:nvSpPr>
          <p:spPr>
            <a:xfrm>
              <a:off x="2698674" y="1323884"/>
              <a:ext cx="42962" cy="117691"/>
            </a:xfrm>
            <a:custGeom>
              <a:avLst/>
              <a:gdLst>
                <a:gd name="connsiteX0" fmla="*/ 31826 w 42962"/>
                <a:gd name="connsiteY0" fmla="*/ 91 h 117691"/>
                <a:gd name="connsiteX1" fmla="*/ 76 w 42962"/>
                <a:gd name="connsiteY1" fmla="*/ 62004 h 117691"/>
                <a:gd name="connsiteX2" fmla="*/ 42939 w 42962"/>
                <a:gd name="connsiteY2" fmla="*/ 117566 h 117691"/>
                <a:gd name="connsiteX3" fmla="*/ 6426 w 42962"/>
                <a:gd name="connsiteY3" fmla="*/ 76291 h 117691"/>
                <a:gd name="connsiteX4" fmla="*/ 31826 w 42962"/>
                <a:gd name="connsiteY4" fmla="*/ 91 h 11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2" h="117691">
                  <a:moveTo>
                    <a:pt x="31826" y="91"/>
                  </a:moveTo>
                  <a:cubicBezTo>
                    <a:pt x="30768" y="-2290"/>
                    <a:pt x="-1776" y="42425"/>
                    <a:pt x="76" y="62004"/>
                  </a:cubicBezTo>
                  <a:cubicBezTo>
                    <a:pt x="1928" y="81583"/>
                    <a:pt x="41881" y="115185"/>
                    <a:pt x="42939" y="117566"/>
                  </a:cubicBezTo>
                  <a:cubicBezTo>
                    <a:pt x="43997" y="119947"/>
                    <a:pt x="8807" y="87932"/>
                    <a:pt x="6426" y="76291"/>
                  </a:cubicBezTo>
                  <a:cubicBezTo>
                    <a:pt x="4045" y="64650"/>
                    <a:pt x="32884" y="2472"/>
                    <a:pt x="31826" y="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719E2EFD-C616-4CDE-A371-125564269582}"/>
                </a:ext>
              </a:extLst>
            </p:cNvPr>
            <p:cNvSpPr/>
            <p:nvPr/>
          </p:nvSpPr>
          <p:spPr>
            <a:xfrm>
              <a:off x="2563004" y="1346542"/>
              <a:ext cx="140938" cy="116158"/>
            </a:xfrm>
            <a:custGeom>
              <a:avLst/>
              <a:gdLst>
                <a:gd name="connsiteX0" fmla="*/ 138921 w 140938"/>
                <a:gd name="connsiteY0" fmla="*/ 2833 h 116158"/>
                <a:gd name="connsiteX1" fmla="*/ 5571 w 140938"/>
                <a:gd name="connsiteY1" fmla="*/ 36171 h 116158"/>
                <a:gd name="connsiteX2" fmla="*/ 24621 w 140938"/>
                <a:gd name="connsiteY2" fmla="*/ 106021 h 116158"/>
                <a:gd name="connsiteX3" fmla="*/ 19859 w 140938"/>
                <a:gd name="connsiteY3" fmla="*/ 110783 h 116158"/>
                <a:gd name="connsiteX4" fmla="*/ 19859 w 140938"/>
                <a:gd name="connsiteY4" fmla="*/ 58396 h 116158"/>
                <a:gd name="connsiteX5" fmla="*/ 83359 w 140938"/>
                <a:gd name="connsiteY5" fmla="*/ 9183 h 116158"/>
                <a:gd name="connsiteX6" fmla="*/ 138921 w 140938"/>
                <a:gd name="connsiteY6" fmla="*/ 2833 h 1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38" h="116158">
                  <a:moveTo>
                    <a:pt x="138921" y="2833"/>
                  </a:moveTo>
                  <a:cubicBezTo>
                    <a:pt x="125956" y="7331"/>
                    <a:pt x="24621" y="18973"/>
                    <a:pt x="5571" y="36171"/>
                  </a:cubicBezTo>
                  <a:cubicBezTo>
                    <a:pt x="-13479" y="53369"/>
                    <a:pt x="22240" y="93586"/>
                    <a:pt x="24621" y="106021"/>
                  </a:cubicBezTo>
                  <a:cubicBezTo>
                    <a:pt x="27002" y="118456"/>
                    <a:pt x="20653" y="118720"/>
                    <a:pt x="19859" y="110783"/>
                  </a:cubicBezTo>
                  <a:cubicBezTo>
                    <a:pt x="19065" y="102846"/>
                    <a:pt x="9276" y="75329"/>
                    <a:pt x="19859" y="58396"/>
                  </a:cubicBezTo>
                  <a:cubicBezTo>
                    <a:pt x="30442" y="41463"/>
                    <a:pt x="68013" y="20031"/>
                    <a:pt x="83359" y="9183"/>
                  </a:cubicBezTo>
                  <a:cubicBezTo>
                    <a:pt x="98705" y="-1665"/>
                    <a:pt x="151886" y="-1665"/>
                    <a:pt x="138921" y="28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F964F4FF-6B78-41C6-BFCE-5EA65D7B8229}"/>
                </a:ext>
              </a:extLst>
            </p:cNvPr>
            <p:cNvSpPr/>
            <p:nvPr/>
          </p:nvSpPr>
          <p:spPr>
            <a:xfrm>
              <a:off x="2571327" y="1485847"/>
              <a:ext cx="144935" cy="151156"/>
            </a:xfrm>
            <a:custGeom>
              <a:avLst/>
              <a:gdLst>
                <a:gd name="connsiteX0" fmla="*/ 423 w 144935"/>
                <a:gd name="connsiteY0" fmla="*/ 53 h 151156"/>
                <a:gd name="connsiteX1" fmla="*/ 25823 w 144935"/>
                <a:gd name="connsiteY1" fmla="*/ 71491 h 151156"/>
                <a:gd name="connsiteX2" fmla="*/ 144886 w 144935"/>
                <a:gd name="connsiteY2" fmla="*/ 150866 h 151156"/>
                <a:gd name="connsiteX3" fmla="*/ 40111 w 144935"/>
                <a:gd name="connsiteY3" fmla="*/ 96891 h 151156"/>
                <a:gd name="connsiteX4" fmla="*/ 11536 w 144935"/>
                <a:gd name="connsiteY4" fmla="*/ 60378 h 151156"/>
                <a:gd name="connsiteX5" fmla="*/ 423 w 144935"/>
                <a:gd name="connsiteY5" fmla="*/ 53 h 15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35" h="151156">
                  <a:moveTo>
                    <a:pt x="423" y="53"/>
                  </a:moveTo>
                  <a:cubicBezTo>
                    <a:pt x="2804" y="1905"/>
                    <a:pt x="1746" y="46356"/>
                    <a:pt x="25823" y="71491"/>
                  </a:cubicBezTo>
                  <a:cubicBezTo>
                    <a:pt x="49900" y="96626"/>
                    <a:pt x="142505" y="146633"/>
                    <a:pt x="144886" y="150866"/>
                  </a:cubicBezTo>
                  <a:cubicBezTo>
                    <a:pt x="147267" y="155099"/>
                    <a:pt x="62336" y="111972"/>
                    <a:pt x="40111" y="96891"/>
                  </a:cubicBezTo>
                  <a:cubicBezTo>
                    <a:pt x="17886" y="81810"/>
                    <a:pt x="16828" y="76253"/>
                    <a:pt x="11536" y="60378"/>
                  </a:cubicBezTo>
                  <a:cubicBezTo>
                    <a:pt x="6244" y="44503"/>
                    <a:pt x="-1958" y="-1799"/>
                    <a:pt x="423" y="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60985B4E-1EDB-466A-B0B3-F1B55C30FBAA}"/>
                </a:ext>
              </a:extLst>
            </p:cNvPr>
            <p:cNvSpPr/>
            <p:nvPr/>
          </p:nvSpPr>
          <p:spPr>
            <a:xfrm>
              <a:off x="2511177" y="1593396"/>
              <a:ext cx="205737" cy="113356"/>
            </a:xfrm>
            <a:custGeom>
              <a:avLst/>
              <a:gdLst>
                <a:gd name="connsiteX0" fmla="*/ 248 w 205737"/>
                <a:gd name="connsiteY0" fmla="*/ 3629 h 113356"/>
                <a:gd name="connsiteX1" fmla="*/ 63748 w 205737"/>
                <a:gd name="connsiteY1" fmla="*/ 24267 h 113356"/>
                <a:gd name="connsiteX2" fmla="*/ 100261 w 205737"/>
                <a:gd name="connsiteY2" fmla="*/ 105229 h 113356"/>
                <a:gd name="connsiteX3" fmla="*/ 160586 w 205737"/>
                <a:gd name="connsiteY3" fmla="*/ 109992 h 113356"/>
                <a:gd name="connsiteX4" fmla="*/ 203448 w 205737"/>
                <a:gd name="connsiteY4" fmla="*/ 100467 h 113356"/>
                <a:gd name="connsiteX5" fmla="*/ 89148 w 205737"/>
                <a:gd name="connsiteY5" fmla="*/ 87767 h 113356"/>
                <a:gd name="connsiteX6" fmla="*/ 248 w 205737"/>
                <a:gd name="connsiteY6" fmla="*/ 3629 h 1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737" h="113356">
                  <a:moveTo>
                    <a:pt x="248" y="3629"/>
                  </a:moveTo>
                  <a:cubicBezTo>
                    <a:pt x="-3985" y="-6954"/>
                    <a:pt x="47079" y="7334"/>
                    <a:pt x="63748" y="24267"/>
                  </a:cubicBezTo>
                  <a:cubicBezTo>
                    <a:pt x="80417" y="41200"/>
                    <a:pt x="84121" y="90942"/>
                    <a:pt x="100261" y="105229"/>
                  </a:cubicBezTo>
                  <a:cubicBezTo>
                    <a:pt x="116401" y="119517"/>
                    <a:pt x="143388" y="110786"/>
                    <a:pt x="160586" y="109992"/>
                  </a:cubicBezTo>
                  <a:cubicBezTo>
                    <a:pt x="177784" y="109198"/>
                    <a:pt x="215354" y="104171"/>
                    <a:pt x="203448" y="100467"/>
                  </a:cubicBezTo>
                  <a:cubicBezTo>
                    <a:pt x="191542" y="96763"/>
                    <a:pt x="116929" y="100732"/>
                    <a:pt x="89148" y="87767"/>
                  </a:cubicBezTo>
                  <a:cubicBezTo>
                    <a:pt x="61367" y="74802"/>
                    <a:pt x="4481" y="14212"/>
                    <a:pt x="248" y="36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A9B80D5F-CEAC-48EA-B961-9B7DD9D01E14}"/>
                </a:ext>
              </a:extLst>
            </p:cNvPr>
            <p:cNvSpPr/>
            <p:nvPr/>
          </p:nvSpPr>
          <p:spPr>
            <a:xfrm>
              <a:off x="2562683" y="1642924"/>
              <a:ext cx="135504" cy="109954"/>
            </a:xfrm>
            <a:custGeom>
              <a:avLst/>
              <a:gdLst>
                <a:gd name="connsiteX0" fmla="*/ 2717 w 135504"/>
                <a:gd name="connsiteY0" fmla="*/ 139 h 109954"/>
                <a:gd name="connsiteX1" fmla="*/ 59867 w 135504"/>
                <a:gd name="connsiteY1" fmla="*/ 101739 h 109954"/>
                <a:gd name="connsiteX2" fmla="*/ 105905 w 135504"/>
                <a:gd name="connsiteY2" fmla="*/ 101739 h 109954"/>
                <a:gd name="connsiteX3" fmla="*/ 132892 w 135504"/>
                <a:gd name="connsiteY3" fmla="*/ 84276 h 109954"/>
                <a:gd name="connsiteX4" fmla="*/ 40817 w 135504"/>
                <a:gd name="connsiteY4" fmla="*/ 98564 h 109954"/>
                <a:gd name="connsiteX5" fmla="*/ 12242 w 135504"/>
                <a:gd name="connsiteY5" fmla="*/ 79514 h 109954"/>
                <a:gd name="connsiteX6" fmla="*/ 2717 w 135504"/>
                <a:gd name="connsiteY6" fmla="*/ 139 h 1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504" h="109954">
                  <a:moveTo>
                    <a:pt x="2717" y="139"/>
                  </a:moveTo>
                  <a:cubicBezTo>
                    <a:pt x="10654" y="3843"/>
                    <a:pt x="42669" y="84806"/>
                    <a:pt x="59867" y="101739"/>
                  </a:cubicBezTo>
                  <a:cubicBezTo>
                    <a:pt x="77065" y="118672"/>
                    <a:pt x="93734" y="104650"/>
                    <a:pt x="105905" y="101739"/>
                  </a:cubicBezTo>
                  <a:cubicBezTo>
                    <a:pt x="118076" y="98829"/>
                    <a:pt x="143740" y="84805"/>
                    <a:pt x="132892" y="84276"/>
                  </a:cubicBezTo>
                  <a:cubicBezTo>
                    <a:pt x="122044" y="83747"/>
                    <a:pt x="60925" y="99358"/>
                    <a:pt x="40817" y="98564"/>
                  </a:cubicBezTo>
                  <a:cubicBezTo>
                    <a:pt x="20709" y="97770"/>
                    <a:pt x="18327" y="91156"/>
                    <a:pt x="12242" y="79514"/>
                  </a:cubicBezTo>
                  <a:cubicBezTo>
                    <a:pt x="6157" y="67872"/>
                    <a:pt x="-5220" y="-3565"/>
                    <a:pt x="2717" y="1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4D28D6FC-36B1-4323-9A3B-78F8B9B7B0D7}"/>
                </a:ext>
              </a:extLst>
            </p:cNvPr>
            <p:cNvSpPr/>
            <p:nvPr/>
          </p:nvSpPr>
          <p:spPr>
            <a:xfrm>
              <a:off x="2034283" y="1683984"/>
              <a:ext cx="501241" cy="176082"/>
            </a:xfrm>
            <a:custGeom>
              <a:avLst/>
              <a:gdLst>
                <a:gd name="connsiteX0" fmla="*/ 7242 w 501241"/>
                <a:gd name="connsiteY0" fmla="*/ 354 h 176082"/>
                <a:gd name="connsiteX1" fmla="*/ 32642 w 501241"/>
                <a:gd name="connsiteY1" fmla="*/ 47979 h 176082"/>
                <a:gd name="connsiteX2" fmla="*/ 319980 w 501241"/>
                <a:gd name="connsiteY2" fmla="*/ 152754 h 176082"/>
                <a:gd name="connsiteX3" fmla="*/ 500955 w 501241"/>
                <a:gd name="connsiteY3" fmla="*/ 173391 h 176082"/>
                <a:gd name="connsiteX4" fmla="*/ 280292 w 501241"/>
                <a:gd name="connsiteY4" fmla="*/ 168629 h 176082"/>
                <a:gd name="connsiteX5" fmla="*/ 134242 w 501241"/>
                <a:gd name="connsiteY5" fmla="*/ 108304 h 176082"/>
                <a:gd name="connsiteX6" fmla="*/ 38992 w 501241"/>
                <a:gd name="connsiteY6" fmla="*/ 70204 h 176082"/>
                <a:gd name="connsiteX7" fmla="*/ 7242 w 501241"/>
                <a:gd name="connsiteY7" fmla="*/ 354 h 17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241" h="176082">
                  <a:moveTo>
                    <a:pt x="7242" y="354"/>
                  </a:moveTo>
                  <a:cubicBezTo>
                    <a:pt x="6184" y="-3350"/>
                    <a:pt x="-19481" y="22579"/>
                    <a:pt x="32642" y="47979"/>
                  </a:cubicBezTo>
                  <a:cubicBezTo>
                    <a:pt x="84765" y="73379"/>
                    <a:pt x="241928" y="131852"/>
                    <a:pt x="319980" y="152754"/>
                  </a:cubicBezTo>
                  <a:cubicBezTo>
                    <a:pt x="398032" y="173656"/>
                    <a:pt x="507570" y="170745"/>
                    <a:pt x="500955" y="173391"/>
                  </a:cubicBezTo>
                  <a:cubicBezTo>
                    <a:pt x="494340" y="176037"/>
                    <a:pt x="341411" y="179477"/>
                    <a:pt x="280292" y="168629"/>
                  </a:cubicBezTo>
                  <a:cubicBezTo>
                    <a:pt x="219173" y="157781"/>
                    <a:pt x="134242" y="108304"/>
                    <a:pt x="134242" y="108304"/>
                  </a:cubicBezTo>
                  <a:cubicBezTo>
                    <a:pt x="94025" y="91900"/>
                    <a:pt x="62275" y="82904"/>
                    <a:pt x="38992" y="70204"/>
                  </a:cubicBezTo>
                  <a:cubicBezTo>
                    <a:pt x="15709" y="57504"/>
                    <a:pt x="8300" y="4058"/>
                    <a:pt x="7242" y="3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D5B16307-3651-4F35-B174-D47B6F5434CB}"/>
                </a:ext>
              </a:extLst>
            </p:cNvPr>
            <p:cNvSpPr/>
            <p:nvPr/>
          </p:nvSpPr>
          <p:spPr>
            <a:xfrm>
              <a:off x="2674931" y="1644597"/>
              <a:ext cx="68894" cy="166887"/>
            </a:xfrm>
            <a:custGeom>
              <a:avLst/>
              <a:gdLst>
                <a:gd name="connsiteX0" fmla="*/ 22232 w 68894"/>
                <a:gd name="connsiteY0" fmla="*/ 53 h 166887"/>
                <a:gd name="connsiteX1" fmla="*/ 63507 w 68894"/>
                <a:gd name="connsiteY1" fmla="*/ 114353 h 166887"/>
                <a:gd name="connsiteX2" fmla="*/ 7 w 68894"/>
                <a:gd name="connsiteY2" fmla="*/ 166741 h 166887"/>
                <a:gd name="connsiteX3" fmla="*/ 68269 w 68894"/>
                <a:gd name="connsiteY3" fmla="*/ 100066 h 166887"/>
                <a:gd name="connsiteX4" fmla="*/ 22232 w 68894"/>
                <a:gd name="connsiteY4" fmla="*/ 53 h 16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94" h="166887">
                  <a:moveTo>
                    <a:pt x="22232" y="53"/>
                  </a:moveTo>
                  <a:cubicBezTo>
                    <a:pt x="21438" y="2434"/>
                    <a:pt x="67211" y="86572"/>
                    <a:pt x="63507" y="114353"/>
                  </a:cubicBezTo>
                  <a:cubicBezTo>
                    <a:pt x="59803" y="142134"/>
                    <a:pt x="-787" y="169122"/>
                    <a:pt x="7" y="166741"/>
                  </a:cubicBezTo>
                  <a:cubicBezTo>
                    <a:pt x="801" y="164360"/>
                    <a:pt x="61390" y="124143"/>
                    <a:pt x="68269" y="100066"/>
                  </a:cubicBezTo>
                  <a:cubicBezTo>
                    <a:pt x="75148" y="75989"/>
                    <a:pt x="23026" y="-2328"/>
                    <a:pt x="22232" y="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D3107961-53BE-43EE-BD89-BE8B0BC6F9BB}"/>
                </a:ext>
              </a:extLst>
            </p:cNvPr>
            <p:cNvSpPr/>
            <p:nvPr/>
          </p:nvSpPr>
          <p:spPr>
            <a:xfrm>
              <a:off x="2075166" y="1382684"/>
              <a:ext cx="90184" cy="82117"/>
            </a:xfrm>
            <a:custGeom>
              <a:avLst/>
              <a:gdLst>
                <a:gd name="connsiteX0" fmla="*/ 4459 w 90184"/>
                <a:gd name="connsiteY0" fmla="*/ 29 h 82117"/>
                <a:gd name="connsiteX1" fmla="*/ 20334 w 90184"/>
                <a:gd name="connsiteY1" fmla="*/ 77816 h 82117"/>
                <a:gd name="connsiteX2" fmla="*/ 90184 w 90184"/>
                <a:gd name="connsiteY2" fmla="*/ 68291 h 82117"/>
                <a:gd name="connsiteX3" fmla="*/ 4459 w 90184"/>
                <a:gd name="connsiteY3" fmla="*/ 29 h 8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84" h="82117">
                  <a:moveTo>
                    <a:pt x="4459" y="29"/>
                  </a:moveTo>
                  <a:cubicBezTo>
                    <a:pt x="-7183" y="1616"/>
                    <a:pt x="6046" y="66439"/>
                    <a:pt x="20334" y="77816"/>
                  </a:cubicBezTo>
                  <a:cubicBezTo>
                    <a:pt x="34622" y="89193"/>
                    <a:pt x="89919" y="75170"/>
                    <a:pt x="90184" y="68291"/>
                  </a:cubicBezTo>
                  <a:cubicBezTo>
                    <a:pt x="90449" y="61412"/>
                    <a:pt x="16101" y="-1558"/>
                    <a:pt x="4459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985F7775-B9F4-4158-BB4C-4B9314498639}"/>
                </a:ext>
              </a:extLst>
            </p:cNvPr>
            <p:cNvSpPr/>
            <p:nvPr/>
          </p:nvSpPr>
          <p:spPr>
            <a:xfrm>
              <a:off x="2148637" y="1707508"/>
              <a:ext cx="385517" cy="50236"/>
            </a:xfrm>
            <a:custGeom>
              <a:avLst/>
              <a:gdLst>
                <a:gd name="connsiteX0" fmla="*/ 7188 w 385517"/>
                <a:gd name="connsiteY0" fmla="*/ 642 h 50236"/>
                <a:gd name="connsiteX1" fmla="*/ 383426 w 385517"/>
                <a:gd name="connsiteY1" fmla="*/ 49855 h 50236"/>
                <a:gd name="connsiteX2" fmla="*/ 153238 w 385517"/>
                <a:gd name="connsiteY2" fmla="*/ 22867 h 50236"/>
                <a:gd name="connsiteX3" fmla="*/ 7188 w 385517"/>
                <a:gd name="connsiteY3" fmla="*/ 642 h 5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517" h="50236">
                  <a:moveTo>
                    <a:pt x="7188" y="642"/>
                  </a:moveTo>
                  <a:cubicBezTo>
                    <a:pt x="45553" y="5140"/>
                    <a:pt x="359084" y="46151"/>
                    <a:pt x="383426" y="49855"/>
                  </a:cubicBezTo>
                  <a:cubicBezTo>
                    <a:pt x="407768" y="53559"/>
                    <a:pt x="212769" y="29217"/>
                    <a:pt x="153238" y="22867"/>
                  </a:cubicBezTo>
                  <a:cubicBezTo>
                    <a:pt x="93707" y="16517"/>
                    <a:pt x="-31177" y="-3856"/>
                    <a:pt x="7188" y="6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3583EFF7-48BD-46D0-8B8F-A4394DAB72C1}"/>
                </a:ext>
              </a:extLst>
            </p:cNvPr>
            <p:cNvSpPr/>
            <p:nvPr/>
          </p:nvSpPr>
          <p:spPr>
            <a:xfrm>
              <a:off x="2600274" y="1799059"/>
              <a:ext cx="143072" cy="63175"/>
            </a:xfrm>
            <a:custGeom>
              <a:avLst/>
              <a:gdLst>
                <a:gd name="connsiteX0" fmla="*/ 51 w 143072"/>
                <a:gd name="connsiteY0" fmla="*/ 63079 h 63175"/>
                <a:gd name="connsiteX1" fmla="*/ 100064 w 143072"/>
                <a:gd name="connsiteY1" fmla="*/ 15454 h 63175"/>
                <a:gd name="connsiteX2" fmla="*/ 142926 w 143072"/>
                <a:gd name="connsiteY2" fmla="*/ 17041 h 63175"/>
                <a:gd name="connsiteX3" fmla="*/ 87364 w 143072"/>
                <a:gd name="connsiteY3" fmla="*/ 1166 h 63175"/>
                <a:gd name="connsiteX4" fmla="*/ 51 w 143072"/>
                <a:gd name="connsiteY4" fmla="*/ 63079 h 6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72" h="63175">
                  <a:moveTo>
                    <a:pt x="51" y="63079"/>
                  </a:moveTo>
                  <a:cubicBezTo>
                    <a:pt x="2168" y="65460"/>
                    <a:pt x="76252" y="23127"/>
                    <a:pt x="100064" y="15454"/>
                  </a:cubicBezTo>
                  <a:cubicBezTo>
                    <a:pt x="123876" y="7781"/>
                    <a:pt x="145043" y="19422"/>
                    <a:pt x="142926" y="17041"/>
                  </a:cubicBezTo>
                  <a:cubicBezTo>
                    <a:pt x="140809" y="14660"/>
                    <a:pt x="113558" y="-4919"/>
                    <a:pt x="87364" y="1166"/>
                  </a:cubicBezTo>
                  <a:cubicBezTo>
                    <a:pt x="61170" y="7251"/>
                    <a:pt x="-2066" y="60698"/>
                    <a:pt x="51" y="630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DC299A1B-0712-4087-8AC7-F0597CCE6D31}"/>
                </a:ext>
              </a:extLst>
            </p:cNvPr>
            <p:cNvSpPr/>
            <p:nvPr/>
          </p:nvSpPr>
          <p:spPr>
            <a:xfrm>
              <a:off x="2557410" y="2026741"/>
              <a:ext cx="204986" cy="48173"/>
            </a:xfrm>
            <a:custGeom>
              <a:avLst/>
              <a:gdLst>
                <a:gd name="connsiteX0" fmla="*/ 53 w 204986"/>
                <a:gd name="connsiteY0" fmla="*/ 10022 h 48173"/>
                <a:gd name="connsiteX1" fmla="*/ 139753 w 204986"/>
                <a:gd name="connsiteY1" fmla="*/ 48122 h 48173"/>
                <a:gd name="connsiteX2" fmla="*/ 204840 w 204986"/>
                <a:gd name="connsiteY2" fmla="*/ 497 h 48173"/>
                <a:gd name="connsiteX3" fmla="*/ 123878 w 204986"/>
                <a:gd name="connsiteY3" fmla="*/ 22722 h 48173"/>
                <a:gd name="connsiteX4" fmla="*/ 53 w 204986"/>
                <a:gd name="connsiteY4" fmla="*/ 10022 h 4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986" h="48173">
                  <a:moveTo>
                    <a:pt x="53" y="10022"/>
                  </a:moveTo>
                  <a:cubicBezTo>
                    <a:pt x="2699" y="14255"/>
                    <a:pt x="105622" y="49709"/>
                    <a:pt x="139753" y="48122"/>
                  </a:cubicBezTo>
                  <a:cubicBezTo>
                    <a:pt x="173884" y="46535"/>
                    <a:pt x="207486" y="4730"/>
                    <a:pt x="204840" y="497"/>
                  </a:cubicBezTo>
                  <a:cubicBezTo>
                    <a:pt x="202194" y="-3736"/>
                    <a:pt x="154041" y="20341"/>
                    <a:pt x="123878" y="22722"/>
                  </a:cubicBezTo>
                  <a:cubicBezTo>
                    <a:pt x="93716" y="25103"/>
                    <a:pt x="-2593" y="5789"/>
                    <a:pt x="53" y="100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9070B342-32C9-4ACC-9930-21FCCA09F45A}"/>
                </a:ext>
              </a:extLst>
            </p:cNvPr>
            <p:cNvSpPr/>
            <p:nvPr/>
          </p:nvSpPr>
          <p:spPr>
            <a:xfrm>
              <a:off x="2525497" y="2052416"/>
              <a:ext cx="128193" cy="129302"/>
            </a:xfrm>
            <a:custGeom>
              <a:avLst/>
              <a:gdLst>
                <a:gd name="connsiteX0" fmla="*/ 216 w 128193"/>
                <a:gd name="connsiteY0" fmla="*/ 222 h 129302"/>
                <a:gd name="connsiteX1" fmla="*/ 117691 w 128193"/>
                <a:gd name="connsiteY1" fmla="*/ 90709 h 129302"/>
                <a:gd name="connsiteX2" fmla="*/ 119278 w 128193"/>
                <a:gd name="connsiteY2" fmla="*/ 128809 h 129302"/>
                <a:gd name="connsiteX3" fmla="*/ 89116 w 128193"/>
                <a:gd name="connsiteY3" fmla="*/ 66897 h 129302"/>
                <a:gd name="connsiteX4" fmla="*/ 216 w 128193"/>
                <a:gd name="connsiteY4" fmla="*/ 222 h 1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93" h="129302">
                  <a:moveTo>
                    <a:pt x="216" y="222"/>
                  </a:moveTo>
                  <a:cubicBezTo>
                    <a:pt x="4978" y="4191"/>
                    <a:pt x="97848" y="69278"/>
                    <a:pt x="117691" y="90709"/>
                  </a:cubicBezTo>
                  <a:cubicBezTo>
                    <a:pt x="137534" y="112140"/>
                    <a:pt x="124040" y="132778"/>
                    <a:pt x="119278" y="128809"/>
                  </a:cubicBezTo>
                  <a:cubicBezTo>
                    <a:pt x="114516" y="124840"/>
                    <a:pt x="107637" y="87270"/>
                    <a:pt x="89116" y="66897"/>
                  </a:cubicBezTo>
                  <a:cubicBezTo>
                    <a:pt x="70595" y="46524"/>
                    <a:pt x="-4546" y="-3747"/>
                    <a:pt x="216" y="2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33E18874-7F7F-4292-A353-0297E50D055F}"/>
                </a:ext>
              </a:extLst>
            </p:cNvPr>
            <p:cNvSpPr/>
            <p:nvPr/>
          </p:nvSpPr>
          <p:spPr>
            <a:xfrm>
              <a:off x="2514462" y="2203534"/>
              <a:ext cx="85392" cy="117226"/>
            </a:xfrm>
            <a:custGeom>
              <a:avLst/>
              <a:gdLst>
                <a:gd name="connsiteX0" fmla="*/ 138 w 85392"/>
                <a:gd name="connsiteY0" fmla="*/ 3091 h 117226"/>
                <a:gd name="connsiteX1" fmla="*/ 79513 w 85392"/>
                <a:gd name="connsiteY1" fmla="*/ 106279 h 117226"/>
                <a:gd name="connsiteX2" fmla="*/ 79513 w 85392"/>
                <a:gd name="connsiteY2" fmla="*/ 114216 h 117226"/>
                <a:gd name="connsiteX3" fmla="*/ 76338 w 85392"/>
                <a:gd name="connsiteY3" fmla="*/ 61829 h 117226"/>
                <a:gd name="connsiteX4" fmla="*/ 60463 w 85392"/>
                <a:gd name="connsiteY4" fmla="*/ 30079 h 117226"/>
                <a:gd name="connsiteX5" fmla="*/ 138 w 85392"/>
                <a:gd name="connsiteY5" fmla="*/ 3091 h 11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92" h="117226">
                  <a:moveTo>
                    <a:pt x="138" y="3091"/>
                  </a:moveTo>
                  <a:cubicBezTo>
                    <a:pt x="3313" y="15791"/>
                    <a:pt x="66284" y="87758"/>
                    <a:pt x="79513" y="106279"/>
                  </a:cubicBezTo>
                  <a:cubicBezTo>
                    <a:pt x="92742" y="124800"/>
                    <a:pt x="79513" y="114216"/>
                    <a:pt x="79513" y="114216"/>
                  </a:cubicBezTo>
                  <a:cubicBezTo>
                    <a:pt x="78984" y="106808"/>
                    <a:pt x="79513" y="75852"/>
                    <a:pt x="76338" y="61829"/>
                  </a:cubicBezTo>
                  <a:cubicBezTo>
                    <a:pt x="73163" y="47806"/>
                    <a:pt x="71576" y="39869"/>
                    <a:pt x="60463" y="30079"/>
                  </a:cubicBezTo>
                  <a:cubicBezTo>
                    <a:pt x="49351" y="20289"/>
                    <a:pt x="-3037" y="-9609"/>
                    <a:pt x="138" y="3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4B8ABE0E-49FD-41EB-A318-C78A9D077429}"/>
                </a:ext>
              </a:extLst>
            </p:cNvPr>
            <p:cNvSpPr/>
            <p:nvPr/>
          </p:nvSpPr>
          <p:spPr>
            <a:xfrm rot="13534637">
              <a:off x="2497101" y="2111376"/>
              <a:ext cx="72014" cy="93667"/>
            </a:xfrm>
            <a:custGeom>
              <a:avLst/>
              <a:gdLst>
                <a:gd name="connsiteX0" fmla="*/ 36 w 72014"/>
                <a:gd name="connsiteY0" fmla="*/ 8072 h 8077"/>
                <a:gd name="connsiteX1" fmla="*/ 60361 w 72014"/>
                <a:gd name="connsiteY1" fmla="*/ 135 h 8077"/>
                <a:gd name="connsiteX2" fmla="*/ 69886 w 72014"/>
                <a:gd name="connsiteY2" fmla="*/ 1722 h 8077"/>
                <a:gd name="connsiteX3" fmla="*/ 36 w 72014"/>
                <a:gd name="connsiteY3" fmla="*/ 8072 h 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14" h="8077">
                  <a:moveTo>
                    <a:pt x="36" y="8072"/>
                  </a:moveTo>
                  <a:cubicBezTo>
                    <a:pt x="-1551" y="7808"/>
                    <a:pt x="48719" y="1193"/>
                    <a:pt x="60361" y="135"/>
                  </a:cubicBezTo>
                  <a:cubicBezTo>
                    <a:pt x="72003" y="-923"/>
                    <a:pt x="74384" y="4632"/>
                    <a:pt x="69886" y="1722"/>
                  </a:cubicBezTo>
                  <a:cubicBezTo>
                    <a:pt x="65388" y="-1189"/>
                    <a:pt x="1623" y="8336"/>
                    <a:pt x="36" y="80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3D537145-8F23-436F-82DA-B2E7633596A6}"/>
                </a:ext>
              </a:extLst>
            </p:cNvPr>
            <p:cNvSpPr/>
            <p:nvPr/>
          </p:nvSpPr>
          <p:spPr>
            <a:xfrm>
              <a:off x="2474897" y="2135154"/>
              <a:ext cx="84249" cy="55602"/>
            </a:xfrm>
            <a:custGeom>
              <a:avLst/>
              <a:gdLst>
                <a:gd name="connsiteX0" fmla="*/ 16 w 84249"/>
                <a:gd name="connsiteY0" fmla="*/ 34 h 55602"/>
                <a:gd name="connsiteX1" fmla="*/ 63516 w 84249"/>
                <a:gd name="connsiteY1" fmla="*/ 14321 h 55602"/>
                <a:gd name="connsiteX2" fmla="*/ 84153 w 84249"/>
                <a:gd name="connsiteY2" fmla="*/ 55596 h 55602"/>
                <a:gd name="connsiteX3" fmla="*/ 57166 w 84249"/>
                <a:gd name="connsiteY3" fmla="*/ 17496 h 55602"/>
                <a:gd name="connsiteX4" fmla="*/ 16 w 84249"/>
                <a:gd name="connsiteY4" fmla="*/ 34 h 5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49" h="55602">
                  <a:moveTo>
                    <a:pt x="16" y="34"/>
                  </a:moveTo>
                  <a:cubicBezTo>
                    <a:pt x="1074" y="-495"/>
                    <a:pt x="49493" y="5061"/>
                    <a:pt x="63516" y="14321"/>
                  </a:cubicBezTo>
                  <a:cubicBezTo>
                    <a:pt x="77539" y="23581"/>
                    <a:pt x="85211" y="55067"/>
                    <a:pt x="84153" y="55596"/>
                  </a:cubicBezTo>
                  <a:cubicBezTo>
                    <a:pt x="83095" y="56125"/>
                    <a:pt x="65897" y="26227"/>
                    <a:pt x="57166" y="17496"/>
                  </a:cubicBezTo>
                  <a:cubicBezTo>
                    <a:pt x="48435" y="8765"/>
                    <a:pt x="-1042" y="563"/>
                    <a:pt x="16" y="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884B1890-79F8-46A7-81C2-10FCAF9B8E12}"/>
                </a:ext>
              </a:extLst>
            </p:cNvPr>
            <p:cNvSpPr/>
            <p:nvPr/>
          </p:nvSpPr>
          <p:spPr>
            <a:xfrm>
              <a:off x="2768802" y="1991222"/>
              <a:ext cx="138126" cy="96766"/>
            </a:xfrm>
            <a:custGeom>
              <a:avLst/>
              <a:gdLst>
                <a:gd name="connsiteX0" fmla="*/ 55361 w 138126"/>
                <a:gd name="connsiteY0" fmla="*/ 1091 h 96766"/>
                <a:gd name="connsiteX1" fmla="*/ 9323 w 138126"/>
                <a:gd name="connsiteY1" fmla="*/ 39191 h 96766"/>
                <a:gd name="connsiteX2" fmla="*/ 12498 w 138126"/>
                <a:gd name="connsiteY2" fmla="*/ 66178 h 96766"/>
                <a:gd name="connsiteX3" fmla="*/ 137911 w 138126"/>
                <a:gd name="connsiteY3" fmla="*/ 94753 h 96766"/>
                <a:gd name="connsiteX4" fmla="*/ 42661 w 138126"/>
                <a:gd name="connsiteY4" fmla="*/ 85228 h 96766"/>
                <a:gd name="connsiteX5" fmla="*/ 55361 w 138126"/>
                <a:gd name="connsiteY5" fmla="*/ 1091 h 9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126" h="96766">
                  <a:moveTo>
                    <a:pt x="55361" y="1091"/>
                  </a:moveTo>
                  <a:cubicBezTo>
                    <a:pt x="49805" y="-6582"/>
                    <a:pt x="16467" y="28343"/>
                    <a:pt x="9323" y="39191"/>
                  </a:cubicBezTo>
                  <a:cubicBezTo>
                    <a:pt x="2179" y="50039"/>
                    <a:pt x="-8933" y="56918"/>
                    <a:pt x="12498" y="66178"/>
                  </a:cubicBezTo>
                  <a:cubicBezTo>
                    <a:pt x="33929" y="75438"/>
                    <a:pt x="132884" y="91578"/>
                    <a:pt x="137911" y="94753"/>
                  </a:cubicBezTo>
                  <a:cubicBezTo>
                    <a:pt x="142938" y="97928"/>
                    <a:pt x="58536" y="98986"/>
                    <a:pt x="42661" y="85228"/>
                  </a:cubicBezTo>
                  <a:cubicBezTo>
                    <a:pt x="26786" y="71470"/>
                    <a:pt x="60917" y="8764"/>
                    <a:pt x="55361" y="1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0A96F620-E1EC-43D5-B246-241C00E14C04}"/>
                </a:ext>
              </a:extLst>
            </p:cNvPr>
            <p:cNvSpPr/>
            <p:nvPr/>
          </p:nvSpPr>
          <p:spPr>
            <a:xfrm>
              <a:off x="2579651" y="2039874"/>
              <a:ext cx="183633" cy="60503"/>
            </a:xfrm>
            <a:custGeom>
              <a:avLst/>
              <a:gdLst>
                <a:gd name="connsiteX0" fmla="*/ 37 w 183633"/>
                <a:gd name="connsiteY0" fmla="*/ 27051 h 60503"/>
                <a:gd name="connsiteX1" fmla="*/ 117512 w 183633"/>
                <a:gd name="connsiteY1" fmla="*/ 60389 h 60503"/>
                <a:gd name="connsiteX2" fmla="*/ 182599 w 183633"/>
                <a:gd name="connsiteY2" fmla="*/ 36576 h 60503"/>
                <a:gd name="connsiteX3" fmla="*/ 155612 w 183633"/>
                <a:gd name="connsiteY3" fmla="*/ 64 h 60503"/>
                <a:gd name="connsiteX4" fmla="*/ 130212 w 183633"/>
                <a:gd name="connsiteY4" fmla="*/ 46101 h 60503"/>
                <a:gd name="connsiteX5" fmla="*/ 37 w 183633"/>
                <a:gd name="connsiteY5" fmla="*/ 27051 h 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33" h="60503">
                  <a:moveTo>
                    <a:pt x="37" y="27051"/>
                  </a:moveTo>
                  <a:cubicBezTo>
                    <a:pt x="-2080" y="29432"/>
                    <a:pt x="87085" y="58802"/>
                    <a:pt x="117512" y="60389"/>
                  </a:cubicBezTo>
                  <a:cubicBezTo>
                    <a:pt x="147939" y="61977"/>
                    <a:pt x="176249" y="46630"/>
                    <a:pt x="182599" y="36576"/>
                  </a:cubicBezTo>
                  <a:cubicBezTo>
                    <a:pt x="188949" y="26522"/>
                    <a:pt x="164343" y="-1524"/>
                    <a:pt x="155612" y="64"/>
                  </a:cubicBezTo>
                  <a:cubicBezTo>
                    <a:pt x="146881" y="1652"/>
                    <a:pt x="154289" y="41074"/>
                    <a:pt x="130212" y="46101"/>
                  </a:cubicBezTo>
                  <a:cubicBezTo>
                    <a:pt x="106135" y="51128"/>
                    <a:pt x="2154" y="24670"/>
                    <a:pt x="37" y="270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50573511-C525-4968-B464-D53D1C9969DE}"/>
                </a:ext>
              </a:extLst>
            </p:cNvPr>
            <p:cNvSpPr/>
            <p:nvPr/>
          </p:nvSpPr>
          <p:spPr>
            <a:xfrm>
              <a:off x="2654252" y="2105017"/>
              <a:ext cx="294199" cy="52415"/>
            </a:xfrm>
            <a:custGeom>
              <a:avLst/>
              <a:gdLst>
                <a:gd name="connsiteX0" fmla="*/ 48 w 294199"/>
                <a:gd name="connsiteY0" fmla="*/ 52396 h 52415"/>
                <a:gd name="connsiteX1" fmla="*/ 100061 w 294199"/>
                <a:gd name="connsiteY1" fmla="*/ 6358 h 52415"/>
                <a:gd name="connsiteX2" fmla="*/ 203248 w 294199"/>
                <a:gd name="connsiteY2" fmla="*/ 30171 h 52415"/>
                <a:gd name="connsiteX3" fmla="*/ 292148 w 294199"/>
                <a:gd name="connsiteY3" fmla="*/ 30171 h 52415"/>
                <a:gd name="connsiteX4" fmla="*/ 112761 w 294199"/>
                <a:gd name="connsiteY4" fmla="*/ 8 h 52415"/>
                <a:gd name="connsiteX5" fmla="*/ 48 w 294199"/>
                <a:gd name="connsiteY5" fmla="*/ 52396 h 5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199" h="52415">
                  <a:moveTo>
                    <a:pt x="48" y="52396"/>
                  </a:moveTo>
                  <a:cubicBezTo>
                    <a:pt x="-2069" y="53454"/>
                    <a:pt x="66194" y="10062"/>
                    <a:pt x="100061" y="6358"/>
                  </a:cubicBezTo>
                  <a:cubicBezTo>
                    <a:pt x="133928" y="2654"/>
                    <a:pt x="171234" y="26202"/>
                    <a:pt x="203248" y="30171"/>
                  </a:cubicBezTo>
                  <a:cubicBezTo>
                    <a:pt x="235263" y="34140"/>
                    <a:pt x="307229" y="35198"/>
                    <a:pt x="292148" y="30171"/>
                  </a:cubicBezTo>
                  <a:cubicBezTo>
                    <a:pt x="277067" y="25144"/>
                    <a:pt x="157740" y="-521"/>
                    <a:pt x="112761" y="8"/>
                  </a:cubicBezTo>
                  <a:cubicBezTo>
                    <a:pt x="67782" y="537"/>
                    <a:pt x="2165" y="51338"/>
                    <a:pt x="48" y="523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D28D8023-AC23-433A-BC01-B46008EEC5AE}"/>
                </a:ext>
              </a:extLst>
            </p:cNvPr>
            <p:cNvSpPr/>
            <p:nvPr/>
          </p:nvSpPr>
          <p:spPr>
            <a:xfrm>
              <a:off x="2840927" y="2015572"/>
              <a:ext cx="153477" cy="68974"/>
            </a:xfrm>
            <a:custGeom>
              <a:avLst/>
              <a:gdLst>
                <a:gd name="connsiteX0" fmla="*/ 53086 w 153477"/>
                <a:gd name="connsiteY0" fmla="*/ 2141 h 68974"/>
                <a:gd name="connsiteX1" fmla="*/ 3873 w 153477"/>
                <a:gd name="connsiteY1" fmla="*/ 21191 h 68974"/>
                <a:gd name="connsiteX2" fmla="*/ 153098 w 153477"/>
                <a:gd name="connsiteY2" fmla="*/ 68816 h 68974"/>
                <a:gd name="connsiteX3" fmla="*/ 53086 w 153477"/>
                <a:gd name="connsiteY3" fmla="*/ 2141 h 6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477" h="68974">
                  <a:moveTo>
                    <a:pt x="53086" y="2141"/>
                  </a:moveTo>
                  <a:cubicBezTo>
                    <a:pt x="28215" y="-5796"/>
                    <a:pt x="-12796" y="10079"/>
                    <a:pt x="3873" y="21191"/>
                  </a:cubicBezTo>
                  <a:cubicBezTo>
                    <a:pt x="20542" y="32303"/>
                    <a:pt x="146483" y="65112"/>
                    <a:pt x="153098" y="68816"/>
                  </a:cubicBezTo>
                  <a:cubicBezTo>
                    <a:pt x="159713" y="72520"/>
                    <a:pt x="77957" y="10078"/>
                    <a:pt x="53086" y="2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D8B0DB56-8F6B-49B6-9D48-06B23456D67C}"/>
                </a:ext>
              </a:extLst>
            </p:cNvPr>
            <p:cNvSpPr/>
            <p:nvPr/>
          </p:nvSpPr>
          <p:spPr>
            <a:xfrm>
              <a:off x="2835321" y="1933973"/>
              <a:ext cx="532674" cy="202504"/>
            </a:xfrm>
            <a:custGeom>
              <a:avLst/>
              <a:gdLst>
                <a:gd name="connsiteX0" fmla="*/ 6304 w 532674"/>
                <a:gd name="connsiteY0" fmla="*/ 1190 h 202504"/>
                <a:gd name="connsiteX1" fmla="*/ 252367 w 532674"/>
                <a:gd name="connsiteY1" fmla="*/ 99615 h 202504"/>
                <a:gd name="connsiteX2" fmla="*/ 296817 w 532674"/>
                <a:gd name="connsiteY2" fmla="*/ 109140 h 202504"/>
                <a:gd name="connsiteX3" fmla="*/ 425404 w 532674"/>
                <a:gd name="connsiteY3" fmla="*/ 163115 h 202504"/>
                <a:gd name="connsiteX4" fmla="*/ 528592 w 532674"/>
                <a:gd name="connsiteY4" fmla="*/ 201215 h 202504"/>
                <a:gd name="connsiteX5" fmla="*/ 280942 w 532674"/>
                <a:gd name="connsiteY5" fmla="*/ 115490 h 202504"/>
                <a:gd name="connsiteX6" fmla="*/ 90442 w 532674"/>
                <a:gd name="connsiteY6" fmla="*/ 48815 h 202504"/>
                <a:gd name="connsiteX7" fmla="*/ 6304 w 532674"/>
                <a:gd name="connsiteY7" fmla="*/ 1190 h 20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2674" h="202504">
                  <a:moveTo>
                    <a:pt x="6304" y="1190"/>
                  </a:moveTo>
                  <a:cubicBezTo>
                    <a:pt x="33292" y="9657"/>
                    <a:pt x="203948" y="81623"/>
                    <a:pt x="252367" y="99615"/>
                  </a:cubicBezTo>
                  <a:cubicBezTo>
                    <a:pt x="300786" y="117607"/>
                    <a:pt x="267978" y="98557"/>
                    <a:pt x="296817" y="109140"/>
                  </a:cubicBezTo>
                  <a:cubicBezTo>
                    <a:pt x="325657" y="119723"/>
                    <a:pt x="386775" y="147769"/>
                    <a:pt x="425404" y="163115"/>
                  </a:cubicBezTo>
                  <a:cubicBezTo>
                    <a:pt x="464033" y="178461"/>
                    <a:pt x="552669" y="209152"/>
                    <a:pt x="528592" y="201215"/>
                  </a:cubicBezTo>
                  <a:cubicBezTo>
                    <a:pt x="504515" y="193278"/>
                    <a:pt x="280942" y="115490"/>
                    <a:pt x="280942" y="115490"/>
                  </a:cubicBezTo>
                  <a:lnTo>
                    <a:pt x="90442" y="48815"/>
                  </a:lnTo>
                  <a:cubicBezTo>
                    <a:pt x="44934" y="31617"/>
                    <a:pt x="-20684" y="-7277"/>
                    <a:pt x="6304" y="11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E0635CB3-9FB5-4BB2-83ED-E71BD56C598D}"/>
                </a:ext>
              </a:extLst>
            </p:cNvPr>
            <p:cNvSpPr/>
            <p:nvPr/>
          </p:nvSpPr>
          <p:spPr>
            <a:xfrm>
              <a:off x="3027433" y="2016592"/>
              <a:ext cx="203942" cy="197985"/>
            </a:xfrm>
            <a:custGeom>
              <a:avLst/>
              <a:gdLst>
                <a:gd name="connsiteX0" fmla="*/ 1517 w 203942"/>
                <a:gd name="connsiteY0" fmla="*/ 1121 h 197985"/>
                <a:gd name="connsiteX1" fmla="*/ 58667 w 203942"/>
                <a:gd name="connsiteY1" fmla="*/ 80496 h 197985"/>
                <a:gd name="connsiteX2" fmla="*/ 203130 w 203942"/>
                <a:gd name="connsiteY2" fmla="*/ 196383 h 197985"/>
                <a:gd name="connsiteX3" fmla="*/ 112642 w 203942"/>
                <a:gd name="connsiteY3" fmla="*/ 139233 h 197985"/>
                <a:gd name="connsiteX4" fmla="*/ 1517 w 203942"/>
                <a:gd name="connsiteY4" fmla="*/ 1121 h 19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42" h="197985">
                  <a:moveTo>
                    <a:pt x="1517" y="1121"/>
                  </a:moveTo>
                  <a:cubicBezTo>
                    <a:pt x="-7479" y="-8668"/>
                    <a:pt x="25065" y="47952"/>
                    <a:pt x="58667" y="80496"/>
                  </a:cubicBezTo>
                  <a:cubicBezTo>
                    <a:pt x="92269" y="113040"/>
                    <a:pt x="194134" y="186594"/>
                    <a:pt x="203130" y="196383"/>
                  </a:cubicBezTo>
                  <a:cubicBezTo>
                    <a:pt x="212126" y="206172"/>
                    <a:pt x="144128" y="169131"/>
                    <a:pt x="112642" y="139233"/>
                  </a:cubicBezTo>
                  <a:cubicBezTo>
                    <a:pt x="81157" y="109335"/>
                    <a:pt x="10513" y="10910"/>
                    <a:pt x="1517" y="11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D6C9EE8C-B70E-4F04-A383-A9E122C60F77}"/>
                </a:ext>
              </a:extLst>
            </p:cNvPr>
            <p:cNvSpPr/>
            <p:nvPr/>
          </p:nvSpPr>
          <p:spPr>
            <a:xfrm>
              <a:off x="2880540" y="1950695"/>
              <a:ext cx="123237" cy="105662"/>
            </a:xfrm>
            <a:custGeom>
              <a:avLst/>
              <a:gdLst>
                <a:gd name="connsiteX0" fmla="*/ 773 w 123237"/>
                <a:gd name="connsiteY0" fmla="*/ 1930 h 105662"/>
                <a:gd name="connsiteX1" fmla="*/ 121423 w 123237"/>
                <a:gd name="connsiteY1" fmla="*/ 105118 h 105662"/>
                <a:gd name="connsiteX2" fmla="*/ 70623 w 123237"/>
                <a:gd name="connsiteY2" fmla="*/ 41618 h 105662"/>
                <a:gd name="connsiteX3" fmla="*/ 773 w 123237"/>
                <a:gd name="connsiteY3" fmla="*/ 1930 h 10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37" h="105662">
                  <a:moveTo>
                    <a:pt x="773" y="1930"/>
                  </a:moveTo>
                  <a:cubicBezTo>
                    <a:pt x="9240" y="12513"/>
                    <a:pt x="109781" y="98503"/>
                    <a:pt x="121423" y="105118"/>
                  </a:cubicBezTo>
                  <a:cubicBezTo>
                    <a:pt x="133065" y="111733"/>
                    <a:pt x="85440" y="56170"/>
                    <a:pt x="70623" y="41618"/>
                  </a:cubicBezTo>
                  <a:cubicBezTo>
                    <a:pt x="55806" y="27066"/>
                    <a:pt x="-7694" y="-8653"/>
                    <a:pt x="773" y="19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1C4FD0E9-04E7-4708-AFCA-42103A987EE9}"/>
                </a:ext>
              </a:extLst>
            </p:cNvPr>
            <p:cNvSpPr/>
            <p:nvPr/>
          </p:nvSpPr>
          <p:spPr>
            <a:xfrm>
              <a:off x="3020369" y="2093843"/>
              <a:ext cx="189924" cy="109145"/>
            </a:xfrm>
            <a:custGeom>
              <a:avLst/>
              <a:gdLst>
                <a:gd name="connsiteX0" fmla="*/ 644 w 189924"/>
                <a:gd name="connsiteY0" fmla="*/ 70 h 109145"/>
                <a:gd name="connsiteX1" fmla="*/ 126056 w 189924"/>
                <a:gd name="connsiteY1" fmla="*/ 87382 h 109145"/>
                <a:gd name="connsiteX2" fmla="*/ 184794 w 189924"/>
                <a:gd name="connsiteY2" fmla="*/ 103257 h 109145"/>
                <a:gd name="connsiteX3" fmla="*/ 644 w 189924"/>
                <a:gd name="connsiteY3" fmla="*/ 70 h 10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924" h="109145">
                  <a:moveTo>
                    <a:pt x="644" y="70"/>
                  </a:moveTo>
                  <a:cubicBezTo>
                    <a:pt x="-9146" y="-2576"/>
                    <a:pt x="95364" y="70184"/>
                    <a:pt x="126056" y="87382"/>
                  </a:cubicBezTo>
                  <a:cubicBezTo>
                    <a:pt x="156748" y="104580"/>
                    <a:pt x="205961" y="117015"/>
                    <a:pt x="184794" y="103257"/>
                  </a:cubicBezTo>
                  <a:cubicBezTo>
                    <a:pt x="163627" y="89499"/>
                    <a:pt x="10434" y="2716"/>
                    <a:pt x="644" y="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F79D335A-9A03-4AF4-8AF7-7789034FA656}"/>
                </a:ext>
              </a:extLst>
            </p:cNvPr>
            <p:cNvSpPr/>
            <p:nvPr/>
          </p:nvSpPr>
          <p:spPr>
            <a:xfrm>
              <a:off x="2582819" y="2184804"/>
              <a:ext cx="528711" cy="61610"/>
            </a:xfrm>
            <a:custGeom>
              <a:avLst/>
              <a:gdLst>
                <a:gd name="connsiteX0" fmla="*/ 44 w 528711"/>
                <a:gd name="connsiteY0" fmla="*/ 61509 h 61610"/>
                <a:gd name="connsiteX1" fmla="*/ 239756 w 528711"/>
                <a:gd name="connsiteY1" fmla="*/ 15471 h 61610"/>
                <a:gd name="connsiteX2" fmla="*/ 528681 w 528711"/>
                <a:gd name="connsiteY2" fmla="*/ 12296 h 61610"/>
                <a:gd name="connsiteX3" fmla="*/ 222294 w 528711"/>
                <a:gd name="connsiteY3" fmla="*/ 1184 h 61610"/>
                <a:gd name="connsiteX4" fmla="*/ 44 w 528711"/>
                <a:gd name="connsiteY4" fmla="*/ 61509 h 6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711" h="61610">
                  <a:moveTo>
                    <a:pt x="44" y="61509"/>
                  </a:moveTo>
                  <a:cubicBezTo>
                    <a:pt x="2954" y="63890"/>
                    <a:pt x="151650" y="23673"/>
                    <a:pt x="239756" y="15471"/>
                  </a:cubicBezTo>
                  <a:cubicBezTo>
                    <a:pt x="327862" y="7269"/>
                    <a:pt x="531591" y="14677"/>
                    <a:pt x="528681" y="12296"/>
                  </a:cubicBezTo>
                  <a:cubicBezTo>
                    <a:pt x="525771" y="9915"/>
                    <a:pt x="307754" y="-4108"/>
                    <a:pt x="222294" y="1184"/>
                  </a:cubicBezTo>
                  <a:cubicBezTo>
                    <a:pt x="136834" y="6476"/>
                    <a:pt x="-2866" y="59128"/>
                    <a:pt x="44" y="615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D2E54391-ADA6-4D94-B630-FC787F36FE9B}"/>
                </a:ext>
              </a:extLst>
            </p:cNvPr>
            <p:cNvSpPr/>
            <p:nvPr/>
          </p:nvSpPr>
          <p:spPr>
            <a:xfrm>
              <a:off x="2647268" y="2139622"/>
              <a:ext cx="173940" cy="39544"/>
            </a:xfrm>
            <a:custGeom>
              <a:avLst/>
              <a:gdLst>
                <a:gd name="connsiteX0" fmla="*/ 173720 w 173940"/>
                <a:gd name="connsiteY0" fmla="*/ 328 h 39544"/>
                <a:gd name="connsiteX1" fmla="*/ 40370 w 173940"/>
                <a:gd name="connsiteY1" fmla="*/ 20966 h 39544"/>
                <a:gd name="connsiteX2" fmla="*/ 5445 w 173940"/>
                <a:gd name="connsiteY2" fmla="*/ 38428 h 39544"/>
                <a:gd name="connsiteX3" fmla="*/ 173720 w 173940"/>
                <a:gd name="connsiteY3" fmla="*/ 328 h 3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940" h="39544">
                  <a:moveTo>
                    <a:pt x="173720" y="328"/>
                  </a:moveTo>
                  <a:cubicBezTo>
                    <a:pt x="179541" y="-2582"/>
                    <a:pt x="68416" y="14616"/>
                    <a:pt x="40370" y="20966"/>
                  </a:cubicBezTo>
                  <a:cubicBezTo>
                    <a:pt x="12324" y="27316"/>
                    <a:pt x="-10959" y="43984"/>
                    <a:pt x="5445" y="38428"/>
                  </a:cubicBezTo>
                  <a:cubicBezTo>
                    <a:pt x="21849" y="32872"/>
                    <a:pt x="167899" y="3238"/>
                    <a:pt x="173720" y="3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4817B5E2-6325-418B-BFD3-B9EC24417B01}"/>
                </a:ext>
              </a:extLst>
            </p:cNvPr>
            <p:cNvSpPr/>
            <p:nvPr/>
          </p:nvSpPr>
          <p:spPr>
            <a:xfrm>
              <a:off x="2699857" y="2279650"/>
              <a:ext cx="779943" cy="63500"/>
            </a:xfrm>
            <a:custGeom>
              <a:avLst/>
              <a:gdLst>
                <a:gd name="connsiteX0" fmla="*/ 779943 w 779943"/>
                <a:gd name="connsiteY0" fmla="*/ 0 h 63500"/>
                <a:gd name="connsiteX1" fmla="*/ 140181 w 779943"/>
                <a:gd name="connsiteY1" fmla="*/ 23813 h 63500"/>
                <a:gd name="connsiteX2" fmla="*/ 8418 w 779943"/>
                <a:gd name="connsiteY2" fmla="*/ 34925 h 63500"/>
                <a:gd name="connsiteX3" fmla="*/ 19531 w 779943"/>
                <a:gd name="connsiteY3" fmla="*/ 63500 h 63500"/>
                <a:gd name="connsiteX4" fmla="*/ 70331 w 779943"/>
                <a:gd name="connsiteY4" fmla="*/ 34925 h 63500"/>
                <a:gd name="connsiteX5" fmla="*/ 500543 w 779943"/>
                <a:gd name="connsiteY5" fmla="*/ 17463 h 63500"/>
                <a:gd name="connsiteX6" fmla="*/ 779943 w 779943"/>
                <a:gd name="connsiteY6" fmla="*/ 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9943" h="63500">
                  <a:moveTo>
                    <a:pt x="779943" y="0"/>
                  </a:moveTo>
                  <a:cubicBezTo>
                    <a:pt x="719883" y="1058"/>
                    <a:pt x="268768" y="17992"/>
                    <a:pt x="140181" y="23813"/>
                  </a:cubicBezTo>
                  <a:cubicBezTo>
                    <a:pt x="11594" y="29634"/>
                    <a:pt x="28526" y="28311"/>
                    <a:pt x="8418" y="34925"/>
                  </a:cubicBezTo>
                  <a:cubicBezTo>
                    <a:pt x="-11690" y="41540"/>
                    <a:pt x="9212" y="63500"/>
                    <a:pt x="19531" y="63500"/>
                  </a:cubicBezTo>
                  <a:cubicBezTo>
                    <a:pt x="29850" y="63500"/>
                    <a:pt x="-9838" y="42598"/>
                    <a:pt x="70331" y="34925"/>
                  </a:cubicBezTo>
                  <a:cubicBezTo>
                    <a:pt x="150500" y="27252"/>
                    <a:pt x="386508" y="24607"/>
                    <a:pt x="500543" y="17463"/>
                  </a:cubicBezTo>
                  <a:lnTo>
                    <a:pt x="7799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3C74867C-BB3E-4B47-AA86-DC3BB4F79B6F}"/>
                </a:ext>
              </a:extLst>
            </p:cNvPr>
            <p:cNvSpPr/>
            <p:nvPr/>
          </p:nvSpPr>
          <p:spPr>
            <a:xfrm>
              <a:off x="2613022" y="2309850"/>
              <a:ext cx="88943" cy="67990"/>
            </a:xfrm>
            <a:custGeom>
              <a:avLst/>
              <a:gdLst>
                <a:gd name="connsiteX0" fmla="*/ 88903 w 88943"/>
                <a:gd name="connsiteY0" fmla="*/ 7900 h 67990"/>
                <a:gd name="connsiteX1" fmla="*/ 15878 w 88943"/>
                <a:gd name="connsiteY1" fmla="*/ 3138 h 67990"/>
                <a:gd name="connsiteX2" fmla="*/ 12703 w 88943"/>
                <a:gd name="connsiteY2" fmla="*/ 58700 h 67990"/>
                <a:gd name="connsiteX3" fmla="*/ 25403 w 88943"/>
                <a:gd name="connsiteY3" fmla="*/ 66638 h 67990"/>
                <a:gd name="connsiteX4" fmla="*/ 7941 w 88943"/>
                <a:gd name="connsiteY4" fmla="*/ 44413 h 67990"/>
                <a:gd name="connsiteX5" fmla="*/ 4766 w 88943"/>
                <a:gd name="connsiteY5" fmla="*/ 15838 h 67990"/>
                <a:gd name="connsiteX6" fmla="*/ 88903 w 88943"/>
                <a:gd name="connsiteY6" fmla="*/ 7900 h 6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43" h="67990">
                  <a:moveTo>
                    <a:pt x="88903" y="7900"/>
                  </a:moveTo>
                  <a:cubicBezTo>
                    <a:pt x="90755" y="5783"/>
                    <a:pt x="28578" y="-5329"/>
                    <a:pt x="15878" y="3138"/>
                  </a:cubicBezTo>
                  <a:cubicBezTo>
                    <a:pt x="3178" y="11605"/>
                    <a:pt x="11115" y="48117"/>
                    <a:pt x="12703" y="58700"/>
                  </a:cubicBezTo>
                  <a:cubicBezTo>
                    <a:pt x="14290" y="69283"/>
                    <a:pt x="26197" y="69019"/>
                    <a:pt x="25403" y="66638"/>
                  </a:cubicBezTo>
                  <a:cubicBezTo>
                    <a:pt x="24609" y="64257"/>
                    <a:pt x="11381" y="52880"/>
                    <a:pt x="7941" y="44413"/>
                  </a:cubicBezTo>
                  <a:cubicBezTo>
                    <a:pt x="4501" y="35946"/>
                    <a:pt x="-6082" y="22982"/>
                    <a:pt x="4766" y="15838"/>
                  </a:cubicBezTo>
                  <a:cubicBezTo>
                    <a:pt x="15614" y="8694"/>
                    <a:pt x="87051" y="10017"/>
                    <a:pt x="88903" y="79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794DEA2B-2C50-40FF-B321-E7CD186AC45D}"/>
                </a:ext>
              </a:extLst>
            </p:cNvPr>
            <p:cNvSpPr/>
            <p:nvPr/>
          </p:nvSpPr>
          <p:spPr>
            <a:xfrm>
              <a:off x="2542849" y="2296733"/>
              <a:ext cx="95640" cy="82956"/>
            </a:xfrm>
            <a:custGeom>
              <a:avLst/>
              <a:gdLst>
                <a:gd name="connsiteX0" fmla="*/ 326 w 95640"/>
                <a:gd name="connsiteY0" fmla="*/ 380 h 82956"/>
                <a:gd name="connsiteX1" fmla="*/ 43189 w 95640"/>
                <a:gd name="connsiteY1" fmla="*/ 30542 h 82956"/>
                <a:gd name="connsiteX2" fmla="*/ 38426 w 95640"/>
                <a:gd name="connsiteY2" fmla="*/ 57530 h 82956"/>
                <a:gd name="connsiteX3" fmla="*/ 95576 w 95640"/>
                <a:gd name="connsiteY3" fmla="*/ 82930 h 82956"/>
                <a:gd name="connsiteX4" fmla="*/ 25726 w 95640"/>
                <a:gd name="connsiteY4" fmla="*/ 52767 h 82956"/>
                <a:gd name="connsiteX5" fmla="*/ 326 w 95640"/>
                <a:gd name="connsiteY5" fmla="*/ 380 h 8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640" h="82956">
                  <a:moveTo>
                    <a:pt x="326" y="380"/>
                  </a:moveTo>
                  <a:cubicBezTo>
                    <a:pt x="3237" y="-3324"/>
                    <a:pt x="36839" y="21017"/>
                    <a:pt x="43189" y="30542"/>
                  </a:cubicBezTo>
                  <a:cubicBezTo>
                    <a:pt x="49539" y="40067"/>
                    <a:pt x="29695" y="48799"/>
                    <a:pt x="38426" y="57530"/>
                  </a:cubicBezTo>
                  <a:cubicBezTo>
                    <a:pt x="47157" y="66261"/>
                    <a:pt x="97693" y="83724"/>
                    <a:pt x="95576" y="82930"/>
                  </a:cubicBezTo>
                  <a:cubicBezTo>
                    <a:pt x="93459" y="82136"/>
                    <a:pt x="36839" y="60440"/>
                    <a:pt x="25726" y="52767"/>
                  </a:cubicBezTo>
                  <a:cubicBezTo>
                    <a:pt x="14614" y="45094"/>
                    <a:pt x="-2585" y="4084"/>
                    <a:pt x="326" y="3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CAF26E99-0DE5-43DD-827C-7D6CF45928FD}"/>
                </a:ext>
              </a:extLst>
            </p:cNvPr>
            <p:cNvSpPr/>
            <p:nvPr/>
          </p:nvSpPr>
          <p:spPr>
            <a:xfrm>
              <a:off x="2706688" y="2488622"/>
              <a:ext cx="1167437" cy="99234"/>
            </a:xfrm>
            <a:custGeom>
              <a:avLst/>
              <a:gdLst>
                <a:gd name="connsiteX0" fmla="*/ 0 w 1167437"/>
                <a:gd name="connsiteY0" fmla="*/ 99003 h 99234"/>
                <a:gd name="connsiteX1" fmla="*/ 68262 w 1167437"/>
                <a:gd name="connsiteY1" fmla="*/ 29153 h 99234"/>
                <a:gd name="connsiteX2" fmla="*/ 187325 w 1167437"/>
                <a:gd name="connsiteY2" fmla="*/ 56141 h 99234"/>
                <a:gd name="connsiteX3" fmla="*/ 790575 w 1167437"/>
                <a:gd name="connsiteY3" fmla="*/ 33916 h 99234"/>
                <a:gd name="connsiteX4" fmla="*/ 1146175 w 1167437"/>
                <a:gd name="connsiteY4" fmla="*/ 578 h 99234"/>
                <a:gd name="connsiteX5" fmla="*/ 169862 w 1167437"/>
                <a:gd name="connsiteY5" fmla="*/ 64078 h 99234"/>
                <a:gd name="connsiteX6" fmla="*/ 68262 w 1167437"/>
                <a:gd name="connsiteY6" fmla="*/ 52966 h 99234"/>
                <a:gd name="connsiteX7" fmla="*/ 0 w 1167437"/>
                <a:gd name="connsiteY7" fmla="*/ 99003 h 9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7437" h="99234">
                  <a:moveTo>
                    <a:pt x="0" y="99003"/>
                  </a:moveTo>
                  <a:cubicBezTo>
                    <a:pt x="0" y="95034"/>
                    <a:pt x="37041" y="36297"/>
                    <a:pt x="68262" y="29153"/>
                  </a:cubicBezTo>
                  <a:cubicBezTo>
                    <a:pt x="99483" y="22009"/>
                    <a:pt x="66940" y="55347"/>
                    <a:pt x="187325" y="56141"/>
                  </a:cubicBezTo>
                  <a:cubicBezTo>
                    <a:pt x="307710" y="56935"/>
                    <a:pt x="630767" y="43176"/>
                    <a:pt x="790575" y="33916"/>
                  </a:cubicBezTo>
                  <a:cubicBezTo>
                    <a:pt x="950383" y="24655"/>
                    <a:pt x="1249627" y="-4449"/>
                    <a:pt x="1146175" y="578"/>
                  </a:cubicBezTo>
                  <a:cubicBezTo>
                    <a:pt x="1042723" y="5605"/>
                    <a:pt x="349514" y="55347"/>
                    <a:pt x="169862" y="64078"/>
                  </a:cubicBezTo>
                  <a:cubicBezTo>
                    <a:pt x="-9790" y="72809"/>
                    <a:pt x="91281" y="51379"/>
                    <a:pt x="68262" y="52966"/>
                  </a:cubicBezTo>
                  <a:cubicBezTo>
                    <a:pt x="45243" y="54553"/>
                    <a:pt x="0" y="102972"/>
                    <a:pt x="0" y="990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073EC0C8-D666-4E12-ACB0-AB28DB9F146D}"/>
                </a:ext>
              </a:extLst>
            </p:cNvPr>
            <p:cNvSpPr/>
            <p:nvPr/>
          </p:nvSpPr>
          <p:spPr>
            <a:xfrm>
              <a:off x="2698261" y="2468563"/>
              <a:ext cx="1111739" cy="69994"/>
            </a:xfrm>
            <a:custGeom>
              <a:avLst/>
              <a:gdLst>
                <a:gd name="connsiteX0" fmla="*/ 489 w 1111739"/>
                <a:gd name="connsiteY0" fmla="*/ 69850 h 69994"/>
                <a:gd name="connsiteX1" fmla="*/ 100502 w 1111739"/>
                <a:gd name="connsiteY1" fmla="*/ 42862 h 69994"/>
                <a:gd name="connsiteX2" fmla="*/ 354502 w 1111739"/>
                <a:gd name="connsiteY2" fmla="*/ 60325 h 69994"/>
                <a:gd name="connsiteX3" fmla="*/ 930764 w 1111739"/>
                <a:gd name="connsiteY3" fmla="*/ 14287 h 69994"/>
                <a:gd name="connsiteX4" fmla="*/ 1111739 w 1111739"/>
                <a:gd name="connsiteY4" fmla="*/ 0 h 69994"/>
                <a:gd name="connsiteX5" fmla="*/ 514839 w 1111739"/>
                <a:gd name="connsiteY5" fmla="*/ 34925 h 69994"/>
                <a:gd name="connsiteX6" fmla="*/ 135427 w 1111739"/>
                <a:gd name="connsiteY6" fmla="*/ 28575 h 69994"/>
                <a:gd name="connsiteX7" fmla="*/ 489 w 1111739"/>
                <a:gd name="connsiteY7" fmla="*/ 69850 h 6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739" h="69994">
                  <a:moveTo>
                    <a:pt x="489" y="69850"/>
                  </a:moveTo>
                  <a:cubicBezTo>
                    <a:pt x="-5332" y="72231"/>
                    <a:pt x="41500" y="44449"/>
                    <a:pt x="100502" y="42862"/>
                  </a:cubicBezTo>
                  <a:cubicBezTo>
                    <a:pt x="159504" y="41275"/>
                    <a:pt x="216125" y="65087"/>
                    <a:pt x="354502" y="60325"/>
                  </a:cubicBezTo>
                  <a:cubicBezTo>
                    <a:pt x="492879" y="55563"/>
                    <a:pt x="930764" y="14287"/>
                    <a:pt x="930764" y="14287"/>
                  </a:cubicBezTo>
                  <a:lnTo>
                    <a:pt x="1111739" y="0"/>
                  </a:lnTo>
                  <a:cubicBezTo>
                    <a:pt x="1042418" y="3440"/>
                    <a:pt x="677558" y="30162"/>
                    <a:pt x="514839" y="34925"/>
                  </a:cubicBezTo>
                  <a:cubicBezTo>
                    <a:pt x="352120" y="39687"/>
                    <a:pt x="219829" y="25665"/>
                    <a:pt x="135427" y="28575"/>
                  </a:cubicBezTo>
                  <a:cubicBezTo>
                    <a:pt x="51025" y="31485"/>
                    <a:pt x="6310" y="67469"/>
                    <a:pt x="489" y="69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C6B33264-0AF1-44E3-8B14-60525857CD00}"/>
                </a:ext>
              </a:extLst>
            </p:cNvPr>
            <p:cNvSpPr/>
            <p:nvPr/>
          </p:nvSpPr>
          <p:spPr>
            <a:xfrm>
              <a:off x="3000886" y="2562996"/>
              <a:ext cx="965005" cy="50403"/>
            </a:xfrm>
            <a:custGeom>
              <a:avLst/>
              <a:gdLst>
                <a:gd name="connsiteX0" fmla="*/ 9014 w 965005"/>
                <a:gd name="connsiteY0" fmla="*/ 46854 h 50403"/>
                <a:gd name="connsiteX1" fmla="*/ 78864 w 965005"/>
                <a:gd name="connsiteY1" fmla="*/ 50029 h 50403"/>
                <a:gd name="connsiteX2" fmla="*/ 917064 w 965005"/>
                <a:gd name="connsiteY2" fmla="*/ 3992 h 50403"/>
                <a:gd name="connsiteX3" fmla="*/ 867852 w 965005"/>
                <a:gd name="connsiteY3" fmla="*/ 2404 h 50403"/>
                <a:gd name="connsiteX4" fmla="*/ 150302 w 965005"/>
                <a:gd name="connsiteY4" fmla="*/ 38917 h 50403"/>
                <a:gd name="connsiteX5" fmla="*/ 9014 w 965005"/>
                <a:gd name="connsiteY5" fmla="*/ 46854 h 5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005" h="50403">
                  <a:moveTo>
                    <a:pt x="9014" y="46854"/>
                  </a:moveTo>
                  <a:cubicBezTo>
                    <a:pt x="-31732" y="52013"/>
                    <a:pt x="78864" y="50029"/>
                    <a:pt x="78864" y="50029"/>
                  </a:cubicBezTo>
                  <a:lnTo>
                    <a:pt x="917064" y="3992"/>
                  </a:lnTo>
                  <a:cubicBezTo>
                    <a:pt x="1048562" y="-3946"/>
                    <a:pt x="867852" y="2404"/>
                    <a:pt x="867852" y="2404"/>
                  </a:cubicBezTo>
                  <a:lnTo>
                    <a:pt x="150302" y="38917"/>
                  </a:lnTo>
                  <a:cubicBezTo>
                    <a:pt x="3458" y="45002"/>
                    <a:pt x="-4877" y="41959"/>
                    <a:pt x="9014" y="468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9B45B3B4-AF51-44CD-9A55-0C9DD24B6267}"/>
                </a:ext>
              </a:extLst>
            </p:cNvPr>
            <p:cNvSpPr/>
            <p:nvPr/>
          </p:nvSpPr>
          <p:spPr>
            <a:xfrm>
              <a:off x="2756761" y="2533629"/>
              <a:ext cx="1172553" cy="49402"/>
            </a:xfrm>
            <a:custGeom>
              <a:avLst/>
              <a:gdLst>
                <a:gd name="connsiteX0" fmla="*/ 11839 w 1172553"/>
                <a:gd name="connsiteY0" fmla="*/ 49234 h 49402"/>
                <a:gd name="connsiteX1" fmla="*/ 780189 w 1172553"/>
                <a:gd name="connsiteY1" fmla="*/ 28596 h 49402"/>
                <a:gd name="connsiteX2" fmla="*/ 1172302 w 1172553"/>
                <a:gd name="connsiteY2" fmla="*/ 21 h 49402"/>
                <a:gd name="connsiteX3" fmla="*/ 729389 w 1172553"/>
                <a:gd name="connsiteY3" fmla="*/ 33359 h 49402"/>
                <a:gd name="connsiteX4" fmla="*/ 340452 w 1172553"/>
                <a:gd name="connsiteY4" fmla="*/ 38121 h 49402"/>
                <a:gd name="connsiteX5" fmla="*/ 11839 w 1172553"/>
                <a:gd name="connsiteY5" fmla="*/ 49234 h 4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2553" h="49402">
                  <a:moveTo>
                    <a:pt x="11839" y="49234"/>
                  </a:moveTo>
                  <a:lnTo>
                    <a:pt x="780189" y="28596"/>
                  </a:lnTo>
                  <a:cubicBezTo>
                    <a:pt x="973599" y="20394"/>
                    <a:pt x="1180769" y="-773"/>
                    <a:pt x="1172302" y="21"/>
                  </a:cubicBezTo>
                  <a:cubicBezTo>
                    <a:pt x="1163835" y="815"/>
                    <a:pt x="868031" y="27009"/>
                    <a:pt x="729389" y="33359"/>
                  </a:cubicBezTo>
                  <a:cubicBezTo>
                    <a:pt x="590747" y="39709"/>
                    <a:pt x="456075" y="35475"/>
                    <a:pt x="340452" y="38121"/>
                  </a:cubicBezTo>
                  <a:cubicBezTo>
                    <a:pt x="224829" y="40767"/>
                    <a:pt x="-61450" y="50821"/>
                    <a:pt x="11839" y="492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C5A722D5-D50A-4629-9A5C-0871ADA8995D}"/>
                </a:ext>
              </a:extLst>
            </p:cNvPr>
            <p:cNvSpPr/>
            <p:nvPr/>
          </p:nvSpPr>
          <p:spPr>
            <a:xfrm>
              <a:off x="2791441" y="359098"/>
              <a:ext cx="879079" cy="1654452"/>
            </a:xfrm>
            <a:custGeom>
              <a:avLst/>
              <a:gdLst>
                <a:gd name="connsiteX0" fmla="*/ 878859 w 879079"/>
                <a:gd name="connsiteY0" fmla="*/ 735 h 1654452"/>
                <a:gd name="connsiteX1" fmla="*/ 633326 w 879079"/>
                <a:gd name="connsiteY1" fmla="*/ 127735 h 1654452"/>
                <a:gd name="connsiteX2" fmla="*/ 396259 w 879079"/>
                <a:gd name="connsiteY2" fmla="*/ 644202 h 1654452"/>
                <a:gd name="connsiteX3" fmla="*/ 99926 w 879079"/>
                <a:gd name="connsiteY3" fmla="*/ 1401969 h 1654452"/>
                <a:gd name="connsiteX4" fmla="*/ 2559 w 879079"/>
                <a:gd name="connsiteY4" fmla="*/ 1643269 h 1654452"/>
                <a:gd name="connsiteX5" fmla="*/ 184592 w 879079"/>
                <a:gd name="connsiteY5" fmla="*/ 1101402 h 1654452"/>
                <a:gd name="connsiteX6" fmla="*/ 667192 w 879079"/>
                <a:gd name="connsiteY6" fmla="*/ 161602 h 1654452"/>
                <a:gd name="connsiteX7" fmla="*/ 878859 w 879079"/>
                <a:gd name="connsiteY7" fmla="*/ 735 h 165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079" h="1654452">
                  <a:moveTo>
                    <a:pt x="878859" y="735"/>
                  </a:moveTo>
                  <a:cubicBezTo>
                    <a:pt x="873215" y="-4910"/>
                    <a:pt x="713759" y="20491"/>
                    <a:pt x="633326" y="127735"/>
                  </a:cubicBezTo>
                  <a:cubicBezTo>
                    <a:pt x="552893" y="234979"/>
                    <a:pt x="485159" y="431830"/>
                    <a:pt x="396259" y="644202"/>
                  </a:cubicBezTo>
                  <a:cubicBezTo>
                    <a:pt x="307359" y="856574"/>
                    <a:pt x="165543" y="1235458"/>
                    <a:pt x="99926" y="1401969"/>
                  </a:cubicBezTo>
                  <a:cubicBezTo>
                    <a:pt x="34309" y="1568480"/>
                    <a:pt x="-11552" y="1693363"/>
                    <a:pt x="2559" y="1643269"/>
                  </a:cubicBezTo>
                  <a:cubicBezTo>
                    <a:pt x="16670" y="1593175"/>
                    <a:pt x="73820" y="1348346"/>
                    <a:pt x="184592" y="1101402"/>
                  </a:cubicBezTo>
                  <a:cubicBezTo>
                    <a:pt x="295364" y="854458"/>
                    <a:pt x="553597" y="340108"/>
                    <a:pt x="667192" y="161602"/>
                  </a:cubicBezTo>
                  <a:cubicBezTo>
                    <a:pt x="780786" y="-16904"/>
                    <a:pt x="884503" y="6380"/>
                    <a:pt x="878859" y="7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B339AE5D-F936-4529-9A39-BF5A17A43517}"/>
                </a:ext>
              </a:extLst>
            </p:cNvPr>
            <p:cNvSpPr/>
            <p:nvPr/>
          </p:nvSpPr>
          <p:spPr>
            <a:xfrm>
              <a:off x="3660492" y="162902"/>
              <a:ext cx="2501053" cy="201170"/>
            </a:xfrm>
            <a:custGeom>
              <a:avLst/>
              <a:gdLst>
                <a:gd name="connsiteX0" fmla="*/ 30975 w 2501053"/>
                <a:gd name="connsiteY0" fmla="*/ 188465 h 201170"/>
                <a:gd name="connsiteX1" fmla="*/ 157975 w 2501053"/>
                <a:gd name="connsiteY1" fmla="*/ 188465 h 201170"/>
                <a:gd name="connsiteX2" fmla="*/ 983475 w 2501053"/>
                <a:gd name="connsiteY2" fmla="*/ 82631 h 201170"/>
                <a:gd name="connsiteX3" fmla="*/ 1817441 w 2501053"/>
                <a:gd name="connsiteY3" fmla="*/ 10665 h 201170"/>
                <a:gd name="connsiteX4" fmla="*/ 2499008 w 2501053"/>
                <a:gd name="connsiteY4" fmla="*/ 6431 h 201170"/>
                <a:gd name="connsiteX5" fmla="*/ 1597308 w 2501053"/>
                <a:gd name="connsiteY5" fmla="*/ 6431 h 201170"/>
                <a:gd name="connsiteX6" fmla="*/ 543208 w 2501053"/>
                <a:gd name="connsiteY6" fmla="*/ 91098 h 201170"/>
                <a:gd name="connsiteX7" fmla="*/ 30975 w 2501053"/>
                <a:gd name="connsiteY7" fmla="*/ 188465 h 20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1053" h="201170">
                  <a:moveTo>
                    <a:pt x="30975" y="188465"/>
                  </a:moveTo>
                  <a:cubicBezTo>
                    <a:pt x="-33231" y="204693"/>
                    <a:pt x="-775" y="206104"/>
                    <a:pt x="157975" y="188465"/>
                  </a:cubicBezTo>
                  <a:cubicBezTo>
                    <a:pt x="316725" y="170826"/>
                    <a:pt x="706898" y="112264"/>
                    <a:pt x="983475" y="82631"/>
                  </a:cubicBezTo>
                  <a:cubicBezTo>
                    <a:pt x="1260052" y="52998"/>
                    <a:pt x="1564852" y="23365"/>
                    <a:pt x="1817441" y="10665"/>
                  </a:cubicBezTo>
                  <a:cubicBezTo>
                    <a:pt x="2070030" y="-2035"/>
                    <a:pt x="2535697" y="7137"/>
                    <a:pt x="2499008" y="6431"/>
                  </a:cubicBezTo>
                  <a:cubicBezTo>
                    <a:pt x="2462319" y="5725"/>
                    <a:pt x="1923275" y="-7680"/>
                    <a:pt x="1597308" y="6431"/>
                  </a:cubicBezTo>
                  <a:cubicBezTo>
                    <a:pt x="1271341" y="20542"/>
                    <a:pt x="811319" y="61465"/>
                    <a:pt x="543208" y="91098"/>
                  </a:cubicBezTo>
                  <a:cubicBezTo>
                    <a:pt x="275097" y="120731"/>
                    <a:pt x="95181" y="172237"/>
                    <a:pt x="30975" y="1884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1F6FE8A4-E03A-41F2-AAFC-10F2C9B03BD4}"/>
                </a:ext>
              </a:extLst>
            </p:cNvPr>
            <p:cNvSpPr/>
            <p:nvPr/>
          </p:nvSpPr>
          <p:spPr>
            <a:xfrm>
              <a:off x="3140753" y="345566"/>
              <a:ext cx="775232" cy="1370063"/>
            </a:xfrm>
            <a:custGeom>
              <a:avLst/>
              <a:gdLst>
                <a:gd name="connsiteX0" fmla="*/ 775080 w 775232"/>
                <a:gd name="connsiteY0" fmla="*/ 5801 h 1370063"/>
                <a:gd name="connsiteX1" fmla="*/ 521080 w 775232"/>
                <a:gd name="connsiteY1" fmla="*/ 56601 h 1370063"/>
                <a:gd name="connsiteX2" fmla="*/ 372914 w 775232"/>
                <a:gd name="connsiteY2" fmla="*/ 348701 h 1370063"/>
                <a:gd name="connsiteX3" fmla="*/ 123147 w 775232"/>
                <a:gd name="connsiteY3" fmla="*/ 1017567 h 1370063"/>
                <a:gd name="connsiteX4" fmla="*/ 380 w 775232"/>
                <a:gd name="connsiteY4" fmla="*/ 1368934 h 1370063"/>
                <a:gd name="connsiteX5" fmla="*/ 93514 w 775232"/>
                <a:gd name="connsiteY5" fmla="*/ 1106467 h 1370063"/>
                <a:gd name="connsiteX6" fmla="*/ 326347 w 775232"/>
                <a:gd name="connsiteY6" fmla="*/ 505334 h 1370063"/>
                <a:gd name="connsiteX7" fmla="*/ 482980 w 775232"/>
                <a:gd name="connsiteY7" fmla="*/ 137034 h 1370063"/>
                <a:gd name="connsiteX8" fmla="*/ 775080 w 775232"/>
                <a:gd name="connsiteY8" fmla="*/ 5801 h 137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232" h="1370063">
                  <a:moveTo>
                    <a:pt x="775080" y="5801"/>
                  </a:moveTo>
                  <a:cubicBezTo>
                    <a:pt x="781430" y="-7604"/>
                    <a:pt x="588108" y="-549"/>
                    <a:pt x="521080" y="56601"/>
                  </a:cubicBezTo>
                  <a:cubicBezTo>
                    <a:pt x="454052" y="113751"/>
                    <a:pt x="439236" y="188540"/>
                    <a:pt x="372914" y="348701"/>
                  </a:cubicBezTo>
                  <a:cubicBezTo>
                    <a:pt x="306592" y="508862"/>
                    <a:pt x="185236" y="847528"/>
                    <a:pt x="123147" y="1017567"/>
                  </a:cubicBezTo>
                  <a:cubicBezTo>
                    <a:pt x="61058" y="1187606"/>
                    <a:pt x="5319" y="1354117"/>
                    <a:pt x="380" y="1368934"/>
                  </a:cubicBezTo>
                  <a:cubicBezTo>
                    <a:pt x="-4559" y="1383751"/>
                    <a:pt x="39186" y="1250400"/>
                    <a:pt x="93514" y="1106467"/>
                  </a:cubicBezTo>
                  <a:cubicBezTo>
                    <a:pt x="147842" y="962534"/>
                    <a:pt x="261436" y="666906"/>
                    <a:pt x="326347" y="505334"/>
                  </a:cubicBezTo>
                  <a:cubicBezTo>
                    <a:pt x="391258" y="343762"/>
                    <a:pt x="413130" y="220995"/>
                    <a:pt x="482980" y="137034"/>
                  </a:cubicBezTo>
                  <a:cubicBezTo>
                    <a:pt x="552830" y="53073"/>
                    <a:pt x="768730" y="19206"/>
                    <a:pt x="775080" y="58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FDDAC626-B94F-426B-B024-48E7E44DC9ED}"/>
                </a:ext>
              </a:extLst>
            </p:cNvPr>
            <p:cNvSpPr/>
            <p:nvPr/>
          </p:nvSpPr>
          <p:spPr>
            <a:xfrm>
              <a:off x="3157958" y="1638300"/>
              <a:ext cx="3010540" cy="145211"/>
            </a:xfrm>
            <a:custGeom>
              <a:avLst/>
              <a:gdLst>
                <a:gd name="connsiteX0" fmla="*/ 2933809 w 3010540"/>
                <a:gd name="connsiteY0" fmla="*/ 29633 h 145211"/>
                <a:gd name="connsiteX1" fmla="*/ 1426742 w 3010540"/>
                <a:gd name="connsiteY1" fmla="*/ 8467 h 145211"/>
                <a:gd name="connsiteX2" fmla="*/ 588542 w 3010540"/>
                <a:gd name="connsiteY2" fmla="*/ 122767 h 145211"/>
                <a:gd name="connsiteX3" fmla="*/ 317609 w 3010540"/>
                <a:gd name="connsiteY3" fmla="*/ 143933 h 145211"/>
                <a:gd name="connsiteX4" fmla="*/ 76309 w 3010540"/>
                <a:gd name="connsiteY4" fmla="*/ 127000 h 145211"/>
                <a:gd name="connsiteX5" fmla="*/ 109 w 3010540"/>
                <a:gd name="connsiteY5" fmla="*/ 0 h 145211"/>
                <a:gd name="connsiteX6" fmla="*/ 63609 w 3010540"/>
                <a:gd name="connsiteY6" fmla="*/ 127000 h 145211"/>
                <a:gd name="connsiteX7" fmla="*/ 220242 w 3010540"/>
                <a:gd name="connsiteY7" fmla="*/ 139700 h 145211"/>
                <a:gd name="connsiteX8" fmla="*/ 889109 w 3010540"/>
                <a:gd name="connsiteY8" fmla="*/ 110067 h 145211"/>
                <a:gd name="connsiteX9" fmla="*/ 1638409 w 3010540"/>
                <a:gd name="connsiteY9" fmla="*/ 50800 h 145211"/>
                <a:gd name="connsiteX10" fmla="*/ 2667109 w 3010540"/>
                <a:gd name="connsiteY10" fmla="*/ 50800 h 145211"/>
                <a:gd name="connsiteX11" fmla="*/ 2933809 w 3010540"/>
                <a:gd name="connsiteY11" fmla="*/ 29633 h 14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540" h="145211">
                  <a:moveTo>
                    <a:pt x="2933809" y="29633"/>
                  </a:moveTo>
                  <a:cubicBezTo>
                    <a:pt x="2727081" y="22578"/>
                    <a:pt x="1817620" y="-7055"/>
                    <a:pt x="1426742" y="8467"/>
                  </a:cubicBezTo>
                  <a:cubicBezTo>
                    <a:pt x="1035864" y="23989"/>
                    <a:pt x="773397" y="100189"/>
                    <a:pt x="588542" y="122767"/>
                  </a:cubicBezTo>
                  <a:cubicBezTo>
                    <a:pt x="403687" y="145345"/>
                    <a:pt x="402981" y="143228"/>
                    <a:pt x="317609" y="143933"/>
                  </a:cubicBezTo>
                  <a:cubicBezTo>
                    <a:pt x="232237" y="144638"/>
                    <a:pt x="129226" y="150989"/>
                    <a:pt x="76309" y="127000"/>
                  </a:cubicBezTo>
                  <a:cubicBezTo>
                    <a:pt x="23392" y="103011"/>
                    <a:pt x="2226" y="0"/>
                    <a:pt x="109" y="0"/>
                  </a:cubicBezTo>
                  <a:cubicBezTo>
                    <a:pt x="-2008" y="0"/>
                    <a:pt x="26920" y="103717"/>
                    <a:pt x="63609" y="127000"/>
                  </a:cubicBezTo>
                  <a:cubicBezTo>
                    <a:pt x="100298" y="150283"/>
                    <a:pt x="82659" y="142522"/>
                    <a:pt x="220242" y="139700"/>
                  </a:cubicBezTo>
                  <a:cubicBezTo>
                    <a:pt x="357825" y="136878"/>
                    <a:pt x="652748" y="124884"/>
                    <a:pt x="889109" y="110067"/>
                  </a:cubicBezTo>
                  <a:cubicBezTo>
                    <a:pt x="1125470" y="95250"/>
                    <a:pt x="1342076" y="60678"/>
                    <a:pt x="1638409" y="50800"/>
                  </a:cubicBezTo>
                  <a:cubicBezTo>
                    <a:pt x="1934742" y="40922"/>
                    <a:pt x="2446270" y="50095"/>
                    <a:pt x="2667109" y="50800"/>
                  </a:cubicBezTo>
                  <a:cubicBezTo>
                    <a:pt x="2887948" y="51506"/>
                    <a:pt x="3140537" y="36688"/>
                    <a:pt x="2933809" y="296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93707397-A8F7-4DBB-BA84-B467EF48D483}"/>
                </a:ext>
              </a:extLst>
            </p:cNvPr>
            <p:cNvSpPr/>
            <p:nvPr/>
          </p:nvSpPr>
          <p:spPr>
            <a:xfrm>
              <a:off x="3060699" y="1934334"/>
              <a:ext cx="915269" cy="491555"/>
            </a:xfrm>
            <a:custGeom>
              <a:avLst/>
              <a:gdLst>
                <a:gd name="connsiteX0" fmla="*/ 1 w 915269"/>
                <a:gd name="connsiteY0" fmla="*/ 299 h 491555"/>
                <a:gd name="connsiteX1" fmla="*/ 385234 w 915269"/>
                <a:gd name="connsiteY1" fmla="*/ 211966 h 491555"/>
                <a:gd name="connsiteX2" fmla="*/ 736601 w 915269"/>
                <a:gd name="connsiteY2" fmla="*/ 381299 h 491555"/>
                <a:gd name="connsiteX3" fmla="*/ 914401 w 915269"/>
                <a:gd name="connsiteY3" fmla="*/ 491366 h 491555"/>
                <a:gd name="connsiteX4" fmla="*/ 668868 w 915269"/>
                <a:gd name="connsiteY4" fmla="*/ 355899 h 491555"/>
                <a:gd name="connsiteX5" fmla="*/ 389468 w 915269"/>
                <a:gd name="connsiteY5" fmla="*/ 169633 h 491555"/>
                <a:gd name="connsiteX6" fmla="*/ 1 w 915269"/>
                <a:gd name="connsiteY6" fmla="*/ 299 h 49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269" h="491555">
                  <a:moveTo>
                    <a:pt x="1" y="299"/>
                  </a:moveTo>
                  <a:cubicBezTo>
                    <a:pt x="-705" y="7354"/>
                    <a:pt x="262467" y="148466"/>
                    <a:pt x="385234" y="211966"/>
                  </a:cubicBezTo>
                  <a:cubicBezTo>
                    <a:pt x="508001" y="275466"/>
                    <a:pt x="648407" y="334732"/>
                    <a:pt x="736601" y="381299"/>
                  </a:cubicBezTo>
                  <a:cubicBezTo>
                    <a:pt x="824796" y="427866"/>
                    <a:pt x="925690" y="495599"/>
                    <a:pt x="914401" y="491366"/>
                  </a:cubicBezTo>
                  <a:cubicBezTo>
                    <a:pt x="903112" y="487133"/>
                    <a:pt x="756357" y="409521"/>
                    <a:pt x="668868" y="355899"/>
                  </a:cubicBezTo>
                  <a:cubicBezTo>
                    <a:pt x="581379" y="302277"/>
                    <a:pt x="500240" y="226783"/>
                    <a:pt x="389468" y="169633"/>
                  </a:cubicBezTo>
                  <a:cubicBezTo>
                    <a:pt x="278696" y="112483"/>
                    <a:pt x="707" y="-6756"/>
                    <a:pt x="1" y="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A0D74DFB-F778-4ED8-BF24-B169B6A1A560}"/>
                </a:ext>
              </a:extLst>
            </p:cNvPr>
            <p:cNvSpPr/>
            <p:nvPr/>
          </p:nvSpPr>
          <p:spPr>
            <a:xfrm>
              <a:off x="3034337" y="531461"/>
              <a:ext cx="481393" cy="1318275"/>
            </a:xfrm>
            <a:custGeom>
              <a:avLst/>
              <a:gdLst>
                <a:gd name="connsiteX0" fmla="*/ 475096 w 481393"/>
                <a:gd name="connsiteY0" fmla="*/ 10406 h 1318275"/>
                <a:gd name="connsiteX1" fmla="*/ 161830 w 481393"/>
                <a:gd name="connsiteY1" fmla="*/ 751239 h 1318275"/>
                <a:gd name="connsiteX2" fmla="*/ 47530 w 481393"/>
                <a:gd name="connsiteY2" fmla="*/ 1204206 h 1318275"/>
                <a:gd name="connsiteX3" fmla="*/ 963 w 481393"/>
                <a:gd name="connsiteY3" fmla="*/ 1310039 h 1318275"/>
                <a:gd name="connsiteX4" fmla="*/ 85630 w 481393"/>
                <a:gd name="connsiteY4" fmla="*/ 1043339 h 1318275"/>
                <a:gd name="connsiteX5" fmla="*/ 348096 w 481393"/>
                <a:gd name="connsiteY5" fmla="*/ 366006 h 1318275"/>
                <a:gd name="connsiteX6" fmla="*/ 475096 w 481393"/>
                <a:gd name="connsiteY6" fmla="*/ 10406 h 1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393" h="1318275">
                  <a:moveTo>
                    <a:pt x="475096" y="10406"/>
                  </a:moveTo>
                  <a:cubicBezTo>
                    <a:pt x="444052" y="74611"/>
                    <a:pt x="233091" y="552272"/>
                    <a:pt x="161830" y="751239"/>
                  </a:cubicBezTo>
                  <a:cubicBezTo>
                    <a:pt x="90569" y="950206"/>
                    <a:pt x="74341" y="1111073"/>
                    <a:pt x="47530" y="1204206"/>
                  </a:cubicBezTo>
                  <a:cubicBezTo>
                    <a:pt x="20719" y="1297339"/>
                    <a:pt x="-5387" y="1336850"/>
                    <a:pt x="963" y="1310039"/>
                  </a:cubicBezTo>
                  <a:cubicBezTo>
                    <a:pt x="7313" y="1283228"/>
                    <a:pt x="27775" y="1200678"/>
                    <a:pt x="85630" y="1043339"/>
                  </a:cubicBezTo>
                  <a:cubicBezTo>
                    <a:pt x="143485" y="886000"/>
                    <a:pt x="348096" y="366006"/>
                    <a:pt x="348096" y="366006"/>
                  </a:cubicBezTo>
                  <a:cubicBezTo>
                    <a:pt x="415829" y="193145"/>
                    <a:pt x="506140" y="-53799"/>
                    <a:pt x="475096" y="104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CE7DE9A0-AD4A-4D06-94B1-06A680778652}"/>
                </a:ext>
              </a:extLst>
            </p:cNvPr>
            <p:cNvSpPr/>
            <p:nvPr/>
          </p:nvSpPr>
          <p:spPr>
            <a:xfrm>
              <a:off x="3002585" y="544369"/>
              <a:ext cx="501735" cy="1214270"/>
            </a:xfrm>
            <a:custGeom>
              <a:avLst/>
              <a:gdLst>
                <a:gd name="connsiteX0" fmla="*/ 498382 w 501735"/>
                <a:gd name="connsiteY0" fmla="*/ 10198 h 1214270"/>
                <a:gd name="connsiteX1" fmla="*/ 163948 w 501735"/>
                <a:gd name="connsiteY1" fmla="*/ 649431 h 1214270"/>
                <a:gd name="connsiteX2" fmla="*/ 53882 w 501735"/>
                <a:gd name="connsiteY2" fmla="*/ 958464 h 1214270"/>
                <a:gd name="connsiteX3" fmla="*/ 7315 w 501735"/>
                <a:gd name="connsiteY3" fmla="*/ 1132031 h 1214270"/>
                <a:gd name="connsiteX4" fmla="*/ 3082 w 501735"/>
                <a:gd name="connsiteY4" fmla="*/ 1212464 h 1214270"/>
                <a:gd name="connsiteX5" fmla="*/ 36948 w 501735"/>
                <a:gd name="connsiteY5" fmla="*/ 1060064 h 1214270"/>
                <a:gd name="connsiteX6" fmla="*/ 320582 w 501735"/>
                <a:gd name="connsiteY6" fmla="*/ 314998 h 1214270"/>
                <a:gd name="connsiteX7" fmla="*/ 498382 w 501735"/>
                <a:gd name="connsiteY7" fmla="*/ 10198 h 121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735" h="1214270">
                  <a:moveTo>
                    <a:pt x="498382" y="10198"/>
                  </a:moveTo>
                  <a:cubicBezTo>
                    <a:pt x="472276" y="65937"/>
                    <a:pt x="238031" y="491387"/>
                    <a:pt x="163948" y="649431"/>
                  </a:cubicBezTo>
                  <a:cubicBezTo>
                    <a:pt x="89865" y="807475"/>
                    <a:pt x="79987" y="878031"/>
                    <a:pt x="53882" y="958464"/>
                  </a:cubicBezTo>
                  <a:cubicBezTo>
                    <a:pt x="27776" y="1038897"/>
                    <a:pt x="15782" y="1089698"/>
                    <a:pt x="7315" y="1132031"/>
                  </a:cubicBezTo>
                  <a:cubicBezTo>
                    <a:pt x="-1152" y="1174364"/>
                    <a:pt x="-1857" y="1224459"/>
                    <a:pt x="3082" y="1212464"/>
                  </a:cubicBezTo>
                  <a:cubicBezTo>
                    <a:pt x="8021" y="1200470"/>
                    <a:pt x="-15969" y="1209642"/>
                    <a:pt x="36948" y="1060064"/>
                  </a:cubicBezTo>
                  <a:cubicBezTo>
                    <a:pt x="89865" y="910486"/>
                    <a:pt x="249321" y="492798"/>
                    <a:pt x="320582" y="314998"/>
                  </a:cubicBezTo>
                  <a:cubicBezTo>
                    <a:pt x="391843" y="137198"/>
                    <a:pt x="524488" y="-45541"/>
                    <a:pt x="498382" y="10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65FCC558-83A5-420B-B489-D1BA0F6AB159}"/>
                </a:ext>
              </a:extLst>
            </p:cNvPr>
            <p:cNvSpPr/>
            <p:nvPr/>
          </p:nvSpPr>
          <p:spPr>
            <a:xfrm>
              <a:off x="2959780" y="745820"/>
              <a:ext cx="343717" cy="1068526"/>
            </a:xfrm>
            <a:custGeom>
              <a:avLst/>
              <a:gdLst>
                <a:gd name="connsiteX0" fmla="*/ 342220 w 343717"/>
                <a:gd name="connsiteY0" fmla="*/ 33113 h 1068526"/>
                <a:gd name="connsiteX1" fmla="*/ 304120 w 343717"/>
                <a:gd name="connsiteY1" fmla="*/ 66980 h 1068526"/>
                <a:gd name="connsiteX2" fmla="*/ 88220 w 343717"/>
                <a:gd name="connsiteY2" fmla="*/ 697747 h 1068526"/>
                <a:gd name="connsiteX3" fmla="*/ 3553 w 343717"/>
                <a:gd name="connsiteY3" fmla="*/ 972913 h 1068526"/>
                <a:gd name="connsiteX4" fmla="*/ 20487 w 343717"/>
                <a:gd name="connsiteY4" fmla="*/ 1061813 h 1068526"/>
                <a:gd name="connsiteX5" fmla="*/ 62820 w 343717"/>
                <a:gd name="connsiteY5" fmla="*/ 816280 h 1068526"/>
                <a:gd name="connsiteX6" fmla="*/ 282953 w 343717"/>
                <a:gd name="connsiteY6" fmla="*/ 198213 h 1068526"/>
                <a:gd name="connsiteX7" fmla="*/ 342220 w 343717"/>
                <a:gd name="connsiteY7" fmla="*/ 33113 h 106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717" h="1068526">
                  <a:moveTo>
                    <a:pt x="342220" y="33113"/>
                  </a:moveTo>
                  <a:cubicBezTo>
                    <a:pt x="345748" y="11241"/>
                    <a:pt x="346453" y="-43792"/>
                    <a:pt x="304120" y="66980"/>
                  </a:cubicBezTo>
                  <a:cubicBezTo>
                    <a:pt x="261787" y="177752"/>
                    <a:pt x="138314" y="546758"/>
                    <a:pt x="88220" y="697747"/>
                  </a:cubicBezTo>
                  <a:cubicBezTo>
                    <a:pt x="38126" y="848736"/>
                    <a:pt x="14842" y="912235"/>
                    <a:pt x="3553" y="972913"/>
                  </a:cubicBezTo>
                  <a:cubicBezTo>
                    <a:pt x="-7736" y="1033591"/>
                    <a:pt x="10609" y="1087919"/>
                    <a:pt x="20487" y="1061813"/>
                  </a:cubicBezTo>
                  <a:cubicBezTo>
                    <a:pt x="30365" y="1035707"/>
                    <a:pt x="19076" y="960213"/>
                    <a:pt x="62820" y="816280"/>
                  </a:cubicBezTo>
                  <a:cubicBezTo>
                    <a:pt x="106564" y="672347"/>
                    <a:pt x="236386" y="328741"/>
                    <a:pt x="282953" y="198213"/>
                  </a:cubicBezTo>
                  <a:cubicBezTo>
                    <a:pt x="329520" y="67685"/>
                    <a:pt x="338692" y="54985"/>
                    <a:pt x="342220" y="331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DAB7CD56-83DF-4CB6-A6AB-8613A84E2FD8}"/>
                </a:ext>
              </a:extLst>
            </p:cNvPr>
            <p:cNvSpPr/>
            <p:nvPr/>
          </p:nvSpPr>
          <p:spPr>
            <a:xfrm>
              <a:off x="4307505" y="2840172"/>
              <a:ext cx="124811" cy="1583713"/>
            </a:xfrm>
            <a:custGeom>
              <a:avLst/>
              <a:gdLst>
                <a:gd name="connsiteX0" fmla="*/ 2028 w 124811"/>
                <a:gd name="connsiteY0" fmla="*/ 55428 h 1583713"/>
                <a:gd name="connsiteX1" fmla="*/ 18962 w 124811"/>
                <a:gd name="connsiteY1" fmla="*/ 1071428 h 1583713"/>
                <a:gd name="connsiteX2" fmla="*/ 31662 w 124811"/>
                <a:gd name="connsiteY2" fmla="*/ 1460895 h 1583713"/>
                <a:gd name="connsiteX3" fmla="*/ 73995 w 124811"/>
                <a:gd name="connsiteY3" fmla="*/ 1558261 h 1583713"/>
                <a:gd name="connsiteX4" fmla="*/ 99395 w 124811"/>
                <a:gd name="connsiteY4" fmla="*/ 1583661 h 1583713"/>
                <a:gd name="connsiteX5" fmla="*/ 99395 w 124811"/>
                <a:gd name="connsiteY5" fmla="*/ 1562495 h 1583713"/>
                <a:gd name="connsiteX6" fmla="*/ 124795 w 124811"/>
                <a:gd name="connsiteY6" fmla="*/ 1490528 h 1583713"/>
                <a:gd name="connsiteX7" fmla="*/ 95162 w 124811"/>
                <a:gd name="connsiteY7" fmla="*/ 838595 h 1583713"/>
                <a:gd name="connsiteX8" fmla="*/ 112095 w 124811"/>
                <a:gd name="connsiteY8" fmla="*/ 25795 h 1583713"/>
                <a:gd name="connsiteX9" fmla="*/ 69762 w 124811"/>
                <a:gd name="connsiteY9" fmla="*/ 190895 h 1583713"/>
                <a:gd name="connsiteX10" fmla="*/ 2028 w 124811"/>
                <a:gd name="connsiteY10" fmla="*/ 55428 h 158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11" h="1583713">
                  <a:moveTo>
                    <a:pt x="2028" y="55428"/>
                  </a:moveTo>
                  <a:cubicBezTo>
                    <a:pt x="-6439" y="202183"/>
                    <a:pt x="14023" y="837184"/>
                    <a:pt x="18962" y="1071428"/>
                  </a:cubicBezTo>
                  <a:cubicBezTo>
                    <a:pt x="23901" y="1305672"/>
                    <a:pt x="22490" y="1379756"/>
                    <a:pt x="31662" y="1460895"/>
                  </a:cubicBezTo>
                  <a:cubicBezTo>
                    <a:pt x="40834" y="1542034"/>
                    <a:pt x="62706" y="1537800"/>
                    <a:pt x="73995" y="1558261"/>
                  </a:cubicBezTo>
                  <a:cubicBezTo>
                    <a:pt x="85284" y="1578722"/>
                    <a:pt x="99395" y="1583661"/>
                    <a:pt x="99395" y="1583661"/>
                  </a:cubicBezTo>
                  <a:cubicBezTo>
                    <a:pt x="103628" y="1584367"/>
                    <a:pt x="95162" y="1578017"/>
                    <a:pt x="99395" y="1562495"/>
                  </a:cubicBezTo>
                  <a:cubicBezTo>
                    <a:pt x="103628" y="1546973"/>
                    <a:pt x="125501" y="1611178"/>
                    <a:pt x="124795" y="1490528"/>
                  </a:cubicBezTo>
                  <a:cubicBezTo>
                    <a:pt x="124090" y="1369878"/>
                    <a:pt x="97279" y="1082717"/>
                    <a:pt x="95162" y="838595"/>
                  </a:cubicBezTo>
                  <a:cubicBezTo>
                    <a:pt x="93045" y="594473"/>
                    <a:pt x="116328" y="133745"/>
                    <a:pt x="112095" y="25795"/>
                  </a:cubicBezTo>
                  <a:cubicBezTo>
                    <a:pt x="107862" y="-82155"/>
                    <a:pt x="85990" y="183134"/>
                    <a:pt x="69762" y="190895"/>
                  </a:cubicBezTo>
                  <a:cubicBezTo>
                    <a:pt x="53534" y="198656"/>
                    <a:pt x="10495" y="-91327"/>
                    <a:pt x="2028" y="554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FB7FB17A-E7CF-4D90-8D61-F352442EE08D}"/>
                </a:ext>
              </a:extLst>
            </p:cNvPr>
            <p:cNvSpPr/>
            <p:nvPr/>
          </p:nvSpPr>
          <p:spPr>
            <a:xfrm>
              <a:off x="4471391" y="2857500"/>
              <a:ext cx="151893" cy="1645534"/>
            </a:xfrm>
            <a:custGeom>
              <a:avLst/>
              <a:gdLst>
                <a:gd name="connsiteX0" fmla="*/ 5359 w 151893"/>
                <a:gd name="connsiteY0" fmla="*/ 94195 h 1723854"/>
                <a:gd name="connsiteX1" fmla="*/ 14884 w 151893"/>
                <a:gd name="connsiteY1" fmla="*/ 1386420 h 1723854"/>
                <a:gd name="connsiteX2" fmla="*/ 2184 w 151893"/>
                <a:gd name="connsiteY2" fmla="*/ 1592795 h 1723854"/>
                <a:gd name="connsiteX3" fmla="*/ 8534 w 151893"/>
                <a:gd name="connsiteY3" fmla="*/ 1672170 h 1723854"/>
                <a:gd name="connsiteX4" fmla="*/ 81559 w 151893"/>
                <a:gd name="connsiteY4" fmla="*/ 1691220 h 1723854"/>
                <a:gd name="connsiteX5" fmla="*/ 151409 w 151893"/>
                <a:gd name="connsiteY5" fmla="*/ 1722970 h 1723854"/>
                <a:gd name="connsiteX6" fmla="*/ 113309 w 151893"/>
                <a:gd name="connsiteY6" fmla="*/ 1653120 h 1723854"/>
                <a:gd name="connsiteX7" fmla="*/ 129184 w 151893"/>
                <a:gd name="connsiteY7" fmla="*/ 1541995 h 1723854"/>
                <a:gd name="connsiteX8" fmla="*/ 72034 w 151893"/>
                <a:gd name="connsiteY8" fmla="*/ 1164170 h 1723854"/>
                <a:gd name="connsiteX9" fmla="*/ 78384 w 151893"/>
                <a:gd name="connsiteY9" fmla="*/ 710145 h 1723854"/>
                <a:gd name="connsiteX10" fmla="*/ 62509 w 151893"/>
                <a:gd name="connsiteY10" fmla="*/ 259295 h 1723854"/>
                <a:gd name="connsiteX11" fmla="*/ 59334 w 151893"/>
                <a:gd name="connsiteY11" fmla="*/ 116420 h 1723854"/>
                <a:gd name="connsiteX12" fmla="*/ 5359 w 151893"/>
                <a:gd name="connsiteY12" fmla="*/ 94195 h 172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93" h="1723854">
                  <a:moveTo>
                    <a:pt x="5359" y="94195"/>
                  </a:moveTo>
                  <a:cubicBezTo>
                    <a:pt x="-2049" y="305862"/>
                    <a:pt x="15413" y="1136653"/>
                    <a:pt x="14884" y="1386420"/>
                  </a:cubicBezTo>
                  <a:cubicBezTo>
                    <a:pt x="14355" y="1636187"/>
                    <a:pt x="3242" y="1545170"/>
                    <a:pt x="2184" y="1592795"/>
                  </a:cubicBezTo>
                  <a:cubicBezTo>
                    <a:pt x="1126" y="1640420"/>
                    <a:pt x="-4695" y="1655766"/>
                    <a:pt x="8534" y="1672170"/>
                  </a:cubicBezTo>
                  <a:cubicBezTo>
                    <a:pt x="21763" y="1688574"/>
                    <a:pt x="57747" y="1682753"/>
                    <a:pt x="81559" y="1691220"/>
                  </a:cubicBezTo>
                  <a:cubicBezTo>
                    <a:pt x="105371" y="1699687"/>
                    <a:pt x="146117" y="1729320"/>
                    <a:pt x="151409" y="1722970"/>
                  </a:cubicBezTo>
                  <a:cubicBezTo>
                    <a:pt x="156701" y="1716620"/>
                    <a:pt x="117013" y="1683283"/>
                    <a:pt x="113309" y="1653120"/>
                  </a:cubicBezTo>
                  <a:cubicBezTo>
                    <a:pt x="109605" y="1622958"/>
                    <a:pt x="136063" y="1623487"/>
                    <a:pt x="129184" y="1541995"/>
                  </a:cubicBezTo>
                  <a:cubicBezTo>
                    <a:pt x="122305" y="1460503"/>
                    <a:pt x="80501" y="1302812"/>
                    <a:pt x="72034" y="1164170"/>
                  </a:cubicBezTo>
                  <a:cubicBezTo>
                    <a:pt x="63567" y="1025528"/>
                    <a:pt x="79971" y="860957"/>
                    <a:pt x="78384" y="710145"/>
                  </a:cubicBezTo>
                  <a:cubicBezTo>
                    <a:pt x="76797" y="559333"/>
                    <a:pt x="65684" y="358249"/>
                    <a:pt x="62509" y="259295"/>
                  </a:cubicBezTo>
                  <a:cubicBezTo>
                    <a:pt x="59334" y="160341"/>
                    <a:pt x="63038" y="142878"/>
                    <a:pt x="59334" y="116420"/>
                  </a:cubicBezTo>
                  <a:cubicBezTo>
                    <a:pt x="55630" y="89962"/>
                    <a:pt x="12767" y="-117472"/>
                    <a:pt x="5359" y="941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B0F42AFC-C94C-4893-AF78-CA935B77838B}"/>
                </a:ext>
              </a:extLst>
            </p:cNvPr>
            <p:cNvSpPr/>
            <p:nvPr/>
          </p:nvSpPr>
          <p:spPr>
            <a:xfrm>
              <a:off x="4613275" y="2851150"/>
              <a:ext cx="156666" cy="1651232"/>
            </a:xfrm>
            <a:custGeom>
              <a:avLst/>
              <a:gdLst>
                <a:gd name="connsiteX0" fmla="*/ 12700 w 156666"/>
                <a:gd name="connsiteY0" fmla="*/ 60212 h 1692394"/>
                <a:gd name="connsiteX1" fmla="*/ 19050 w 156666"/>
                <a:gd name="connsiteY1" fmla="*/ 923812 h 1692394"/>
                <a:gd name="connsiteX2" fmla="*/ 0 w 156666"/>
                <a:gd name="connsiteY2" fmla="*/ 1346087 h 1692394"/>
                <a:gd name="connsiteX3" fmla="*/ 19050 w 156666"/>
                <a:gd name="connsiteY3" fmla="*/ 1574687 h 1692394"/>
                <a:gd name="connsiteX4" fmla="*/ 19050 w 156666"/>
                <a:gd name="connsiteY4" fmla="*/ 1628662 h 1692394"/>
                <a:gd name="connsiteX5" fmla="*/ 63500 w 156666"/>
                <a:gd name="connsiteY5" fmla="*/ 1663587 h 1692394"/>
                <a:gd name="connsiteX6" fmla="*/ 155575 w 156666"/>
                <a:gd name="connsiteY6" fmla="*/ 1692162 h 1692394"/>
                <a:gd name="connsiteX7" fmla="*/ 114300 w 156666"/>
                <a:gd name="connsiteY7" fmla="*/ 1647712 h 1692394"/>
                <a:gd name="connsiteX8" fmla="*/ 117475 w 156666"/>
                <a:gd name="connsiteY8" fmla="*/ 1577862 h 1692394"/>
                <a:gd name="connsiteX9" fmla="*/ 104775 w 156666"/>
                <a:gd name="connsiteY9" fmla="*/ 1400062 h 1692394"/>
                <a:gd name="connsiteX10" fmla="*/ 95250 w 156666"/>
                <a:gd name="connsiteY10" fmla="*/ 1203212 h 1692394"/>
                <a:gd name="connsiteX11" fmla="*/ 66675 w 156666"/>
                <a:gd name="connsiteY11" fmla="*/ 619012 h 1692394"/>
                <a:gd name="connsiteX12" fmla="*/ 69850 w 156666"/>
                <a:gd name="connsiteY12" fmla="*/ 342787 h 1692394"/>
                <a:gd name="connsiteX13" fmla="*/ 69850 w 156666"/>
                <a:gd name="connsiteY13" fmla="*/ 187212 h 1692394"/>
                <a:gd name="connsiteX14" fmla="*/ 69850 w 156666"/>
                <a:gd name="connsiteY14" fmla="*/ 107837 h 1692394"/>
                <a:gd name="connsiteX15" fmla="*/ 69850 w 156666"/>
                <a:gd name="connsiteY15" fmla="*/ 76087 h 1692394"/>
                <a:gd name="connsiteX16" fmla="*/ 12700 w 156666"/>
                <a:gd name="connsiteY16" fmla="*/ 60212 h 169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666" h="1692394">
                  <a:moveTo>
                    <a:pt x="12700" y="60212"/>
                  </a:moveTo>
                  <a:cubicBezTo>
                    <a:pt x="4233" y="201500"/>
                    <a:pt x="21167" y="709500"/>
                    <a:pt x="19050" y="923812"/>
                  </a:cubicBezTo>
                  <a:cubicBezTo>
                    <a:pt x="16933" y="1138124"/>
                    <a:pt x="0" y="1237608"/>
                    <a:pt x="0" y="1346087"/>
                  </a:cubicBezTo>
                  <a:cubicBezTo>
                    <a:pt x="0" y="1454566"/>
                    <a:pt x="15875" y="1527591"/>
                    <a:pt x="19050" y="1574687"/>
                  </a:cubicBezTo>
                  <a:cubicBezTo>
                    <a:pt x="22225" y="1621783"/>
                    <a:pt x="11642" y="1613845"/>
                    <a:pt x="19050" y="1628662"/>
                  </a:cubicBezTo>
                  <a:cubicBezTo>
                    <a:pt x="26458" y="1643479"/>
                    <a:pt x="40746" y="1653004"/>
                    <a:pt x="63500" y="1663587"/>
                  </a:cubicBezTo>
                  <a:cubicBezTo>
                    <a:pt x="86254" y="1674170"/>
                    <a:pt x="147108" y="1694808"/>
                    <a:pt x="155575" y="1692162"/>
                  </a:cubicBezTo>
                  <a:cubicBezTo>
                    <a:pt x="164042" y="1689516"/>
                    <a:pt x="120650" y="1666762"/>
                    <a:pt x="114300" y="1647712"/>
                  </a:cubicBezTo>
                  <a:cubicBezTo>
                    <a:pt x="107950" y="1628662"/>
                    <a:pt x="119062" y="1619137"/>
                    <a:pt x="117475" y="1577862"/>
                  </a:cubicBezTo>
                  <a:cubicBezTo>
                    <a:pt x="115888" y="1536587"/>
                    <a:pt x="108479" y="1462504"/>
                    <a:pt x="104775" y="1400062"/>
                  </a:cubicBezTo>
                  <a:cubicBezTo>
                    <a:pt x="101071" y="1337620"/>
                    <a:pt x="101600" y="1333387"/>
                    <a:pt x="95250" y="1203212"/>
                  </a:cubicBezTo>
                  <a:cubicBezTo>
                    <a:pt x="88900" y="1073037"/>
                    <a:pt x="70908" y="762416"/>
                    <a:pt x="66675" y="619012"/>
                  </a:cubicBezTo>
                  <a:cubicBezTo>
                    <a:pt x="62442" y="475608"/>
                    <a:pt x="69321" y="414754"/>
                    <a:pt x="69850" y="342787"/>
                  </a:cubicBezTo>
                  <a:cubicBezTo>
                    <a:pt x="70379" y="270820"/>
                    <a:pt x="69850" y="187212"/>
                    <a:pt x="69850" y="187212"/>
                  </a:cubicBezTo>
                  <a:lnTo>
                    <a:pt x="69850" y="107837"/>
                  </a:lnTo>
                  <a:cubicBezTo>
                    <a:pt x="69850" y="89316"/>
                    <a:pt x="74612" y="82437"/>
                    <a:pt x="69850" y="76087"/>
                  </a:cubicBezTo>
                  <a:cubicBezTo>
                    <a:pt x="65088" y="69737"/>
                    <a:pt x="21167" y="-81076"/>
                    <a:pt x="12700" y="602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6EDE251D-B2B3-44B8-85F1-46C7551F46C4}"/>
                </a:ext>
              </a:extLst>
            </p:cNvPr>
            <p:cNvSpPr/>
            <p:nvPr/>
          </p:nvSpPr>
          <p:spPr>
            <a:xfrm>
              <a:off x="4755234" y="2854325"/>
              <a:ext cx="185929" cy="1653453"/>
            </a:xfrm>
            <a:custGeom>
              <a:avLst/>
              <a:gdLst>
                <a:gd name="connsiteX0" fmla="*/ 4091 w 185929"/>
                <a:gd name="connsiteY0" fmla="*/ 50600 h 1685003"/>
                <a:gd name="connsiteX1" fmla="*/ 7266 w 185929"/>
                <a:gd name="connsiteY1" fmla="*/ 714175 h 1685003"/>
                <a:gd name="connsiteX2" fmla="*/ 7266 w 185929"/>
                <a:gd name="connsiteY2" fmla="*/ 1368225 h 1685003"/>
                <a:gd name="connsiteX3" fmla="*/ 7266 w 185929"/>
                <a:gd name="connsiteY3" fmla="*/ 1561900 h 1685003"/>
                <a:gd name="connsiteX4" fmla="*/ 10441 w 185929"/>
                <a:gd name="connsiteY4" fmla="*/ 1638100 h 1685003"/>
                <a:gd name="connsiteX5" fmla="*/ 64416 w 185929"/>
                <a:gd name="connsiteY5" fmla="*/ 1669850 h 1685003"/>
                <a:gd name="connsiteX6" fmla="*/ 185066 w 185929"/>
                <a:gd name="connsiteY6" fmla="*/ 1682550 h 1685003"/>
                <a:gd name="connsiteX7" fmla="*/ 118391 w 185929"/>
                <a:gd name="connsiteY7" fmla="*/ 1622225 h 1685003"/>
                <a:gd name="connsiteX8" fmla="*/ 115216 w 185929"/>
                <a:gd name="connsiteY8" fmla="*/ 1555550 h 1685003"/>
                <a:gd name="connsiteX9" fmla="*/ 92991 w 185929"/>
                <a:gd name="connsiteY9" fmla="*/ 1139625 h 1685003"/>
                <a:gd name="connsiteX10" fmla="*/ 92991 w 185929"/>
                <a:gd name="connsiteY10" fmla="*/ 520500 h 1685003"/>
                <a:gd name="connsiteX11" fmla="*/ 70766 w 185929"/>
                <a:gd name="connsiteY11" fmla="*/ 250625 h 1685003"/>
                <a:gd name="connsiteX12" fmla="*/ 70766 w 185929"/>
                <a:gd name="connsiteY12" fmla="*/ 107750 h 1685003"/>
                <a:gd name="connsiteX13" fmla="*/ 70766 w 185929"/>
                <a:gd name="connsiteY13" fmla="*/ 53775 h 1685003"/>
                <a:gd name="connsiteX14" fmla="*/ 4091 w 185929"/>
                <a:gd name="connsiteY14" fmla="*/ 50600 h 168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929" h="1685003">
                  <a:moveTo>
                    <a:pt x="4091" y="50600"/>
                  </a:moveTo>
                  <a:cubicBezTo>
                    <a:pt x="-6492" y="160667"/>
                    <a:pt x="6737" y="494571"/>
                    <a:pt x="7266" y="714175"/>
                  </a:cubicBezTo>
                  <a:cubicBezTo>
                    <a:pt x="7795" y="933779"/>
                    <a:pt x="7266" y="1368225"/>
                    <a:pt x="7266" y="1368225"/>
                  </a:cubicBezTo>
                  <a:cubicBezTo>
                    <a:pt x="7266" y="1509512"/>
                    <a:pt x="6737" y="1516921"/>
                    <a:pt x="7266" y="1561900"/>
                  </a:cubicBezTo>
                  <a:cubicBezTo>
                    <a:pt x="7795" y="1606879"/>
                    <a:pt x="916" y="1620108"/>
                    <a:pt x="10441" y="1638100"/>
                  </a:cubicBezTo>
                  <a:cubicBezTo>
                    <a:pt x="19966" y="1656092"/>
                    <a:pt x="35312" y="1662442"/>
                    <a:pt x="64416" y="1669850"/>
                  </a:cubicBezTo>
                  <a:cubicBezTo>
                    <a:pt x="93520" y="1677258"/>
                    <a:pt x="176070" y="1690488"/>
                    <a:pt x="185066" y="1682550"/>
                  </a:cubicBezTo>
                  <a:cubicBezTo>
                    <a:pt x="194062" y="1674613"/>
                    <a:pt x="130033" y="1643392"/>
                    <a:pt x="118391" y="1622225"/>
                  </a:cubicBezTo>
                  <a:cubicBezTo>
                    <a:pt x="106749" y="1601058"/>
                    <a:pt x="119449" y="1635983"/>
                    <a:pt x="115216" y="1555550"/>
                  </a:cubicBezTo>
                  <a:cubicBezTo>
                    <a:pt x="110983" y="1475117"/>
                    <a:pt x="96695" y="1312133"/>
                    <a:pt x="92991" y="1139625"/>
                  </a:cubicBezTo>
                  <a:cubicBezTo>
                    <a:pt x="89287" y="967117"/>
                    <a:pt x="96695" y="668667"/>
                    <a:pt x="92991" y="520500"/>
                  </a:cubicBezTo>
                  <a:cubicBezTo>
                    <a:pt x="89287" y="372333"/>
                    <a:pt x="74470" y="319417"/>
                    <a:pt x="70766" y="250625"/>
                  </a:cubicBezTo>
                  <a:cubicBezTo>
                    <a:pt x="67062" y="181833"/>
                    <a:pt x="70766" y="107750"/>
                    <a:pt x="70766" y="107750"/>
                  </a:cubicBezTo>
                  <a:cubicBezTo>
                    <a:pt x="70766" y="74942"/>
                    <a:pt x="74470" y="64887"/>
                    <a:pt x="70766" y="53775"/>
                  </a:cubicBezTo>
                  <a:cubicBezTo>
                    <a:pt x="67062" y="42663"/>
                    <a:pt x="14674" y="-59467"/>
                    <a:pt x="4091" y="50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F341C482-A8A2-4215-908A-3BCA2D1E6256}"/>
                </a:ext>
              </a:extLst>
            </p:cNvPr>
            <p:cNvSpPr/>
            <p:nvPr/>
          </p:nvSpPr>
          <p:spPr>
            <a:xfrm>
              <a:off x="4901083" y="2847974"/>
              <a:ext cx="160182" cy="1643801"/>
            </a:xfrm>
            <a:custGeom>
              <a:avLst/>
              <a:gdLst>
                <a:gd name="connsiteX0" fmla="*/ 7467 w 160182"/>
                <a:gd name="connsiteY0" fmla="*/ 74302 h 1676828"/>
                <a:gd name="connsiteX1" fmla="*/ 1117 w 160182"/>
                <a:gd name="connsiteY1" fmla="*/ 1029977 h 1676828"/>
                <a:gd name="connsiteX2" fmla="*/ 13817 w 160182"/>
                <a:gd name="connsiteY2" fmla="*/ 1499877 h 1676828"/>
                <a:gd name="connsiteX3" fmla="*/ 13817 w 160182"/>
                <a:gd name="connsiteY3" fmla="*/ 1617352 h 1676828"/>
                <a:gd name="connsiteX4" fmla="*/ 61442 w 160182"/>
                <a:gd name="connsiteY4" fmla="*/ 1664977 h 1676828"/>
                <a:gd name="connsiteX5" fmla="*/ 159867 w 160182"/>
                <a:gd name="connsiteY5" fmla="*/ 1674502 h 1676828"/>
                <a:gd name="connsiteX6" fmla="*/ 93192 w 160182"/>
                <a:gd name="connsiteY6" fmla="*/ 1630052 h 1676828"/>
                <a:gd name="connsiteX7" fmla="*/ 105892 w 160182"/>
                <a:gd name="connsiteY7" fmla="*/ 1515752 h 1676828"/>
                <a:gd name="connsiteX8" fmla="*/ 112242 w 160182"/>
                <a:gd name="connsiteY8" fmla="*/ 1182377 h 1676828"/>
                <a:gd name="connsiteX9" fmla="*/ 80492 w 160182"/>
                <a:gd name="connsiteY9" fmla="*/ 833127 h 1676828"/>
                <a:gd name="connsiteX10" fmla="*/ 86842 w 160182"/>
                <a:gd name="connsiteY10" fmla="*/ 414027 h 1676828"/>
                <a:gd name="connsiteX11" fmla="*/ 96367 w 160182"/>
                <a:gd name="connsiteY11" fmla="*/ 182252 h 1676828"/>
                <a:gd name="connsiteX12" fmla="*/ 96367 w 160182"/>
                <a:gd name="connsiteY12" fmla="*/ 115577 h 1676828"/>
                <a:gd name="connsiteX13" fmla="*/ 86842 w 160182"/>
                <a:gd name="connsiteY13" fmla="*/ 64777 h 1676828"/>
                <a:gd name="connsiteX14" fmla="*/ 67792 w 160182"/>
                <a:gd name="connsiteY14" fmla="*/ 64777 h 1676828"/>
                <a:gd name="connsiteX15" fmla="*/ 61442 w 160182"/>
                <a:gd name="connsiteY15" fmla="*/ 64777 h 1676828"/>
                <a:gd name="connsiteX16" fmla="*/ 7467 w 160182"/>
                <a:gd name="connsiteY16" fmla="*/ 74302 h 167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182" h="1676828">
                  <a:moveTo>
                    <a:pt x="7467" y="74302"/>
                  </a:moveTo>
                  <a:cubicBezTo>
                    <a:pt x="-2587" y="235169"/>
                    <a:pt x="59" y="792381"/>
                    <a:pt x="1117" y="1029977"/>
                  </a:cubicBezTo>
                  <a:cubicBezTo>
                    <a:pt x="2175" y="1267573"/>
                    <a:pt x="11700" y="1401981"/>
                    <a:pt x="13817" y="1499877"/>
                  </a:cubicBezTo>
                  <a:cubicBezTo>
                    <a:pt x="15934" y="1597773"/>
                    <a:pt x="5880" y="1589836"/>
                    <a:pt x="13817" y="1617352"/>
                  </a:cubicBezTo>
                  <a:cubicBezTo>
                    <a:pt x="21754" y="1644868"/>
                    <a:pt x="37100" y="1655452"/>
                    <a:pt x="61442" y="1664977"/>
                  </a:cubicBezTo>
                  <a:cubicBezTo>
                    <a:pt x="85784" y="1674502"/>
                    <a:pt x="154575" y="1680323"/>
                    <a:pt x="159867" y="1674502"/>
                  </a:cubicBezTo>
                  <a:cubicBezTo>
                    <a:pt x="165159" y="1668681"/>
                    <a:pt x="102188" y="1656510"/>
                    <a:pt x="93192" y="1630052"/>
                  </a:cubicBezTo>
                  <a:cubicBezTo>
                    <a:pt x="84196" y="1603594"/>
                    <a:pt x="102717" y="1590364"/>
                    <a:pt x="105892" y="1515752"/>
                  </a:cubicBezTo>
                  <a:cubicBezTo>
                    <a:pt x="109067" y="1441140"/>
                    <a:pt x="116475" y="1296148"/>
                    <a:pt x="112242" y="1182377"/>
                  </a:cubicBezTo>
                  <a:cubicBezTo>
                    <a:pt x="108009" y="1068606"/>
                    <a:pt x="84725" y="961185"/>
                    <a:pt x="80492" y="833127"/>
                  </a:cubicBezTo>
                  <a:cubicBezTo>
                    <a:pt x="76259" y="705069"/>
                    <a:pt x="84196" y="522506"/>
                    <a:pt x="86842" y="414027"/>
                  </a:cubicBezTo>
                  <a:cubicBezTo>
                    <a:pt x="89488" y="305548"/>
                    <a:pt x="94780" y="231994"/>
                    <a:pt x="96367" y="182252"/>
                  </a:cubicBezTo>
                  <a:cubicBezTo>
                    <a:pt x="97955" y="132510"/>
                    <a:pt x="97954" y="135156"/>
                    <a:pt x="96367" y="115577"/>
                  </a:cubicBezTo>
                  <a:cubicBezTo>
                    <a:pt x="94780" y="95998"/>
                    <a:pt x="91605" y="73244"/>
                    <a:pt x="86842" y="64777"/>
                  </a:cubicBezTo>
                  <a:cubicBezTo>
                    <a:pt x="82079" y="56310"/>
                    <a:pt x="67792" y="64777"/>
                    <a:pt x="67792" y="64777"/>
                  </a:cubicBezTo>
                  <a:cubicBezTo>
                    <a:pt x="63559" y="64777"/>
                    <a:pt x="66733" y="65835"/>
                    <a:pt x="61442" y="64777"/>
                  </a:cubicBezTo>
                  <a:cubicBezTo>
                    <a:pt x="56151" y="63719"/>
                    <a:pt x="17521" y="-86565"/>
                    <a:pt x="7467" y="74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96DBB329-1DE1-4101-AE25-FFE9367B30C5}"/>
                </a:ext>
              </a:extLst>
            </p:cNvPr>
            <p:cNvSpPr/>
            <p:nvPr/>
          </p:nvSpPr>
          <p:spPr>
            <a:xfrm>
              <a:off x="5039739" y="2851150"/>
              <a:ext cx="144809" cy="1644796"/>
            </a:xfrm>
            <a:custGeom>
              <a:avLst/>
              <a:gdLst>
                <a:gd name="connsiteX0" fmla="*/ 2161 w 144809"/>
                <a:gd name="connsiteY0" fmla="*/ 93162 h 1696683"/>
                <a:gd name="connsiteX1" fmla="*/ 24386 w 144809"/>
                <a:gd name="connsiteY1" fmla="*/ 1325062 h 1696683"/>
                <a:gd name="connsiteX2" fmla="*/ 27561 w 144809"/>
                <a:gd name="connsiteY2" fmla="*/ 1550487 h 1696683"/>
                <a:gd name="connsiteX3" fmla="*/ 24386 w 144809"/>
                <a:gd name="connsiteY3" fmla="*/ 1642562 h 1696683"/>
                <a:gd name="connsiteX4" fmla="*/ 46611 w 144809"/>
                <a:gd name="connsiteY4" fmla="*/ 1677487 h 1696683"/>
                <a:gd name="connsiteX5" fmla="*/ 141861 w 144809"/>
                <a:gd name="connsiteY5" fmla="*/ 1696537 h 1696683"/>
                <a:gd name="connsiteX6" fmla="*/ 119636 w 144809"/>
                <a:gd name="connsiteY6" fmla="*/ 1667962 h 1696683"/>
                <a:gd name="connsiteX7" fmla="*/ 110111 w 144809"/>
                <a:gd name="connsiteY7" fmla="*/ 1585412 h 1696683"/>
                <a:gd name="connsiteX8" fmla="*/ 91061 w 144809"/>
                <a:gd name="connsiteY8" fmla="*/ 963112 h 1696683"/>
                <a:gd name="connsiteX9" fmla="*/ 94236 w 144809"/>
                <a:gd name="connsiteY9" fmla="*/ 280487 h 1696683"/>
                <a:gd name="connsiteX10" fmla="*/ 94236 w 144809"/>
                <a:gd name="connsiteY10" fmla="*/ 140787 h 1696683"/>
                <a:gd name="connsiteX11" fmla="*/ 84711 w 144809"/>
                <a:gd name="connsiteY11" fmla="*/ 93162 h 1696683"/>
                <a:gd name="connsiteX12" fmla="*/ 2161 w 144809"/>
                <a:gd name="connsiteY12" fmla="*/ 93162 h 169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809" h="1696683">
                  <a:moveTo>
                    <a:pt x="2161" y="93162"/>
                  </a:moveTo>
                  <a:cubicBezTo>
                    <a:pt x="-7893" y="298479"/>
                    <a:pt x="20153" y="1082175"/>
                    <a:pt x="24386" y="1325062"/>
                  </a:cubicBezTo>
                  <a:cubicBezTo>
                    <a:pt x="28619" y="1567949"/>
                    <a:pt x="27561" y="1497570"/>
                    <a:pt x="27561" y="1550487"/>
                  </a:cubicBezTo>
                  <a:cubicBezTo>
                    <a:pt x="27561" y="1603404"/>
                    <a:pt x="21211" y="1621395"/>
                    <a:pt x="24386" y="1642562"/>
                  </a:cubicBezTo>
                  <a:cubicBezTo>
                    <a:pt x="27561" y="1663729"/>
                    <a:pt x="27032" y="1668491"/>
                    <a:pt x="46611" y="1677487"/>
                  </a:cubicBezTo>
                  <a:cubicBezTo>
                    <a:pt x="66190" y="1686483"/>
                    <a:pt x="129690" y="1698124"/>
                    <a:pt x="141861" y="1696537"/>
                  </a:cubicBezTo>
                  <a:cubicBezTo>
                    <a:pt x="154032" y="1694950"/>
                    <a:pt x="124928" y="1686483"/>
                    <a:pt x="119636" y="1667962"/>
                  </a:cubicBezTo>
                  <a:cubicBezTo>
                    <a:pt x="114344" y="1649441"/>
                    <a:pt x="114873" y="1702887"/>
                    <a:pt x="110111" y="1585412"/>
                  </a:cubicBezTo>
                  <a:cubicBezTo>
                    <a:pt x="105349" y="1467937"/>
                    <a:pt x="93707" y="1180599"/>
                    <a:pt x="91061" y="963112"/>
                  </a:cubicBezTo>
                  <a:cubicBezTo>
                    <a:pt x="88415" y="745625"/>
                    <a:pt x="93707" y="417541"/>
                    <a:pt x="94236" y="280487"/>
                  </a:cubicBezTo>
                  <a:cubicBezTo>
                    <a:pt x="94765" y="143433"/>
                    <a:pt x="95823" y="172008"/>
                    <a:pt x="94236" y="140787"/>
                  </a:cubicBezTo>
                  <a:cubicBezTo>
                    <a:pt x="92649" y="109566"/>
                    <a:pt x="92649" y="101629"/>
                    <a:pt x="84711" y="93162"/>
                  </a:cubicBezTo>
                  <a:cubicBezTo>
                    <a:pt x="76774" y="84695"/>
                    <a:pt x="12215" y="-112155"/>
                    <a:pt x="2161" y="931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7A58AB90-8695-43AA-AB23-9814DC2C5F5C}"/>
                </a:ext>
              </a:extLst>
            </p:cNvPr>
            <p:cNvSpPr/>
            <p:nvPr/>
          </p:nvSpPr>
          <p:spPr>
            <a:xfrm>
              <a:off x="5182609" y="2805290"/>
              <a:ext cx="154526" cy="1710248"/>
            </a:xfrm>
            <a:custGeom>
              <a:avLst/>
              <a:gdLst>
                <a:gd name="connsiteX0" fmla="*/ 2166 w 154526"/>
                <a:gd name="connsiteY0" fmla="*/ 83960 h 1710248"/>
                <a:gd name="connsiteX1" fmla="*/ 2166 w 154526"/>
                <a:gd name="connsiteY1" fmla="*/ 137935 h 1710248"/>
                <a:gd name="connsiteX2" fmla="*/ 14866 w 154526"/>
                <a:gd name="connsiteY2" fmla="*/ 1373010 h 1710248"/>
                <a:gd name="connsiteX3" fmla="*/ 8516 w 154526"/>
                <a:gd name="connsiteY3" fmla="*/ 1652410 h 1710248"/>
                <a:gd name="connsiteX4" fmla="*/ 151391 w 154526"/>
                <a:gd name="connsiteY4" fmla="*/ 1709560 h 1710248"/>
                <a:gd name="connsiteX5" fmla="*/ 106941 w 154526"/>
                <a:gd name="connsiteY5" fmla="*/ 1677810 h 1710248"/>
                <a:gd name="connsiteX6" fmla="*/ 103766 w 154526"/>
                <a:gd name="connsiteY6" fmla="*/ 1588910 h 1710248"/>
                <a:gd name="connsiteX7" fmla="*/ 100591 w 154526"/>
                <a:gd name="connsiteY7" fmla="*/ 1087260 h 1710248"/>
                <a:gd name="connsiteX8" fmla="*/ 100591 w 154526"/>
                <a:gd name="connsiteY8" fmla="*/ 725310 h 1710248"/>
                <a:gd name="connsiteX9" fmla="*/ 116466 w 154526"/>
                <a:gd name="connsiteY9" fmla="*/ 249060 h 1710248"/>
                <a:gd name="connsiteX10" fmla="*/ 94241 w 154526"/>
                <a:gd name="connsiteY10" fmla="*/ 137935 h 1710248"/>
                <a:gd name="connsiteX11" fmla="*/ 97416 w 154526"/>
                <a:gd name="connsiteY11" fmla="*/ 87135 h 1710248"/>
                <a:gd name="connsiteX12" fmla="*/ 119641 w 154526"/>
                <a:gd name="connsiteY12" fmla="*/ 71260 h 1710248"/>
                <a:gd name="connsiteX13" fmla="*/ 84716 w 154526"/>
                <a:gd name="connsiteY13" fmla="*/ 71260 h 1710248"/>
                <a:gd name="connsiteX14" fmla="*/ 2166 w 154526"/>
                <a:gd name="connsiteY14" fmla="*/ 83960 h 17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526" h="1710248">
                  <a:moveTo>
                    <a:pt x="2166" y="83960"/>
                  </a:moveTo>
                  <a:cubicBezTo>
                    <a:pt x="1107" y="3526"/>
                    <a:pt x="49" y="-76907"/>
                    <a:pt x="2166" y="137935"/>
                  </a:cubicBezTo>
                  <a:cubicBezTo>
                    <a:pt x="4283" y="352777"/>
                    <a:pt x="13808" y="1120598"/>
                    <a:pt x="14866" y="1373010"/>
                  </a:cubicBezTo>
                  <a:cubicBezTo>
                    <a:pt x="15924" y="1625422"/>
                    <a:pt x="-14238" y="1596318"/>
                    <a:pt x="8516" y="1652410"/>
                  </a:cubicBezTo>
                  <a:cubicBezTo>
                    <a:pt x="31270" y="1708502"/>
                    <a:pt x="134987" y="1705327"/>
                    <a:pt x="151391" y="1709560"/>
                  </a:cubicBezTo>
                  <a:cubicBezTo>
                    <a:pt x="167795" y="1713793"/>
                    <a:pt x="114878" y="1697918"/>
                    <a:pt x="106941" y="1677810"/>
                  </a:cubicBezTo>
                  <a:cubicBezTo>
                    <a:pt x="99004" y="1657702"/>
                    <a:pt x="104824" y="1687335"/>
                    <a:pt x="103766" y="1588910"/>
                  </a:cubicBezTo>
                  <a:cubicBezTo>
                    <a:pt x="102708" y="1490485"/>
                    <a:pt x="101120" y="1231193"/>
                    <a:pt x="100591" y="1087260"/>
                  </a:cubicBezTo>
                  <a:cubicBezTo>
                    <a:pt x="100062" y="943327"/>
                    <a:pt x="97945" y="865010"/>
                    <a:pt x="100591" y="725310"/>
                  </a:cubicBezTo>
                  <a:cubicBezTo>
                    <a:pt x="103237" y="585610"/>
                    <a:pt x="117524" y="346956"/>
                    <a:pt x="116466" y="249060"/>
                  </a:cubicBezTo>
                  <a:cubicBezTo>
                    <a:pt x="115408" y="151164"/>
                    <a:pt x="97416" y="164923"/>
                    <a:pt x="94241" y="137935"/>
                  </a:cubicBezTo>
                  <a:cubicBezTo>
                    <a:pt x="91066" y="110947"/>
                    <a:pt x="93183" y="98248"/>
                    <a:pt x="97416" y="87135"/>
                  </a:cubicBezTo>
                  <a:cubicBezTo>
                    <a:pt x="101649" y="76022"/>
                    <a:pt x="121758" y="73906"/>
                    <a:pt x="119641" y="71260"/>
                  </a:cubicBezTo>
                  <a:cubicBezTo>
                    <a:pt x="117524" y="68614"/>
                    <a:pt x="84716" y="71260"/>
                    <a:pt x="84716" y="71260"/>
                  </a:cubicBezTo>
                  <a:lnTo>
                    <a:pt x="2166" y="839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FBE26459-461B-4CD7-A632-7FA16125FB08}"/>
                </a:ext>
              </a:extLst>
            </p:cNvPr>
            <p:cNvSpPr/>
            <p:nvPr/>
          </p:nvSpPr>
          <p:spPr>
            <a:xfrm>
              <a:off x="5332584" y="2860675"/>
              <a:ext cx="145359" cy="1649121"/>
            </a:xfrm>
            <a:custGeom>
              <a:avLst/>
              <a:gdLst>
                <a:gd name="connsiteX0" fmla="*/ 4591 w 145359"/>
                <a:gd name="connsiteY0" fmla="*/ 80973 h 1688819"/>
                <a:gd name="connsiteX1" fmla="*/ 17291 w 145359"/>
                <a:gd name="connsiteY1" fmla="*/ 957273 h 1688819"/>
                <a:gd name="connsiteX2" fmla="*/ 26816 w 145359"/>
                <a:gd name="connsiteY2" fmla="*/ 1627198 h 1688819"/>
                <a:gd name="connsiteX3" fmla="*/ 52216 w 145359"/>
                <a:gd name="connsiteY3" fmla="*/ 1665298 h 1688819"/>
                <a:gd name="connsiteX4" fmla="*/ 144291 w 145359"/>
                <a:gd name="connsiteY4" fmla="*/ 1687523 h 1688819"/>
                <a:gd name="connsiteX5" fmla="*/ 103016 w 145359"/>
                <a:gd name="connsiteY5" fmla="*/ 1627198 h 1688819"/>
                <a:gd name="connsiteX6" fmla="*/ 112541 w 145359"/>
                <a:gd name="connsiteY6" fmla="*/ 1395423 h 1688819"/>
                <a:gd name="connsiteX7" fmla="*/ 96666 w 145359"/>
                <a:gd name="connsiteY7" fmla="*/ 642948 h 1688819"/>
                <a:gd name="connsiteX8" fmla="*/ 83966 w 145359"/>
                <a:gd name="connsiteY8" fmla="*/ 217498 h 1688819"/>
                <a:gd name="connsiteX9" fmla="*/ 77616 w 145359"/>
                <a:gd name="connsiteY9" fmla="*/ 106373 h 1688819"/>
                <a:gd name="connsiteX10" fmla="*/ 103016 w 145359"/>
                <a:gd name="connsiteY10" fmla="*/ 46048 h 1688819"/>
                <a:gd name="connsiteX11" fmla="*/ 4591 w 145359"/>
                <a:gd name="connsiteY11" fmla="*/ 80973 h 16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359" h="1688819">
                  <a:moveTo>
                    <a:pt x="4591" y="80973"/>
                  </a:moveTo>
                  <a:cubicBezTo>
                    <a:pt x="-9696" y="232844"/>
                    <a:pt x="13587" y="699569"/>
                    <a:pt x="17291" y="957273"/>
                  </a:cubicBezTo>
                  <a:cubicBezTo>
                    <a:pt x="20995" y="1214977"/>
                    <a:pt x="20995" y="1509194"/>
                    <a:pt x="26816" y="1627198"/>
                  </a:cubicBezTo>
                  <a:cubicBezTo>
                    <a:pt x="32637" y="1745202"/>
                    <a:pt x="32637" y="1655244"/>
                    <a:pt x="52216" y="1665298"/>
                  </a:cubicBezTo>
                  <a:cubicBezTo>
                    <a:pt x="71795" y="1675352"/>
                    <a:pt x="135824" y="1693873"/>
                    <a:pt x="144291" y="1687523"/>
                  </a:cubicBezTo>
                  <a:cubicBezTo>
                    <a:pt x="152758" y="1681173"/>
                    <a:pt x="108308" y="1675881"/>
                    <a:pt x="103016" y="1627198"/>
                  </a:cubicBezTo>
                  <a:cubicBezTo>
                    <a:pt x="97724" y="1578515"/>
                    <a:pt x="113599" y="1559465"/>
                    <a:pt x="112541" y="1395423"/>
                  </a:cubicBezTo>
                  <a:cubicBezTo>
                    <a:pt x="111483" y="1231381"/>
                    <a:pt x="101428" y="839269"/>
                    <a:pt x="96666" y="642948"/>
                  </a:cubicBezTo>
                  <a:cubicBezTo>
                    <a:pt x="91904" y="446627"/>
                    <a:pt x="87141" y="306927"/>
                    <a:pt x="83966" y="217498"/>
                  </a:cubicBezTo>
                  <a:cubicBezTo>
                    <a:pt x="80791" y="128069"/>
                    <a:pt x="74441" y="134948"/>
                    <a:pt x="77616" y="106373"/>
                  </a:cubicBezTo>
                  <a:cubicBezTo>
                    <a:pt x="80791" y="77798"/>
                    <a:pt x="112012" y="56631"/>
                    <a:pt x="103016" y="46048"/>
                  </a:cubicBezTo>
                  <a:cubicBezTo>
                    <a:pt x="94020" y="35465"/>
                    <a:pt x="18878" y="-70898"/>
                    <a:pt x="4591" y="809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89346BA4-4388-4F49-9102-B2D5E085DC19}"/>
                </a:ext>
              </a:extLst>
            </p:cNvPr>
            <p:cNvSpPr/>
            <p:nvPr/>
          </p:nvSpPr>
          <p:spPr>
            <a:xfrm>
              <a:off x="5444533" y="2847974"/>
              <a:ext cx="153324" cy="1660799"/>
            </a:xfrm>
            <a:custGeom>
              <a:avLst/>
              <a:gdLst>
                <a:gd name="connsiteX0" fmla="*/ 105367 w 153324"/>
                <a:gd name="connsiteY0" fmla="*/ 83069 h 1705768"/>
                <a:gd name="connsiteX1" fmla="*/ 114892 w 153324"/>
                <a:gd name="connsiteY1" fmla="*/ 1140344 h 1705768"/>
                <a:gd name="connsiteX2" fmla="*/ 111717 w 153324"/>
                <a:gd name="connsiteY2" fmla="*/ 1540394 h 1705768"/>
                <a:gd name="connsiteX3" fmla="*/ 130767 w 153324"/>
                <a:gd name="connsiteY3" fmla="*/ 1667394 h 1705768"/>
                <a:gd name="connsiteX4" fmla="*/ 149817 w 153324"/>
                <a:gd name="connsiteY4" fmla="*/ 1705494 h 1705768"/>
                <a:gd name="connsiteX5" fmla="*/ 54567 w 153324"/>
                <a:gd name="connsiteY5" fmla="*/ 1676919 h 1705768"/>
                <a:gd name="connsiteX6" fmla="*/ 51392 w 153324"/>
                <a:gd name="connsiteY6" fmla="*/ 1553094 h 1705768"/>
                <a:gd name="connsiteX7" fmla="*/ 51392 w 153324"/>
                <a:gd name="connsiteY7" fmla="*/ 600594 h 1705768"/>
                <a:gd name="connsiteX8" fmla="*/ 32342 w 153324"/>
                <a:gd name="connsiteY8" fmla="*/ 254519 h 1705768"/>
                <a:gd name="connsiteX9" fmla="*/ 32342 w 153324"/>
                <a:gd name="connsiteY9" fmla="*/ 79894 h 1705768"/>
                <a:gd name="connsiteX10" fmla="*/ 592 w 153324"/>
                <a:gd name="connsiteY10" fmla="*/ 70369 h 1705768"/>
                <a:gd name="connsiteX11" fmla="*/ 105367 w 153324"/>
                <a:gd name="connsiteY11" fmla="*/ 83069 h 170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324" h="1705768">
                  <a:moveTo>
                    <a:pt x="105367" y="83069"/>
                  </a:moveTo>
                  <a:cubicBezTo>
                    <a:pt x="124417" y="261398"/>
                    <a:pt x="113834" y="897457"/>
                    <a:pt x="114892" y="1140344"/>
                  </a:cubicBezTo>
                  <a:cubicBezTo>
                    <a:pt x="115950" y="1383232"/>
                    <a:pt x="109071" y="1452552"/>
                    <a:pt x="111717" y="1540394"/>
                  </a:cubicBezTo>
                  <a:cubicBezTo>
                    <a:pt x="114363" y="1628236"/>
                    <a:pt x="124417" y="1639877"/>
                    <a:pt x="130767" y="1667394"/>
                  </a:cubicBezTo>
                  <a:cubicBezTo>
                    <a:pt x="137117" y="1694911"/>
                    <a:pt x="162517" y="1703907"/>
                    <a:pt x="149817" y="1705494"/>
                  </a:cubicBezTo>
                  <a:cubicBezTo>
                    <a:pt x="137117" y="1707081"/>
                    <a:pt x="70971" y="1702319"/>
                    <a:pt x="54567" y="1676919"/>
                  </a:cubicBezTo>
                  <a:cubicBezTo>
                    <a:pt x="38163" y="1651519"/>
                    <a:pt x="51921" y="1732481"/>
                    <a:pt x="51392" y="1553094"/>
                  </a:cubicBezTo>
                  <a:cubicBezTo>
                    <a:pt x="50863" y="1373707"/>
                    <a:pt x="54567" y="817023"/>
                    <a:pt x="51392" y="600594"/>
                  </a:cubicBezTo>
                  <a:cubicBezTo>
                    <a:pt x="48217" y="384165"/>
                    <a:pt x="35517" y="341302"/>
                    <a:pt x="32342" y="254519"/>
                  </a:cubicBezTo>
                  <a:cubicBezTo>
                    <a:pt x="29167" y="167736"/>
                    <a:pt x="37634" y="110586"/>
                    <a:pt x="32342" y="79894"/>
                  </a:cubicBezTo>
                  <a:cubicBezTo>
                    <a:pt x="27050" y="49202"/>
                    <a:pt x="-4700" y="71956"/>
                    <a:pt x="592" y="70369"/>
                  </a:cubicBezTo>
                  <a:cubicBezTo>
                    <a:pt x="5884" y="68782"/>
                    <a:pt x="86317" y="-95260"/>
                    <a:pt x="105367" y="830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7EDD87BD-1592-4205-B1A9-1D2BFCBCDBAB}"/>
                </a:ext>
              </a:extLst>
            </p:cNvPr>
            <p:cNvSpPr/>
            <p:nvPr/>
          </p:nvSpPr>
          <p:spPr>
            <a:xfrm>
              <a:off x="5610929" y="2861110"/>
              <a:ext cx="152424" cy="1648889"/>
            </a:xfrm>
            <a:custGeom>
              <a:avLst/>
              <a:gdLst>
                <a:gd name="connsiteX0" fmla="*/ 5646 w 152424"/>
                <a:gd name="connsiteY0" fmla="*/ 12265 h 1648889"/>
                <a:gd name="connsiteX1" fmla="*/ 8821 w 152424"/>
                <a:gd name="connsiteY1" fmla="*/ 202765 h 1648889"/>
                <a:gd name="connsiteX2" fmla="*/ 27871 w 152424"/>
                <a:gd name="connsiteY2" fmla="*/ 1431490 h 1648889"/>
                <a:gd name="connsiteX3" fmla="*/ 21521 w 152424"/>
                <a:gd name="connsiteY3" fmla="*/ 1577540 h 1648889"/>
                <a:gd name="connsiteX4" fmla="*/ 65971 w 152424"/>
                <a:gd name="connsiteY4" fmla="*/ 1631515 h 1648889"/>
                <a:gd name="connsiteX5" fmla="*/ 151696 w 152424"/>
                <a:gd name="connsiteY5" fmla="*/ 1647390 h 1648889"/>
                <a:gd name="connsiteX6" fmla="*/ 107246 w 152424"/>
                <a:gd name="connsiteY6" fmla="*/ 1599765 h 1648889"/>
                <a:gd name="connsiteX7" fmla="*/ 107246 w 152424"/>
                <a:gd name="connsiteY7" fmla="*/ 1504515 h 1648889"/>
                <a:gd name="connsiteX8" fmla="*/ 110421 w 152424"/>
                <a:gd name="connsiteY8" fmla="*/ 1158440 h 1648889"/>
                <a:gd name="connsiteX9" fmla="*/ 94546 w 152424"/>
                <a:gd name="connsiteY9" fmla="*/ 513915 h 1648889"/>
                <a:gd name="connsiteX10" fmla="*/ 97721 w 152424"/>
                <a:gd name="connsiteY10" fmla="*/ 136090 h 1648889"/>
                <a:gd name="connsiteX11" fmla="*/ 107246 w 152424"/>
                <a:gd name="connsiteY11" fmla="*/ 63065 h 1648889"/>
                <a:gd name="connsiteX12" fmla="*/ 129471 w 152424"/>
                <a:gd name="connsiteY12" fmla="*/ 21790 h 1648889"/>
                <a:gd name="connsiteX13" fmla="*/ 85021 w 152424"/>
                <a:gd name="connsiteY13" fmla="*/ 18615 h 1648889"/>
                <a:gd name="connsiteX14" fmla="*/ 5646 w 152424"/>
                <a:gd name="connsiteY14" fmla="*/ 12265 h 164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24" h="1648889">
                  <a:moveTo>
                    <a:pt x="5646" y="12265"/>
                  </a:moveTo>
                  <a:cubicBezTo>
                    <a:pt x="-7054" y="42957"/>
                    <a:pt x="5117" y="-33772"/>
                    <a:pt x="8821" y="202765"/>
                  </a:cubicBezTo>
                  <a:cubicBezTo>
                    <a:pt x="12525" y="439302"/>
                    <a:pt x="25754" y="1202361"/>
                    <a:pt x="27871" y="1431490"/>
                  </a:cubicBezTo>
                  <a:cubicBezTo>
                    <a:pt x="29988" y="1660619"/>
                    <a:pt x="15171" y="1544203"/>
                    <a:pt x="21521" y="1577540"/>
                  </a:cubicBezTo>
                  <a:cubicBezTo>
                    <a:pt x="27871" y="1610878"/>
                    <a:pt x="44275" y="1619873"/>
                    <a:pt x="65971" y="1631515"/>
                  </a:cubicBezTo>
                  <a:cubicBezTo>
                    <a:pt x="87667" y="1643157"/>
                    <a:pt x="144817" y="1652682"/>
                    <a:pt x="151696" y="1647390"/>
                  </a:cubicBezTo>
                  <a:cubicBezTo>
                    <a:pt x="158575" y="1642098"/>
                    <a:pt x="114654" y="1623578"/>
                    <a:pt x="107246" y="1599765"/>
                  </a:cubicBezTo>
                  <a:cubicBezTo>
                    <a:pt x="99838" y="1575953"/>
                    <a:pt x="106717" y="1578069"/>
                    <a:pt x="107246" y="1504515"/>
                  </a:cubicBezTo>
                  <a:cubicBezTo>
                    <a:pt x="107775" y="1430961"/>
                    <a:pt x="112538" y="1323540"/>
                    <a:pt x="110421" y="1158440"/>
                  </a:cubicBezTo>
                  <a:cubicBezTo>
                    <a:pt x="108304" y="993340"/>
                    <a:pt x="96663" y="684307"/>
                    <a:pt x="94546" y="513915"/>
                  </a:cubicBezTo>
                  <a:cubicBezTo>
                    <a:pt x="92429" y="343523"/>
                    <a:pt x="95604" y="211232"/>
                    <a:pt x="97721" y="136090"/>
                  </a:cubicBezTo>
                  <a:cubicBezTo>
                    <a:pt x="99838" y="60948"/>
                    <a:pt x="101954" y="82115"/>
                    <a:pt x="107246" y="63065"/>
                  </a:cubicBezTo>
                  <a:cubicBezTo>
                    <a:pt x="112538" y="44015"/>
                    <a:pt x="133175" y="29198"/>
                    <a:pt x="129471" y="21790"/>
                  </a:cubicBezTo>
                  <a:cubicBezTo>
                    <a:pt x="125767" y="14382"/>
                    <a:pt x="99309" y="19144"/>
                    <a:pt x="85021" y="18615"/>
                  </a:cubicBezTo>
                  <a:cubicBezTo>
                    <a:pt x="70734" y="18086"/>
                    <a:pt x="18346" y="-18427"/>
                    <a:pt x="5646" y="12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A3C0A4A6-0957-4D0A-8E65-62C55CD0CFAC}"/>
                </a:ext>
              </a:extLst>
            </p:cNvPr>
            <p:cNvSpPr/>
            <p:nvPr/>
          </p:nvSpPr>
          <p:spPr>
            <a:xfrm>
              <a:off x="5769991" y="2831948"/>
              <a:ext cx="114305" cy="1683550"/>
            </a:xfrm>
            <a:custGeom>
              <a:avLst/>
              <a:gdLst>
                <a:gd name="connsiteX0" fmla="*/ 8509 w 114305"/>
                <a:gd name="connsiteY0" fmla="*/ 47777 h 1683550"/>
                <a:gd name="connsiteX1" fmla="*/ 5334 w 114305"/>
                <a:gd name="connsiteY1" fmla="*/ 104927 h 1683550"/>
                <a:gd name="connsiteX2" fmla="*/ 14859 w 114305"/>
                <a:gd name="connsiteY2" fmla="*/ 1263802 h 1683550"/>
                <a:gd name="connsiteX3" fmla="*/ 14859 w 114305"/>
                <a:gd name="connsiteY3" fmla="*/ 1603527 h 1683550"/>
                <a:gd name="connsiteX4" fmla="*/ 21209 w 114305"/>
                <a:gd name="connsiteY4" fmla="*/ 1651152 h 1683550"/>
                <a:gd name="connsiteX5" fmla="*/ 110109 w 114305"/>
                <a:gd name="connsiteY5" fmla="*/ 1676552 h 1683550"/>
                <a:gd name="connsiteX6" fmla="*/ 100584 w 114305"/>
                <a:gd name="connsiteY6" fmla="*/ 1625752 h 1683550"/>
                <a:gd name="connsiteX7" fmla="*/ 106934 w 114305"/>
                <a:gd name="connsiteY7" fmla="*/ 1133627 h 1683550"/>
                <a:gd name="connsiteX8" fmla="*/ 110109 w 114305"/>
                <a:gd name="connsiteY8" fmla="*/ 416077 h 1683550"/>
                <a:gd name="connsiteX9" fmla="*/ 91059 w 114305"/>
                <a:gd name="connsiteY9" fmla="*/ 127152 h 1683550"/>
                <a:gd name="connsiteX10" fmla="*/ 113284 w 114305"/>
                <a:gd name="connsiteY10" fmla="*/ 54127 h 1683550"/>
                <a:gd name="connsiteX11" fmla="*/ 103759 w 114305"/>
                <a:gd name="connsiteY11" fmla="*/ 47777 h 1683550"/>
                <a:gd name="connsiteX12" fmla="*/ 8509 w 114305"/>
                <a:gd name="connsiteY12" fmla="*/ 47777 h 16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5" h="1683550">
                  <a:moveTo>
                    <a:pt x="8509" y="47777"/>
                  </a:moveTo>
                  <a:cubicBezTo>
                    <a:pt x="-7895" y="57302"/>
                    <a:pt x="4276" y="-97744"/>
                    <a:pt x="5334" y="104927"/>
                  </a:cubicBezTo>
                  <a:cubicBezTo>
                    <a:pt x="6392" y="307598"/>
                    <a:pt x="13272" y="1014035"/>
                    <a:pt x="14859" y="1263802"/>
                  </a:cubicBezTo>
                  <a:cubicBezTo>
                    <a:pt x="16447" y="1513569"/>
                    <a:pt x="13801" y="1538969"/>
                    <a:pt x="14859" y="1603527"/>
                  </a:cubicBezTo>
                  <a:cubicBezTo>
                    <a:pt x="15917" y="1668085"/>
                    <a:pt x="5334" y="1638981"/>
                    <a:pt x="21209" y="1651152"/>
                  </a:cubicBezTo>
                  <a:cubicBezTo>
                    <a:pt x="37084" y="1663323"/>
                    <a:pt x="96880" y="1680785"/>
                    <a:pt x="110109" y="1676552"/>
                  </a:cubicBezTo>
                  <a:cubicBezTo>
                    <a:pt x="123338" y="1672319"/>
                    <a:pt x="101113" y="1716239"/>
                    <a:pt x="100584" y="1625752"/>
                  </a:cubicBezTo>
                  <a:cubicBezTo>
                    <a:pt x="100055" y="1535265"/>
                    <a:pt x="105347" y="1335239"/>
                    <a:pt x="106934" y="1133627"/>
                  </a:cubicBezTo>
                  <a:cubicBezTo>
                    <a:pt x="108521" y="932015"/>
                    <a:pt x="112755" y="583823"/>
                    <a:pt x="110109" y="416077"/>
                  </a:cubicBezTo>
                  <a:cubicBezTo>
                    <a:pt x="107463" y="248331"/>
                    <a:pt x="90530" y="187477"/>
                    <a:pt x="91059" y="127152"/>
                  </a:cubicBezTo>
                  <a:cubicBezTo>
                    <a:pt x="91588" y="66827"/>
                    <a:pt x="111167" y="67356"/>
                    <a:pt x="113284" y="54127"/>
                  </a:cubicBezTo>
                  <a:cubicBezTo>
                    <a:pt x="115401" y="40898"/>
                    <a:pt x="114342" y="48835"/>
                    <a:pt x="103759" y="47777"/>
                  </a:cubicBezTo>
                  <a:cubicBezTo>
                    <a:pt x="93176" y="46719"/>
                    <a:pt x="24913" y="38252"/>
                    <a:pt x="8509" y="477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A47D12D2-5AD8-49BE-904E-2CC9257E49A9}"/>
                </a:ext>
              </a:extLst>
            </p:cNvPr>
            <p:cNvSpPr/>
            <p:nvPr/>
          </p:nvSpPr>
          <p:spPr>
            <a:xfrm>
              <a:off x="5913083" y="2863850"/>
              <a:ext cx="128942" cy="1652800"/>
            </a:xfrm>
            <a:custGeom>
              <a:avLst/>
              <a:gdLst>
                <a:gd name="connsiteX0" fmla="*/ 5117 w 125887"/>
                <a:gd name="connsiteY0" fmla="*/ 94058 h 1718283"/>
                <a:gd name="connsiteX1" fmla="*/ 11467 w 125887"/>
                <a:gd name="connsiteY1" fmla="*/ 1265633 h 1718283"/>
                <a:gd name="connsiteX2" fmla="*/ 8292 w 125887"/>
                <a:gd name="connsiteY2" fmla="*/ 1659333 h 1718283"/>
                <a:gd name="connsiteX3" fmla="*/ 11467 w 125887"/>
                <a:gd name="connsiteY3" fmla="*/ 1687908 h 1718283"/>
                <a:gd name="connsiteX4" fmla="*/ 113067 w 125887"/>
                <a:gd name="connsiteY4" fmla="*/ 1703783 h 1718283"/>
                <a:gd name="connsiteX5" fmla="*/ 113067 w 125887"/>
                <a:gd name="connsiteY5" fmla="*/ 1697433 h 1718283"/>
                <a:gd name="connsiteX6" fmla="*/ 100367 w 125887"/>
                <a:gd name="connsiteY6" fmla="*/ 1646633 h 1718283"/>
                <a:gd name="connsiteX7" fmla="*/ 97192 w 125887"/>
                <a:gd name="connsiteY7" fmla="*/ 916383 h 1718283"/>
                <a:gd name="connsiteX8" fmla="*/ 78142 w 125887"/>
                <a:gd name="connsiteY8" fmla="*/ 233758 h 1718283"/>
                <a:gd name="connsiteX9" fmla="*/ 87667 w 125887"/>
                <a:gd name="connsiteY9" fmla="*/ 128983 h 1718283"/>
                <a:gd name="connsiteX10" fmla="*/ 125767 w 125887"/>
                <a:gd name="connsiteY10" fmla="*/ 71833 h 1718283"/>
                <a:gd name="connsiteX11" fmla="*/ 97192 w 125887"/>
                <a:gd name="connsiteY11" fmla="*/ 71833 h 1718283"/>
                <a:gd name="connsiteX12" fmla="*/ 5117 w 125887"/>
                <a:gd name="connsiteY12" fmla="*/ 94058 h 171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887" h="1718283">
                  <a:moveTo>
                    <a:pt x="5117" y="94058"/>
                  </a:moveTo>
                  <a:cubicBezTo>
                    <a:pt x="-9171" y="293025"/>
                    <a:pt x="10938" y="1004754"/>
                    <a:pt x="11467" y="1265633"/>
                  </a:cubicBezTo>
                  <a:cubicBezTo>
                    <a:pt x="11996" y="1526512"/>
                    <a:pt x="8292" y="1588954"/>
                    <a:pt x="8292" y="1659333"/>
                  </a:cubicBezTo>
                  <a:cubicBezTo>
                    <a:pt x="8292" y="1729712"/>
                    <a:pt x="-5995" y="1680500"/>
                    <a:pt x="11467" y="1687908"/>
                  </a:cubicBezTo>
                  <a:cubicBezTo>
                    <a:pt x="28929" y="1695316"/>
                    <a:pt x="113067" y="1703783"/>
                    <a:pt x="113067" y="1703783"/>
                  </a:cubicBezTo>
                  <a:cubicBezTo>
                    <a:pt x="130000" y="1705371"/>
                    <a:pt x="115184" y="1706958"/>
                    <a:pt x="113067" y="1697433"/>
                  </a:cubicBezTo>
                  <a:cubicBezTo>
                    <a:pt x="110950" y="1687908"/>
                    <a:pt x="103013" y="1776808"/>
                    <a:pt x="100367" y="1646633"/>
                  </a:cubicBezTo>
                  <a:cubicBezTo>
                    <a:pt x="97721" y="1516458"/>
                    <a:pt x="100896" y="1151862"/>
                    <a:pt x="97192" y="916383"/>
                  </a:cubicBezTo>
                  <a:cubicBezTo>
                    <a:pt x="93488" y="680904"/>
                    <a:pt x="79729" y="364991"/>
                    <a:pt x="78142" y="233758"/>
                  </a:cubicBezTo>
                  <a:cubicBezTo>
                    <a:pt x="76555" y="102525"/>
                    <a:pt x="79730" y="155970"/>
                    <a:pt x="87667" y="128983"/>
                  </a:cubicBezTo>
                  <a:cubicBezTo>
                    <a:pt x="95604" y="101996"/>
                    <a:pt x="124180" y="81358"/>
                    <a:pt x="125767" y="71833"/>
                  </a:cubicBezTo>
                  <a:cubicBezTo>
                    <a:pt x="127355" y="62308"/>
                    <a:pt x="113067" y="69716"/>
                    <a:pt x="97192" y="71833"/>
                  </a:cubicBezTo>
                  <a:cubicBezTo>
                    <a:pt x="81317" y="73950"/>
                    <a:pt x="19405" y="-104909"/>
                    <a:pt x="5117" y="940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65D029C2-7F82-4DD4-83DD-0BA921AE7174}"/>
                </a:ext>
              </a:extLst>
            </p:cNvPr>
            <p:cNvSpPr/>
            <p:nvPr/>
          </p:nvSpPr>
          <p:spPr>
            <a:xfrm>
              <a:off x="6054501" y="2831100"/>
              <a:ext cx="89719" cy="1708066"/>
            </a:xfrm>
            <a:custGeom>
              <a:avLst/>
              <a:gdLst>
                <a:gd name="connsiteX0" fmla="*/ 6574 w 89719"/>
                <a:gd name="connsiteY0" fmla="*/ 58150 h 1708066"/>
                <a:gd name="connsiteX1" fmla="*/ 6574 w 89719"/>
                <a:gd name="connsiteY1" fmla="*/ 112125 h 1708066"/>
                <a:gd name="connsiteX2" fmla="*/ 3399 w 89719"/>
                <a:gd name="connsiteY2" fmla="*/ 1366250 h 1708066"/>
                <a:gd name="connsiteX3" fmla="*/ 60549 w 89719"/>
                <a:gd name="connsiteY3" fmla="*/ 1699625 h 1708066"/>
                <a:gd name="connsiteX4" fmla="*/ 44674 w 89719"/>
                <a:gd name="connsiteY4" fmla="*/ 1569450 h 1708066"/>
                <a:gd name="connsiteX5" fmla="*/ 89124 w 89719"/>
                <a:gd name="connsiteY5" fmla="*/ 1153525 h 1708066"/>
                <a:gd name="connsiteX6" fmla="*/ 70074 w 89719"/>
                <a:gd name="connsiteY6" fmla="*/ 493125 h 1708066"/>
                <a:gd name="connsiteX7" fmla="*/ 66899 w 89719"/>
                <a:gd name="connsiteY7" fmla="*/ 89900 h 1708066"/>
                <a:gd name="connsiteX8" fmla="*/ 6574 w 89719"/>
                <a:gd name="connsiteY8" fmla="*/ 58150 h 170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19" h="1708066">
                  <a:moveTo>
                    <a:pt x="6574" y="58150"/>
                  </a:moveTo>
                  <a:cubicBezTo>
                    <a:pt x="-3480" y="61854"/>
                    <a:pt x="7103" y="-105892"/>
                    <a:pt x="6574" y="112125"/>
                  </a:cubicBezTo>
                  <a:cubicBezTo>
                    <a:pt x="6045" y="330142"/>
                    <a:pt x="-5597" y="1101667"/>
                    <a:pt x="3399" y="1366250"/>
                  </a:cubicBezTo>
                  <a:cubicBezTo>
                    <a:pt x="12395" y="1630833"/>
                    <a:pt x="53670" y="1665758"/>
                    <a:pt x="60549" y="1699625"/>
                  </a:cubicBezTo>
                  <a:cubicBezTo>
                    <a:pt x="67428" y="1733492"/>
                    <a:pt x="39912" y="1660467"/>
                    <a:pt x="44674" y="1569450"/>
                  </a:cubicBezTo>
                  <a:cubicBezTo>
                    <a:pt x="49436" y="1478433"/>
                    <a:pt x="84891" y="1332912"/>
                    <a:pt x="89124" y="1153525"/>
                  </a:cubicBezTo>
                  <a:cubicBezTo>
                    <a:pt x="93357" y="974138"/>
                    <a:pt x="73778" y="670396"/>
                    <a:pt x="70074" y="493125"/>
                  </a:cubicBezTo>
                  <a:cubicBezTo>
                    <a:pt x="66370" y="315854"/>
                    <a:pt x="72720" y="168217"/>
                    <a:pt x="66899" y="89900"/>
                  </a:cubicBezTo>
                  <a:cubicBezTo>
                    <a:pt x="61078" y="11583"/>
                    <a:pt x="16628" y="54446"/>
                    <a:pt x="6574" y="58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36AF23C9-C2C3-45C1-9682-A808D1BDBA8A}"/>
                </a:ext>
              </a:extLst>
            </p:cNvPr>
            <p:cNvSpPr/>
            <p:nvPr/>
          </p:nvSpPr>
          <p:spPr>
            <a:xfrm>
              <a:off x="3565604" y="374738"/>
              <a:ext cx="2556272" cy="180039"/>
            </a:xfrm>
            <a:custGeom>
              <a:avLst/>
              <a:gdLst>
                <a:gd name="connsiteX0" fmla="*/ 15796 w 2556272"/>
                <a:gd name="connsiteY0" fmla="*/ 179829 h 180039"/>
                <a:gd name="connsiteX1" fmla="*/ 633863 w 2556272"/>
                <a:gd name="connsiteY1" fmla="*/ 73995 h 180039"/>
                <a:gd name="connsiteX2" fmla="*/ 2246763 w 2556272"/>
                <a:gd name="connsiteY2" fmla="*/ 10495 h 180039"/>
                <a:gd name="connsiteX3" fmla="*/ 2555796 w 2556272"/>
                <a:gd name="connsiteY3" fmla="*/ 44362 h 180039"/>
                <a:gd name="connsiteX4" fmla="*/ 2297563 w 2556272"/>
                <a:gd name="connsiteY4" fmla="*/ 2029 h 180039"/>
                <a:gd name="connsiteX5" fmla="*/ 1586363 w 2556272"/>
                <a:gd name="connsiteY5" fmla="*/ 6262 h 180039"/>
                <a:gd name="connsiteX6" fmla="*/ 917496 w 2556272"/>
                <a:gd name="connsiteY6" fmla="*/ 14729 h 180039"/>
                <a:gd name="connsiteX7" fmla="*/ 244396 w 2556272"/>
                <a:gd name="connsiteY7" fmla="*/ 99395 h 180039"/>
                <a:gd name="connsiteX8" fmla="*/ 15796 w 2556272"/>
                <a:gd name="connsiteY8" fmla="*/ 179829 h 18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6272" h="180039">
                  <a:moveTo>
                    <a:pt x="15796" y="179829"/>
                  </a:moveTo>
                  <a:cubicBezTo>
                    <a:pt x="80707" y="175596"/>
                    <a:pt x="262035" y="102217"/>
                    <a:pt x="633863" y="73995"/>
                  </a:cubicBezTo>
                  <a:cubicBezTo>
                    <a:pt x="1005691" y="45773"/>
                    <a:pt x="1926441" y="15434"/>
                    <a:pt x="2246763" y="10495"/>
                  </a:cubicBezTo>
                  <a:cubicBezTo>
                    <a:pt x="2567085" y="5556"/>
                    <a:pt x="2547329" y="45773"/>
                    <a:pt x="2555796" y="44362"/>
                  </a:cubicBezTo>
                  <a:cubicBezTo>
                    <a:pt x="2564263" y="42951"/>
                    <a:pt x="2459135" y="8379"/>
                    <a:pt x="2297563" y="2029"/>
                  </a:cubicBezTo>
                  <a:cubicBezTo>
                    <a:pt x="2135991" y="-4321"/>
                    <a:pt x="1586363" y="6262"/>
                    <a:pt x="1586363" y="6262"/>
                  </a:cubicBezTo>
                  <a:lnTo>
                    <a:pt x="917496" y="14729"/>
                  </a:lnTo>
                  <a:cubicBezTo>
                    <a:pt x="693835" y="30251"/>
                    <a:pt x="391151" y="75406"/>
                    <a:pt x="244396" y="99395"/>
                  </a:cubicBezTo>
                  <a:cubicBezTo>
                    <a:pt x="97641" y="123384"/>
                    <a:pt x="-49115" y="184062"/>
                    <a:pt x="15796" y="1798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A6A63651-D230-4849-BBF7-70384AB4F674}"/>
                </a:ext>
              </a:extLst>
            </p:cNvPr>
            <p:cNvSpPr/>
            <p:nvPr/>
          </p:nvSpPr>
          <p:spPr>
            <a:xfrm>
              <a:off x="5159097" y="170083"/>
              <a:ext cx="979938" cy="69811"/>
            </a:xfrm>
            <a:custGeom>
              <a:avLst/>
              <a:gdLst>
                <a:gd name="connsiteX0" fmla="*/ 14036 w 979938"/>
                <a:gd name="connsiteY0" fmla="*/ 24650 h 69811"/>
                <a:gd name="connsiteX1" fmla="*/ 217236 w 979938"/>
                <a:gd name="connsiteY1" fmla="*/ 66984 h 69811"/>
                <a:gd name="connsiteX2" fmla="*/ 492403 w 979938"/>
                <a:gd name="connsiteY2" fmla="*/ 62750 h 69811"/>
                <a:gd name="connsiteX3" fmla="*/ 941136 w 979938"/>
                <a:gd name="connsiteY3" fmla="*/ 37350 h 69811"/>
                <a:gd name="connsiteX4" fmla="*/ 919970 w 979938"/>
                <a:gd name="connsiteY4" fmla="*/ 3484 h 69811"/>
                <a:gd name="connsiteX5" fmla="*/ 619403 w 979938"/>
                <a:gd name="connsiteY5" fmla="*/ 3484 h 69811"/>
                <a:gd name="connsiteX6" fmla="*/ 14036 w 979938"/>
                <a:gd name="connsiteY6" fmla="*/ 24650 h 6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938" h="69811">
                  <a:moveTo>
                    <a:pt x="14036" y="24650"/>
                  </a:moveTo>
                  <a:cubicBezTo>
                    <a:pt x="-52992" y="35233"/>
                    <a:pt x="137508" y="60634"/>
                    <a:pt x="217236" y="66984"/>
                  </a:cubicBezTo>
                  <a:cubicBezTo>
                    <a:pt x="296964" y="73334"/>
                    <a:pt x="371753" y="67689"/>
                    <a:pt x="492403" y="62750"/>
                  </a:cubicBezTo>
                  <a:cubicBezTo>
                    <a:pt x="613053" y="57811"/>
                    <a:pt x="869875" y="47228"/>
                    <a:pt x="941136" y="37350"/>
                  </a:cubicBezTo>
                  <a:cubicBezTo>
                    <a:pt x="1012397" y="27472"/>
                    <a:pt x="973592" y="9128"/>
                    <a:pt x="919970" y="3484"/>
                  </a:cubicBezTo>
                  <a:cubicBezTo>
                    <a:pt x="866348" y="-2160"/>
                    <a:pt x="773920" y="-44"/>
                    <a:pt x="619403" y="3484"/>
                  </a:cubicBezTo>
                  <a:cubicBezTo>
                    <a:pt x="464886" y="7012"/>
                    <a:pt x="81064" y="14067"/>
                    <a:pt x="14036" y="246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E7D478EF-644A-4875-891F-C3A15AE0C373}"/>
                </a:ext>
              </a:extLst>
            </p:cNvPr>
            <p:cNvSpPr/>
            <p:nvPr/>
          </p:nvSpPr>
          <p:spPr>
            <a:xfrm>
              <a:off x="4686589" y="309814"/>
              <a:ext cx="1454176" cy="71213"/>
            </a:xfrm>
            <a:custGeom>
              <a:avLst/>
              <a:gdLst>
                <a:gd name="connsiteX0" fmla="*/ 3944 w 1454176"/>
                <a:gd name="connsiteY0" fmla="*/ 71186 h 71213"/>
                <a:gd name="connsiteX1" fmla="*/ 1066511 w 1454176"/>
                <a:gd name="connsiteY1" fmla="*/ 11919 h 71213"/>
                <a:gd name="connsiteX2" fmla="*/ 1447511 w 1454176"/>
                <a:gd name="connsiteY2" fmla="*/ 33086 h 71213"/>
                <a:gd name="connsiteX3" fmla="*/ 1265478 w 1454176"/>
                <a:gd name="connsiteY3" fmla="*/ 7686 h 71213"/>
                <a:gd name="connsiteX4" fmla="*/ 727844 w 1454176"/>
                <a:gd name="connsiteY4" fmla="*/ 3453 h 71213"/>
                <a:gd name="connsiteX5" fmla="*/ 3944 w 1454176"/>
                <a:gd name="connsiteY5" fmla="*/ 71186 h 7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176" h="71213">
                  <a:moveTo>
                    <a:pt x="3944" y="71186"/>
                  </a:moveTo>
                  <a:cubicBezTo>
                    <a:pt x="60389" y="72597"/>
                    <a:pt x="825917" y="18269"/>
                    <a:pt x="1066511" y="11919"/>
                  </a:cubicBezTo>
                  <a:cubicBezTo>
                    <a:pt x="1307105" y="5569"/>
                    <a:pt x="1414350" y="33791"/>
                    <a:pt x="1447511" y="33086"/>
                  </a:cubicBezTo>
                  <a:cubicBezTo>
                    <a:pt x="1480672" y="32381"/>
                    <a:pt x="1385422" y="12625"/>
                    <a:pt x="1265478" y="7686"/>
                  </a:cubicBezTo>
                  <a:cubicBezTo>
                    <a:pt x="1145534" y="2747"/>
                    <a:pt x="943744" y="-4308"/>
                    <a:pt x="727844" y="3453"/>
                  </a:cubicBezTo>
                  <a:cubicBezTo>
                    <a:pt x="511944" y="11214"/>
                    <a:pt x="-52501" y="69775"/>
                    <a:pt x="3944" y="711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3FE8E74F-E29B-4515-A972-30E93E99ADD2}"/>
                </a:ext>
              </a:extLst>
            </p:cNvPr>
            <p:cNvSpPr/>
            <p:nvPr/>
          </p:nvSpPr>
          <p:spPr>
            <a:xfrm>
              <a:off x="5556343" y="392450"/>
              <a:ext cx="484624" cy="238418"/>
            </a:xfrm>
            <a:custGeom>
              <a:avLst/>
              <a:gdLst>
                <a:gd name="connsiteX0" fmla="*/ 31657 w 484624"/>
                <a:gd name="connsiteY0" fmla="*/ 1250 h 238418"/>
                <a:gd name="connsiteX1" fmla="*/ 65524 w 484624"/>
                <a:gd name="connsiteY1" fmla="*/ 183283 h 238418"/>
                <a:gd name="connsiteX2" fmla="*/ 162890 w 484624"/>
                <a:gd name="connsiteY2" fmla="*/ 195983 h 238418"/>
                <a:gd name="connsiteX3" fmla="*/ 484624 w 484624"/>
                <a:gd name="connsiteY3" fmla="*/ 238317 h 238418"/>
                <a:gd name="connsiteX4" fmla="*/ 61290 w 484624"/>
                <a:gd name="connsiteY4" fmla="*/ 204450 h 238418"/>
                <a:gd name="connsiteX5" fmla="*/ 2024 w 484624"/>
                <a:gd name="connsiteY5" fmla="*/ 107083 h 238418"/>
                <a:gd name="connsiteX6" fmla="*/ 31657 w 484624"/>
                <a:gd name="connsiteY6" fmla="*/ 1250 h 23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624" h="238418">
                  <a:moveTo>
                    <a:pt x="31657" y="1250"/>
                  </a:moveTo>
                  <a:cubicBezTo>
                    <a:pt x="42240" y="13950"/>
                    <a:pt x="43652" y="150828"/>
                    <a:pt x="65524" y="183283"/>
                  </a:cubicBezTo>
                  <a:cubicBezTo>
                    <a:pt x="87396" y="215738"/>
                    <a:pt x="162890" y="195983"/>
                    <a:pt x="162890" y="195983"/>
                  </a:cubicBezTo>
                  <a:lnTo>
                    <a:pt x="484624" y="238317"/>
                  </a:lnTo>
                  <a:cubicBezTo>
                    <a:pt x="467691" y="239728"/>
                    <a:pt x="141723" y="226322"/>
                    <a:pt x="61290" y="204450"/>
                  </a:cubicBezTo>
                  <a:cubicBezTo>
                    <a:pt x="-19143" y="182578"/>
                    <a:pt x="11902" y="138128"/>
                    <a:pt x="2024" y="107083"/>
                  </a:cubicBezTo>
                  <a:cubicBezTo>
                    <a:pt x="-7854" y="76039"/>
                    <a:pt x="21074" y="-11450"/>
                    <a:pt x="31657" y="12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3F93637B-A3DE-4BCB-A6CE-EB106F47B1B5}"/>
                </a:ext>
              </a:extLst>
            </p:cNvPr>
            <p:cNvSpPr/>
            <p:nvPr/>
          </p:nvSpPr>
          <p:spPr>
            <a:xfrm>
              <a:off x="5892130" y="627776"/>
              <a:ext cx="229335" cy="262426"/>
            </a:xfrm>
            <a:custGeom>
              <a:avLst/>
              <a:gdLst>
                <a:gd name="connsiteX0" fmla="*/ 670 w 229335"/>
                <a:gd name="connsiteY0" fmla="*/ 2991 h 262426"/>
                <a:gd name="connsiteX1" fmla="*/ 98037 w 229335"/>
                <a:gd name="connsiteY1" fmla="*/ 117291 h 262426"/>
                <a:gd name="connsiteX2" fmla="*/ 153070 w 229335"/>
                <a:gd name="connsiteY2" fmla="*/ 189257 h 262426"/>
                <a:gd name="connsiteX3" fmla="*/ 114970 w 229335"/>
                <a:gd name="connsiteY3" fmla="*/ 248524 h 262426"/>
                <a:gd name="connsiteX4" fmla="*/ 229270 w 229335"/>
                <a:gd name="connsiteY4" fmla="*/ 261224 h 262426"/>
                <a:gd name="connsiteX5" fmla="*/ 131903 w 229335"/>
                <a:gd name="connsiteY5" fmla="*/ 227357 h 262426"/>
                <a:gd name="connsiteX6" fmla="*/ 165770 w 229335"/>
                <a:gd name="connsiteY6" fmla="*/ 172324 h 262426"/>
                <a:gd name="connsiteX7" fmla="*/ 59937 w 229335"/>
                <a:gd name="connsiteY7" fmla="*/ 45324 h 262426"/>
                <a:gd name="connsiteX8" fmla="*/ 670 w 229335"/>
                <a:gd name="connsiteY8" fmla="*/ 2991 h 26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335" h="262426">
                  <a:moveTo>
                    <a:pt x="670" y="2991"/>
                  </a:moveTo>
                  <a:cubicBezTo>
                    <a:pt x="7020" y="14986"/>
                    <a:pt x="72637" y="86247"/>
                    <a:pt x="98037" y="117291"/>
                  </a:cubicBezTo>
                  <a:cubicBezTo>
                    <a:pt x="123437" y="148335"/>
                    <a:pt x="150248" y="167385"/>
                    <a:pt x="153070" y="189257"/>
                  </a:cubicBezTo>
                  <a:cubicBezTo>
                    <a:pt x="155892" y="211129"/>
                    <a:pt x="102270" y="236530"/>
                    <a:pt x="114970" y="248524"/>
                  </a:cubicBezTo>
                  <a:cubicBezTo>
                    <a:pt x="127670" y="260519"/>
                    <a:pt x="226448" y="264752"/>
                    <a:pt x="229270" y="261224"/>
                  </a:cubicBezTo>
                  <a:cubicBezTo>
                    <a:pt x="232092" y="257696"/>
                    <a:pt x="142486" y="242174"/>
                    <a:pt x="131903" y="227357"/>
                  </a:cubicBezTo>
                  <a:cubicBezTo>
                    <a:pt x="121320" y="212540"/>
                    <a:pt x="177764" y="202663"/>
                    <a:pt x="165770" y="172324"/>
                  </a:cubicBezTo>
                  <a:cubicBezTo>
                    <a:pt x="153776" y="141985"/>
                    <a:pt x="85337" y="73546"/>
                    <a:pt x="59937" y="45324"/>
                  </a:cubicBezTo>
                  <a:cubicBezTo>
                    <a:pt x="34537" y="17102"/>
                    <a:pt x="-5680" y="-9004"/>
                    <a:pt x="670" y="29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5F926B74-0812-479D-B10A-45F00B554D17}"/>
                </a:ext>
              </a:extLst>
            </p:cNvPr>
            <p:cNvSpPr/>
            <p:nvPr/>
          </p:nvSpPr>
          <p:spPr>
            <a:xfrm>
              <a:off x="5565890" y="667371"/>
              <a:ext cx="517457" cy="242796"/>
            </a:xfrm>
            <a:custGeom>
              <a:avLst/>
              <a:gdLst>
                <a:gd name="connsiteX0" fmla="*/ 352310 w 517457"/>
                <a:gd name="connsiteY0" fmla="*/ 14196 h 242796"/>
                <a:gd name="connsiteX1" fmla="*/ 68677 w 517457"/>
                <a:gd name="connsiteY1" fmla="*/ 5729 h 242796"/>
                <a:gd name="connsiteX2" fmla="*/ 13643 w 517457"/>
                <a:gd name="connsiteY2" fmla="*/ 98862 h 242796"/>
                <a:gd name="connsiteX3" fmla="*/ 5177 w 517457"/>
                <a:gd name="connsiteY3" fmla="*/ 153896 h 242796"/>
                <a:gd name="connsiteX4" fmla="*/ 81377 w 517457"/>
                <a:gd name="connsiteY4" fmla="*/ 225862 h 242796"/>
                <a:gd name="connsiteX5" fmla="*/ 250710 w 517457"/>
                <a:gd name="connsiteY5" fmla="*/ 225862 h 242796"/>
                <a:gd name="connsiteX6" fmla="*/ 352310 w 517457"/>
                <a:gd name="connsiteY6" fmla="*/ 242796 h 242796"/>
                <a:gd name="connsiteX7" fmla="*/ 517410 w 517457"/>
                <a:gd name="connsiteY7" fmla="*/ 225862 h 242796"/>
                <a:gd name="connsiteX8" fmla="*/ 335377 w 517457"/>
                <a:gd name="connsiteY8" fmla="*/ 225862 h 242796"/>
                <a:gd name="connsiteX9" fmla="*/ 111010 w 517457"/>
                <a:gd name="connsiteY9" fmla="*/ 204696 h 242796"/>
                <a:gd name="connsiteX10" fmla="*/ 55977 w 517457"/>
                <a:gd name="connsiteY10" fmla="*/ 124262 h 242796"/>
                <a:gd name="connsiteX11" fmla="*/ 51743 w 517457"/>
                <a:gd name="connsiteY11" fmla="*/ 48062 h 242796"/>
                <a:gd name="connsiteX12" fmla="*/ 352310 w 517457"/>
                <a:gd name="connsiteY12" fmla="*/ 14196 h 24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457" h="242796">
                  <a:moveTo>
                    <a:pt x="352310" y="14196"/>
                  </a:moveTo>
                  <a:cubicBezTo>
                    <a:pt x="355132" y="7141"/>
                    <a:pt x="125121" y="-8382"/>
                    <a:pt x="68677" y="5729"/>
                  </a:cubicBezTo>
                  <a:cubicBezTo>
                    <a:pt x="12233" y="19840"/>
                    <a:pt x="24226" y="74168"/>
                    <a:pt x="13643" y="98862"/>
                  </a:cubicBezTo>
                  <a:cubicBezTo>
                    <a:pt x="3060" y="123556"/>
                    <a:pt x="-6112" y="132729"/>
                    <a:pt x="5177" y="153896"/>
                  </a:cubicBezTo>
                  <a:cubicBezTo>
                    <a:pt x="16466" y="175063"/>
                    <a:pt x="40455" y="213868"/>
                    <a:pt x="81377" y="225862"/>
                  </a:cubicBezTo>
                  <a:cubicBezTo>
                    <a:pt x="122299" y="237856"/>
                    <a:pt x="205555" y="223040"/>
                    <a:pt x="250710" y="225862"/>
                  </a:cubicBezTo>
                  <a:cubicBezTo>
                    <a:pt x="295865" y="228684"/>
                    <a:pt x="307860" y="242796"/>
                    <a:pt x="352310" y="242796"/>
                  </a:cubicBezTo>
                  <a:cubicBezTo>
                    <a:pt x="396760" y="242796"/>
                    <a:pt x="520232" y="228684"/>
                    <a:pt x="517410" y="225862"/>
                  </a:cubicBezTo>
                  <a:cubicBezTo>
                    <a:pt x="514588" y="223040"/>
                    <a:pt x="403110" y="229390"/>
                    <a:pt x="335377" y="225862"/>
                  </a:cubicBezTo>
                  <a:cubicBezTo>
                    <a:pt x="267644" y="222334"/>
                    <a:pt x="157577" y="221629"/>
                    <a:pt x="111010" y="204696"/>
                  </a:cubicBezTo>
                  <a:cubicBezTo>
                    <a:pt x="64443" y="187763"/>
                    <a:pt x="65855" y="150368"/>
                    <a:pt x="55977" y="124262"/>
                  </a:cubicBezTo>
                  <a:cubicBezTo>
                    <a:pt x="46099" y="98156"/>
                    <a:pt x="4471" y="66406"/>
                    <a:pt x="51743" y="48062"/>
                  </a:cubicBezTo>
                  <a:cubicBezTo>
                    <a:pt x="99015" y="29718"/>
                    <a:pt x="349488" y="21251"/>
                    <a:pt x="352310" y="141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6DEA2D75-09E0-46C8-895B-F70B17A5EB1F}"/>
                </a:ext>
              </a:extLst>
            </p:cNvPr>
            <p:cNvSpPr/>
            <p:nvPr/>
          </p:nvSpPr>
          <p:spPr>
            <a:xfrm>
              <a:off x="2904320" y="3291622"/>
              <a:ext cx="470710" cy="797788"/>
            </a:xfrm>
            <a:custGeom>
              <a:avLst/>
              <a:gdLst>
                <a:gd name="connsiteX0" fmla="*/ 372280 w 470710"/>
                <a:gd name="connsiteY0" fmla="*/ 853 h 797788"/>
                <a:gd name="connsiteX1" fmla="*/ 150030 w 470710"/>
                <a:gd name="connsiteY1" fmla="*/ 80228 h 797788"/>
                <a:gd name="connsiteX2" fmla="*/ 16680 w 470710"/>
                <a:gd name="connsiteY2" fmla="*/ 305653 h 797788"/>
                <a:gd name="connsiteX3" fmla="*/ 10330 w 470710"/>
                <a:gd name="connsiteY3" fmla="*/ 515203 h 797788"/>
                <a:gd name="connsiteX4" fmla="*/ 92880 w 470710"/>
                <a:gd name="connsiteY4" fmla="*/ 661253 h 797788"/>
                <a:gd name="connsiteX5" fmla="*/ 242105 w 470710"/>
                <a:gd name="connsiteY5" fmla="*/ 756503 h 797788"/>
                <a:gd name="connsiteX6" fmla="*/ 470705 w 470710"/>
                <a:gd name="connsiteY6" fmla="*/ 797778 h 797788"/>
                <a:gd name="connsiteX7" fmla="*/ 248455 w 470710"/>
                <a:gd name="connsiteY7" fmla="*/ 753328 h 797788"/>
                <a:gd name="connsiteX8" fmla="*/ 57955 w 470710"/>
                <a:gd name="connsiteY8" fmla="*/ 581878 h 797788"/>
                <a:gd name="connsiteX9" fmla="*/ 26205 w 470710"/>
                <a:gd name="connsiteY9" fmla="*/ 337403 h 797788"/>
                <a:gd name="connsiteX10" fmla="*/ 140505 w 470710"/>
                <a:gd name="connsiteY10" fmla="*/ 121503 h 797788"/>
                <a:gd name="connsiteX11" fmla="*/ 372280 w 470710"/>
                <a:gd name="connsiteY11" fmla="*/ 853 h 79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0710" h="797788">
                  <a:moveTo>
                    <a:pt x="372280" y="853"/>
                  </a:moveTo>
                  <a:cubicBezTo>
                    <a:pt x="373867" y="-6026"/>
                    <a:pt x="209297" y="29428"/>
                    <a:pt x="150030" y="80228"/>
                  </a:cubicBezTo>
                  <a:cubicBezTo>
                    <a:pt x="90763" y="131028"/>
                    <a:pt x="39963" y="233157"/>
                    <a:pt x="16680" y="305653"/>
                  </a:cubicBezTo>
                  <a:cubicBezTo>
                    <a:pt x="-6603" y="378149"/>
                    <a:pt x="-2370" y="455936"/>
                    <a:pt x="10330" y="515203"/>
                  </a:cubicBezTo>
                  <a:cubicBezTo>
                    <a:pt x="23030" y="574470"/>
                    <a:pt x="54251" y="621036"/>
                    <a:pt x="92880" y="661253"/>
                  </a:cubicBezTo>
                  <a:cubicBezTo>
                    <a:pt x="131509" y="701470"/>
                    <a:pt x="179134" y="733749"/>
                    <a:pt x="242105" y="756503"/>
                  </a:cubicBezTo>
                  <a:cubicBezTo>
                    <a:pt x="305076" y="779257"/>
                    <a:pt x="469647" y="798307"/>
                    <a:pt x="470705" y="797778"/>
                  </a:cubicBezTo>
                  <a:cubicBezTo>
                    <a:pt x="471763" y="797249"/>
                    <a:pt x="317247" y="789311"/>
                    <a:pt x="248455" y="753328"/>
                  </a:cubicBezTo>
                  <a:cubicBezTo>
                    <a:pt x="179663" y="717345"/>
                    <a:pt x="94997" y="651199"/>
                    <a:pt x="57955" y="581878"/>
                  </a:cubicBezTo>
                  <a:cubicBezTo>
                    <a:pt x="20913" y="512557"/>
                    <a:pt x="12447" y="414132"/>
                    <a:pt x="26205" y="337403"/>
                  </a:cubicBezTo>
                  <a:cubicBezTo>
                    <a:pt x="39963" y="260674"/>
                    <a:pt x="83355" y="174420"/>
                    <a:pt x="140505" y="121503"/>
                  </a:cubicBezTo>
                  <a:cubicBezTo>
                    <a:pt x="197655" y="68586"/>
                    <a:pt x="370693" y="7732"/>
                    <a:pt x="372280" y="8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46E407B6-7BCC-4C86-B168-8C1106D70807}"/>
                </a:ext>
              </a:extLst>
            </p:cNvPr>
            <p:cNvSpPr/>
            <p:nvPr/>
          </p:nvSpPr>
          <p:spPr>
            <a:xfrm>
              <a:off x="3251551" y="3296052"/>
              <a:ext cx="447339" cy="788887"/>
            </a:xfrm>
            <a:custGeom>
              <a:avLst/>
              <a:gdLst>
                <a:gd name="connsiteX0" fmla="*/ 9174 w 447339"/>
                <a:gd name="connsiteY0" fmla="*/ 5948 h 788887"/>
                <a:gd name="connsiteX1" fmla="*/ 66324 w 447339"/>
                <a:gd name="connsiteY1" fmla="*/ 5948 h 788887"/>
                <a:gd name="connsiteX2" fmla="*/ 228249 w 447339"/>
                <a:gd name="connsiteY2" fmla="*/ 34523 h 788887"/>
                <a:gd name="connsiteX3" fmla="*/ 418749 w 447339"/>
                <a:gd name="connsiteY3" fmla="*/ 180573 h 788887"/>
                <a:gd name="connsiteX4" fmla="*/ 434624 w 447339"/>
                <a:gd name="connsiteY4" fmla="*/ 240898 h 788887"/>
                <a:gd name="connsiteX5" fmla="*/ 415574 w 447339"/>
                <a:gd name="connsiteY5" fmla="*/ 205973 h 788887"/>
                <a:gd name="connsiteX6" fmla="*/ 447324 w 447339"/>
                <a:gd name="connsiteY6" fmla="*/ 396473 h 788887"/>
                <a:gd name="connsiteX7" fmla="*/ 418749 w 447339"/>
                <a:gd name="connsiteY7" fmla="*/ 526648 h 788887"/>
                <a:gd name="connsiteX8" fmla="*/ 352074 w 447339"/>
                <a:gd name="connsiteY8" fmla="*/ 653648 h 788887"/>
                <a:gd name="connsiteX9" fmla="*/ 218724 w 447339"/>
                <a:gd name="connsiteY9" fmla="*/ 742548 h 788887"/>
                <a:gd name="connsiteX10" fmla="*/ 31399 w 447339"/>
                <a:gd name="connsiteY10" fmla="*/ 786998 h 788887"/>
                <a:gd name="connsiteX11" fmla="*/ 301274 w 447339"/>
                <a:gd name="connsiteY11" fmla="*/ 682223 h 788887"/>
                <a:gd name="connsiteX12" fmla="*/ 425099 w 447339"/>
                <a:gd name="connsiteY12" fmla="*/ 402823 h 788887"/>
                <a:gd name="connsiteX13" fmla="*/ 412399 w 447339"/>
                <a:gd name="connsiteY13" fmla="*/ 193273 h 788887"/>
                <a:gd name="connsiteX14" fmla="*/ 247299 w 447339"/>
                <a:gd name="connsiteY14" fmla="*/ 69448 h 788887"/>
                <a:gd name="connsiteX15" fmla="*/ 9174 w 447339"/>
                <a:gd name="connsiteY15" fmla="*/ 5948 h 78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339" h="788887">
                  <a:moveTo>
                    <a:pt x="9174" y="5948"/>
                  </a:moveTo>
                  <a:cubicBezTo>
                    <a:pt x="-20989" y="-4635"/>
                    <a:pt x="29812" y="1185"/>
                    <a:pt x="66324" y="5948"/>
                  </a:cubicBezTo>
                  <a:cubicBezTo>
                    <a:pt x="102837" y="10711"/>
                    <a:pt x="169512" y="5419"/>
                    <a:pt x="228249" y="34523"/>
                  </a:cubicBezTo>
                  <a:cubicBezTo>
                    <a:pt x="286986" y="63627"/>
                    <a:pt x="384353" y="146177"/>
                    <a:pt x="418749" y="180573"/>
                  </a:cubicBezTo>
                  <a:cubicBezTo>
                    <a:pt x="453145" y="214969"/>
                    <a:pt x="435153" y="236665"/>
                    <a:pt x="434624" y="240898"/>
                  </a:cubicBezTo>
                  <a:cubicBezTo>
                    <a:pt x="434095" y="245131"/>
                    <a:pt x="413457" y="180044"/>
                    <a:pt x="415574" y="205973"/>
                  </a:cubicBezTo>
                  <a:cubicBezTo>
                    <a:pt x="417691" y="231902"/>
                    <a:pt x="446795" y="343027"/>
                    <a:pt x="447324" y="396473"/>
                  </a:cubicBezTo>
                  <a:cubicBezTo>
                    <a:pt x="447853" y="449919"/>
                    <a:pt x="434624" y="483786"/>
                    <a:pt x="418749" y="526648"/>
                  </a:cubicBezTo>
                  <a:cubicBezTo>
                    <a:pt x="402874" y="569510"/>
                    <a:pt x="385412" y="617665"/>
                    <a:pt x="352074" y="653648"/>
                  </a:cubicBezTo>
                  <a:cubicBezTo>
                    <a:pt x="318736" y="689631"/>
                    <a:pt x="272170" y="720323"/>
                    <a:pt x="218724" y="742548"/>
                  </a:cubicBezTo>
                  <a:cubicBezTo>
                    <a:pt x="165278" y="764773"/>
                    <a:pt x="17641" y="797052"/>
                    <a:pt x="31399" y="786998"/>
                  </a:cubicBezTo>
                  <a:cubicBezTo>
                    <a:pt x="45157" y="776944"/>
                    <a:pt x="235657" y="746252"/>
                    <a:pt x="301274" y="682223"/>
                  </a:cubicBezTo>
                  <a:cubicBezTo>
                    <a:pt x="366891" y="618194"/>
                    <a:pt x="406578" y="484315"/>
                    <a:pt x="425099" y="402823"/>
                  </a:cubicBezTo>
                  <a:cubicBezTo>
                    <a:pt x="443620" y="321331"/>
                    <a:pt x="442032" y="248836"/>
                    <a:pt x="412399" y="193273"/>
                  </a:cubicBezTo>
                  <a:cubicBezTo>
                    <a:pt x="382766" y="137711"/>
                    <a:pt x="311328" y="97494"/>
                    <a:pt x="247299" y="69448"/>
                  </a:cubicBezTo>
                  <a:cubicBezTo>
                    <a:pt x="183270" y="41402"/>
                    <a:pt x="39337" y="16531"/>
                    <a:pt x="9174" y="59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642ED626-EEBA-46F1-8B7D-8DD12C58C1C2}"/>
                </a:ext>
              </a:extLst>
            </p:cNvPr>
            <p:cNvSpPr/>
            <p:nvPr/>
          </p:nvSpPr>
          <p:spPr>
            <a:xfrm>
              <a:off x="3041442" y="3384267"/>
              <a:ext cx="493104" cy="227014"/>
            </a:xfrm>
            <a:custGeom>
              <a:avLst/>
              <a:gdLst>
                <a:gd name="connsiteX0" fmla="*/ 16083 w 493104"/>
                <a:gd name="connsiteY0" fmla="*/ 225708 h 227014"/>
                <a:gd name="connsiteX1" fmla="*/ 4971 w 493104"/>
                <a:gd name="connsiteY1" fmla="*/ 171733 h 227014"/>
                <a:gd name="connsiteX2" fmla="*/ 106571 w 493104"/>
                <a:gd name="connsiteY2" fmla="*/ 57433 h 227014"/>
                <a:gd name="connsiteX3" fmla="*/ 201821 w 493104"/>
                <a:gd name="connsiteY3" fmla="*/ 22508 h 227014"/>
                <a:gd name="connsiteX4" fmla="*/ 325646 w 493104"/>
                <a:gd name="connsiteY4" fmla="*/ 30446 h 227014"/>
                <a:gd name="connsiteX5" fmla="*/ 441533 w 493104"/>
                <a:gd name="connsiteY5" fmla="*/ 81246 h 227014"/>
                <a:gd name="connsiteX6" fmla="*/ 487571 w 493104"/>
                <a:gd name="connsiteY6" fmla="*/ 138396 h 227014"/>
                <a:gd name="connsiteX7" fmla="*/ 320883 w 493104"/>
                <a:gd name="connsiteY7" fmla="*/ 12983 h 227014"/>
                <a:gd name="connsiteX8" fmla="*/ 146258 w 493104"/>
                <a:gd name="connsiteY8" fmla="*/ 16158 h 227014"/>
                <a:gd name="connsiteX9" fmla="*/ 19258 w 493104"/>
                <a:gd name="connsiteY9" fmla="*/ 120933 h 227014"/>
                <a:gd name="connsiteX10" fmla="*/ 16083 w 493104"/>
                <a:gd name="connsiteY10" fmla="*/ 225708 h 22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3104" h="227014">
                  <a:moveTo>
                    <a:pt x="16083" y="225708"/>
                  </a:moveTo>
                  <a:cubicBezTo>
                    <a:pt x="13702" y="234174"/>
                    <a:pt x="-10110" y="199779"/>
                    <a:pt x="4971" y="171733"/>
                  </a:cubicBezTo>
                  <a:cubicBezTo>
                    <a:pt x="20052" y="143687"/>
                    <a:pt x="73763" y="82304"/>
                    <a:pt x="106571" y="57433"/>
                  </a:cubicBezTo>
                  <a:cubicBezTo>
                    <a:pt x="139379" y="32562"/>
                    <a:pt x="165309" y="27006"/>
                    <a:pt x="201821" y="22508"/>
                  </a:cubicBezTo>
                  <a:cubicBezTo>
                    <a:pt x="238333" y="18010"/>
                    <a:pt x="285694" y="20656"/>
                    <a:pt x="325646" y="30446"/>
                  </a:cubicBezTo>
                  <a:cubicBezTo>
                    <a:pt x="365598" y="40236"/>
                    <a:pt x="414546" y="63254"/>
                    <a:pt x="441533" y="81246"/>
                  </a:cubicBezTo>
                  <a:cubicBezTo>
                    <a:pt x="468520" y="99238"/>
                    <a:pt x="507679" y="149773"/>
                    <a:pt x="487571" y="138396"/>
                  </a:cubicBezTo>
                  <a:cubicBezTo>
                    <a:pt x="467463" y="127019"/>
                    <a:pt x="377768" y="33356"/>
                    <a:pt x="320883" y="12983"/>
                  </a:cubicBezTo>
                  <a:cubicBezTo>
                    <a:pt x="263998" y="-7390"/>
                    <a:pt x="196529" y="-1834"/>
                    <a:pt x="146258" y="16158"/>
                  </a:cubicBezTo>
                  <a:cubicBezTo>
                    <a:pt x="95987" y="34150"/>
                    <a:pt x="43070" y="90506"/>
                    <a:pt x="19258" y="120933"/>
                  </a:cubicBezTo>
                  <a:cubicBezTo>
                    <a:pt x="-4554" y="151360"/>
                    <a:pt x="18464" y="217242"/>
                    <a:pt x="16083" y="2257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81976905-8D21-4B64-83E8-69659931E907}"/>
                </a:ext>
              </a:extLst>
            </p:cNvPr>
            <p:cNvSpPr/>
            <p:nvPr/>
          </p:nvSpPr>
          <p:spPr>
            <a:xfrm>
              <a:off x="2963757" y="3604308"/>
              <a:ext cx="126399" cy="303018"/>
            </a:xfrm>
            <a:custGeom>
              <a:avLst/>
              <a:gdLst>
                <a:gd name="connsiteX0" fmla="*/ 106 w 126399"/>
                <a:gd name="connsiteY0" fmla="*/ 905 h 303018"/>
                <a:gd name="connsiteX1" fmla="*/ 22331 w 126399"/>
                <a:gd name="connsiteY1" fmla="*/ 161242 h 303018"/>
                <a:gd name="connsiteX2" fmla="*/ 125518 w 126399"/>
                <a:gd name="connsiteY2" fmla="*/ 302530 h 303018"/>
                <a:gd name="connsiteX3" fmla="*/ 69956 w 126399"/>
                <a:gd name="connsiteY3" fmla="*/ 205692 h 303018"/>
                <a:gd name="connsiteX4" fmla="*/ 31856 w 126399"/>
                <a:gd name="connsiteY4" fmla="*/ 150130 h 303018"/>
                <a:gd name="connsiteX5" fmla="*/ 14393 w 126399"/>
                <a:gd name="connsiteY5" fmla="*/ 97742 h 303018"/>
                <a:gd name="connsiteX6" fmla="*/ 106 w 126399"/>
                <a:gd name="connsiteY6" fmla="*/ 905 h 30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399" h="303018">
                  <a:moveTo>
                    <a:pt x="106" y="905"/>
                  </a:moveTo>
                  <a:cubicBezTo>
                    <a:pt x="1429" y="11488"/>
                    <a:pt x="1429" y="110971"/>
                    <a:pt x="22331" y="161242"/>
                  </a:cubicBezTo>
                  <a:cubicBezTo>
                    <a:pt x="43233" y="211513"/>
                    <a:pt x="117581" y="295122"/>
                    <a:pt x="125518" y="302530"/>
                  </a:cubicBezTo>
                  <a:cubicBezTo>
                    <a:pt x="133456" y="309938"/>
                    <a:pt x="85566" y="231092"/>
                    <a:pt x="69956" y="205692"/>
                  </a:cubicBezTo>
                  <a:cubicBezTo>
                    <a:pt x="54346" y="180292"/>
                    <a:pt x="41116" y="168122"/>
                    <a:pt x="31856" y="150130"/>
                  </a:cubicBezTo>
                  <a:cubicBezTo>
                    <a:pt x="22596" y="132138"/>
                    <a:pt x="18626" y="119967"/>
                    <a:pt x="14393" y="97742"/>
                  </a:cubicBezTo>
                  <a:cubicBezTo>
                    <a:pt x="10160" y="75517"/>
                    <a:pt x="-1217" y="-9678"/>
                    <a:pt x="106" y="9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F3B53204-F7AB-448A-BB39-4D2325917310}"/>
                </a:ext>
              </a:extLst>
            </p:cNvPr>
            <p:cNvSpPr/>
            <p:nvPr/>
          </p:nvSpPr>
          <p:spPr>
            <a:xfrm>
              <a:off x="3005695" y="3397608"/>
              <a:ext cx="123348" cy="293359"/>
            </a:xfrm>
            <a:custGeom>
              <a:avLst/>
              <a:gdLst>
                <a:gd name="connsiteX0" fmla="*/ 58180 w 123348"/>
                <a:gd name="connsiteY0" fmla="*/ 293330 h 293359"/>
                <a:gd name="connsiteX1" fmla="*/ 32780 w 123348"/>
                <a:gd name="connsiteY1" fmla="*/ 239355 h 293359"/>
                <a:gd name="connsiteX2" fmla="*/ 18493 w 123348"/>
                <a:gd name="connsiteY2" fmla="*/ 220305 h 293359"/>
                <a:gd name="connsiteX3" fmla="*/ 47068 w 123348"/>
                <a:gd name="connsiteY3" fmla="*/ 191730 h 293359"/>
                <a:gd name="connsiteX4" fmla="*/ 28018 w 123348"/>
                <a:gd name="connsiteY4" fmla="*/ 147280 h 293359"/>
                <a:gd name="connsiteX5" fmla="*/ 74055 w 123348"/>
                <a:gd name="connsiteY5" fmla="*/ 61555 h 293359"/>
                <a:gd name="connsiteX6" fmla="*/ 121680 w 123348"/>
                <a:gd name="connsiteY6" fmla="*/ 1230 h 293359"/>
                <a:gd name="connsiteX7" fmla="*/ 10555 w 123348"/>
                <a:gd name="connsiteY7" fmla="*/ 117117 h 293359"/>
                <a:gd name="connsiteX8" fmla="*/ 4205 w 123348"/>
                <a:gd name="connsiteY8" fmla="*/ 161567 h 293359"/>
                <a:gd name="connsiteX9" fmla="*/ 7380 w 123348"/>
                <a:gd name="connsiteY9" fmla="*/ 271105 h 293359"/>
                <a:gd name="connsiteX10" fmla="*/ 13730 w 123348"/>
                <a:gd name="connsiteY10" fmla="*/ 231417 h 293359"/>
                <a:gd name="connsiteX11" fmla="*/ 58180 w 123348"/>
                <a:gd name="connsiteY11" fmla="*/ 293330 h 29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48" h="293359">
                  <a:moveTo>
                    <a:pt x="58180" y="293330"/>
                  </a:moveTo>
                  <a:cubicBezTo>
                    <a:pt x="61355" y="294653"/>
                    <a:pt x="39394" y="251526"/>
                    <a:pt x="32780" y="239355"/>
                  </a:cubicBezTo>
                  <a:cubicBezTo>
                    <a:pt x="26165" y="227184"/>
                    <a:pt x="16112" y="228242"/>
                    <a:pt x="18493" y="220305"/>
                  </a:cubicBezTo>
                  <a:cubicBezTo>
                    <a:pt x="20874" y="212368"/>
                    <a:pt x="45481" y="203901"/>
                    <a:pt x="47068" y="191730"/>
                  </a:cubicBezTo>
                  <a:cubicBezTo>
                    <a:pt x="48655" y="179559"/>
                    <a:pt x="23520" y="168976"/>
                    <a:pt x="28018" y="147280"/>
                  </a:cubicBezTo>
                  <a:cubicBezTo>
                    <a:pt x="32516" y="125584"/>
                    <a:pt x="58445" y="85896"/>
                    <a:pt x="74055" y="61555"/>
                  </a:cubicBezTo>
                  <a:cubicBezTo>
                    <a:pt x="89665" y="37214"/>
                    <a:pt x="132263" y="-8030"/>
                    <a:pt x="121680" y="1230"/>
                  </a:cubicBezTo>
                  <a:cubicBezTo>
                    <a:pt x="111097" y="10490"/>
                    <a:pt x="30134" y="90394"/>
                    <a:pt x="10555" y="117117"/>
                  </a:cubicBezTo>
                  <a:cubicBezTo>
                    <a:pt x="-9024" y="143840"/>
                    <a:pt x="4734" y="135902"/>
                    <a:pt x="4205" y="161567"/>
                  </a:cubicBezTo>
                  <a:cubicBezTo>
                    <a:pt x="3676" y="187232"/>
                    <a:pt x="5793" y="259463"/>
                    <a:pt x="7380" y="271105"/>
                  </a:cubicBezTo>
                  <a:cubicBezTo>
                    <a:pt x="8967" y="282747"/>
                    <a:pt x="7909" y="231153"/>
                    <a:pt x="13730" y="231417"/>
                  </a:cubicBezTo>
                  <a:cubicBezTo>
                    <a:pt x="19551" y="231681"/>
                    <a:pt x="55005" y="292007"/>
                    <a:pt x="58180" y="2933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F5435D57-1FD3-4C7D-88EF-C1D86E9206BD}"/>
                </a:ext>
              </a:extLst>
            </p:cNvPr>
            <p:cNvSpPr/>
            <p:nvPr/>
          </p:nvSpPr>
          <p:spPr>
            <a:xfrm>
              <a:off x="3245929" y="3335291"/>
              <a:ext cx="372202" cy="379463"/>
            </a:xfrm>
            <a:custGeom>
              <a:avLst/>
              <a:gdLst>
                <a:gd name="connsiteX0" fmla="*/ 3684 w 372202"/>
                <a:gd name="connsiteY0" fmla="*/ 7984 h 379463"/>
                <a:gd name="connsiteX1" fmla="*/ 170371 w 372202"/>
                <a:gd name="connsiteY1" fmla="*/ 30209 h 379463"/>
                <a:gd name="connsiteX2" fmla="*/ 324359 w 372202"/>
                <a:gd name="connsiteY2" fmla="*/ 149272 h 379463"/>
                <a:gd name="connsiteX3" fmla="*/ 371984 w 372202"/>
                <a:gd name="connsiteY3" fmla="*/ 231822 h 379463"/>
                <a:gd name="connsiteX4" fmla="*/ 341821 w 372202"/>
                <a:gd name="connsiteY4" fmla="*/ 263572 h 379463"/>
                <a:gd name="connsiteX5" fmla="*/ 335471 w 372202"/>
                <a:gd name="connsiteY5" fmla="*/ 317547 h 379463"/>
                <a:gd name="connsiteX6" fmla="*/ 289434 w 372202"/>
                <a:gd name="connsiteY6" fmla="*/ 379459 h 379463"/>
                <a:gd name="connsiteX7" fmla="*/ 325946 w 372202"/>
                <a:gd name="connsiteY7" fmla="*/ 314372 h 379463"/>
                <a:gd name="connsiteX8" fmla="*/ 359284 w 372202"/>
                <a:gd name="connsiteY8" fmla="*/ 246109 h 379463"/>
                <a:gd name="connsiteX9" fmla="*/ 325946 w 372202"/>
                <a:gd name="connsiteY9" fmla="*/ 157209 h 379463"/>
                <a:gd name="connsiteX10" fmla="*/ 75121 w 372202"/>
                <a:gd name="connsiteY10" fmla="*/ 14334 h 379463"/>
                <a:gd name="connsiteX11" fmla="*/ 3684 w 372202"/>
                <a:gd name="connsiteY11" fmla="*/ 7984 h 37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202" h="379463">
                  <a:moveTo>
                    <a:pt x="3684" y="7984"/>
                  </a:moveTo>
                  <a:cubicBezTo>
                    <a:pt x="19559" y="10630"/>
                    <a:pt x="116925" y="6661"/>
                    <a:pt x="170371" y="30209"/>
                  </a:cubicBezTo>
                  <a:cubicBezTo>
                    <a:pt x="223817" y="53757"/>
                    <a:pt x="290757" y="115670"/>
                    <a:pt x="324359" y="149272"/>
                  </a:cubicBezTo>
                  <a:cubicBezTo>
                    <a:pt x="357961" y="182874"/>
                    <a:pt x="369074" y="212772"/>
                    <a:pt x="371984" y="231822"/>
                  </a:cubicBezTo>
                  <a:cubicBezTo>
                    <a:pt x="374894" y="250872"/>
                    <a:pt x="347907" y="249285"/>
                    <a:pt x="341821" y="263572"/>
                  </a:cubicBezTo>
                  <a:cubicBezTo>
                    <a:pt x="335736" y="277860"/>
                    <a:pt x="344202" y="298233"/>
                    <a:pt x="335471" y="317547"/>
                  </a:cubicBezTo>
                  <a:cubicBezTo>
                    <a:pt x="326740" y="336861"/>
                    <a:pt x="291021" y="379988"/>
                    <a:pt x="289434" y="379459"/>
                  </a:cubicBezTo>
                  <a:cubicBezTo>
                    <a:pt x="287847" y="378930"/>
                    <a:pt x="314304" y="336597"/>
                    <a:pt x="325946" y="314372"/>
                  </a:cubicBezTo>
                  <a:cubicBezTo>
                    <a:pt x="337588" y="292147"/>
                    <a:pt x="359284" y="272303"/>
                    <a:pt x="359284" y="246109"/>
                  </a:cubicBezTo>
                  <a:cubicBezTo>
                    <a:pt x="359284" y="219915"/>
                    <a:pt x="373306" y="195838"/>
                    <a:pt x="325946" y="157209"/>
                  </a:cubicBezTo>
                  <a:cubicBezTo>
                    <a:pt x="278586" y="118580"/>
                    <a:pt x="124863" y="40528"/>
                    <a:pt x="75121" y="14334"/>
                  </a:cubicBezTo>
                  <a:cubicBezTo>
                    <a:pt x="25379" y="-11860"/>
                    <a:pt x="-12191" y="5338"/>
                    <a:pt x="3684" y="79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EDBF0530-9227-4802-A03E-3BDDA92EAC5F}"/>
                </a:ext>
              </a:extLst>
            </p:cNvPr>
            <p:cNvSpPr/>
            <p:nvPr/>
          </p:nvSpPr>
          <p:spPr>
            <a:xfrm>
              <a:off x="3260904" y="3446873"/>
              <a:ext cx="230758" cy="277407"/>
            </a:xfrm>
            <a:custGeom>
              <a:avLst/>
              <a:gdLst>
                <a:gd name="connsiteX0" fmla="*/ 2996 w 230758"/>
                <a:gd name="connsiteY0" fmla="*/ 21815 h 277407"/>
                <a:gd name="connsiteX1" fmla="*/ 185559 w 230758"/>
                <a:gd name="connsiteY1" fmla="*/ 80552 h 277407"/>
                <a:gd name="connsiteX2" fmla="*/ 207784 w 230758"/>
                <a:gd name="connsiteY2" fmla="*/ 156752 h 277407"/>
                <a:gd name="connsiteX3" fmla="*/ 204609 w 230758"/>
                <a:gd name="connsiteY3" fmla="*/ 277402 h 277407"/>
                <a:gd name="connsiteX4" fmla="*/ 226834 w 230758"/>
                <a:gd name="connsiteY4" fmla="*/ 151990 h 277407"/>
                <a:gd name="connsiteX5" fmla="*/ 112534 w 230758"/>
                <a:gd name="connsiteY5" fmla="*/ 9115 h 277407"/>
                <a:gd name="connsiteX6" fmla="*/ 72846 w 230758"/>
                <a:gd name="connsiteY6" fmla="*/ 15465 h 277407"/>
                <a:gd name="connsiteX7" fmla="*/ 2996 w 230758"/>
                <a:gd name="connsiteY7" fmla="*/ 21815 h 27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758" h="277407">
                  <a:moveTo>
                    <a:pt x="2996" y="21815"/>
                  </a:moveTo>
                  <a:cubicBezTo>
                    <a:pt x="21781" y="32663"/>
                    <a:pt x="151428" y="58063"/>
                    <a:pt x="185559" y="80552"/>
                  </a:cubicBezTo>
                  <a:cubicBezTo>
                    <a:pt x="219690" y="103041"/>
                    <a:pt x="204609" y="123944"/>
                    <a:pt x="207784" y="156752"/>
                  </a:cubicBezTo>
                  <a:cubicBezTo>
                    <a:pt x="210959" y="189560"/>
                    <a:pt x="201434" y="278196"/>
                    <a:pt x="204609" y="277402"/>
                  </a:cubicBezTo>
                  <a:cubicBezTo>
                    <a:pt x="207784" y="276608"/>
                    <a:pt x="242180" y="196705"/>
                    <a:pt x="226834" y="151990"/>
                  </a:cubicBezTo>
                  <a:cubicBezTo>
                    <a:pt x="211488" y="107276"/>
                    <a:pt x="138199" y="31869"/>
                    <a:pt x="112534" y="9115"/>
                  </a:cubicBezTo>
                  <a:cubicBezTo>
                    <a:pt x="86869" y="-13639"/>
                    <a:pt x="86340" y="13084"/>
                    <a:pt x="72846" y="15465"/>
                  </a:cubicBezTo>
                  <a:cubicBezTo>
                    <a:pt x="59352" y="17846"/>
                    <a:pt x="-15789" y="10967"/>
                    <a:pt x="2996" y="218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29EF5A4D-CBA3-4698-88B3-FB8BF6F25019}"/>
                </a:ext>
              </a:extLst>
            </p:cNvPr>
            <p:cNvSpPr/>
            <p:nvPr/>
          </p:nvSpPr>
          <p:spPr>
            <a:xfrm>
              <a:off x="3078335" y="3452160"/>
              <a:ext cx="191457" cy="259995"/>
            </a:xfrm>
            <a:custGeom>
              <a:avLst/>
              <a:gdLst>
                <a:gd name="connsiteX0" fmla="*/ 190328 w 191457"/>
                <a:gd name="connsiteY0" fmla="*/ 18115 h 259995"/>
                <a:gd name="connsiteX1" fmla="*/ 77615 w 191457"/>
                <a:gd name="connsiteY1" fmla="*/ 67328 h 259995"/>
                <a:gd name="connsiteX2" fmla="*/ 17290 w 191457"/>
                <a:gd name="connsiteY2" fmla="*/ 184803 h 259995"/>
                <a:gd name="connsiteX3" fmla="*/ 29990 w 191457"/>
                <a:gd name="connsiteY3" fmla="*/ 257828 h 259995"/>
                <a:gd name="connsiteX4" fmla="*/ 12528 w 191457"/>
                <a:gd name="connsiteY4" fmla="*/ 237190 h 259995"/>
                <a:gd name="connsiteX5" fmla="*/ 6178 w 191457"/>
                <a:gd name="connsiteY5" fmla="*/ 200678 h 259995"/>
                <a:gd name="connsiteX6" fmla="*/ 4590 w 191457"/>
                <a:gd name="connsiteY6" fmla="*/ 160990 h 259995"/>
                <a:gd name="connsiteX7" fmla="*/ 69678 w 191457"/>
                <a:gd name="connsiteY7" fmla="*/ 45103 h 259995"/>
                <a:gd name="connsiteX8" fmla="*/ 133178 w 191457"/>
                <a:gd name="connsiteY8" fmla="*/ 2240 h 259995"/>
                <a:gd name="connsiteX9" fmla="*/ 190328 w 191457"/>
                <a:gd name="connsiteY9" fmla="*/ 18115 h 25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57" h="259995">
                  <a:moveTo>
                    <a:pt x="190328" y="18115"/>
                  </a:moveTo>
                  <a:cubicBezTo>
                    <a:pt x="181067" y="28963"/>
                    <a:pt x="106455" y="39547"/>
                    <a:pt x="77615" y="67328"/>
                  </a:cubicBezTo>
                  <a:cubicBezTo>
                    <a:pt x="48775" y="95109"/>
                    <a:pt x="25227" y="153053"/>
                    <a:pt x="17290" y="184803"/>
                  </a:cubicBezTo>
                  <a:cubicBezTo>
                    <a:pt x="9353" y="216553"/>
                    <a:pt x="30784" y="249097"/>
                    <a:pt x="29990" y="257828"/>
                  </a:cubicBezTo>
                  <a:cubicBezTo>
                    <a:pt x="29196" y="266559"/>
                    <a:pt x="16497" y="246715"/>
                    <a:pt x="12528" y="237190"/>
                  </a:cubicBezTo>
                  <a:cubicBezTo>
                    <a:pt x="8559" y="227665"/>
                    <a:pt x="7501" y="213378"/>
                    <a:pt x="6178" y="200678"/>
                  </a:cubicBezTo>
                  <a:cubicBezTo>
                    <a:pt x="4855" y="187978"/>
                    <a:pt x="-5993" y="186919"/>
                    <a:pt x="4590" y="160990"/>
                  </a:cubicBezTo>
                  <a:cubicBezTo>
                    <a:pt x="15173" y="135061"/>
                    <a:pt x="48247" y="71561"/>
                    <a:pt x="69678" y="45103"/>
                  </a:cubicBezTo>
                  <a:cubicBezTo>
                    <a:pt x="91109" y="18645"/>
                    <a:pt x="117039" y="9648"/>
                    <a:pt x="133178" y="2240"/>
                  </a:cubicBezTo>
                  <a:cubicBezTo>
                    <a:pt x="149317" y="-5168"/>
                    <a:pt x="199589" y="7267"/>
                    <a:pt x="190328" y="181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C5B2DEFB-F1F2-4C16-B9F1-638C36AB8FDA}"/>
                </a:ext>
              </a:extLst>
            </p:cNvPr>
            <p:cNvSpPr/>
            <p:nvPr/>
          </p:nvSpPr>
          <p:spPr>
            <a:xfrm>
              <a:off x="3072990" y="3817520"/>
              <a:ext cx="389646" cy="106832"/>
            </a:xfrm>
            <a:custGeom>
              <a:avLst/>
              <a:gdLst>
                <a:gd name="connsiteX0" fmla="*/ 5173 w 389646"/>
                <a:gd name="connsiteY0" fmla="*/ 418 h 106832"/>
                <a:gd name="connsiteX1" fmla="*/ 176623 w 389646"/>
                <a:gd name="connsiteY1" fmla="*/ 95668 h 106832"/>
                <a:gd name="connsiteX2" fmla="*/ 276635 w 389646"/>
                <a:gd name="connsiteY2" fmla="*/ 98843 h 106832"/>
                <a:gd name="connsiteX3" fmla="*/ 386173 w 389646"/>
                <a:gd name="connsiteY3" fmla="*/ 71855 h 106832"/>
                <a:gd name="connsiteX4" fmla="*/ 138523 w 389646"/>
                <a:gd name="connsiteY4" fmla="*/ 106780 h 106832"/>
                <a:gd name="connsiteX5" fmla="*/ 52798 w 389646"/>
                <a:gd name="connsiteY5" fmla="*/ 62330 h 106832"/>
                <a:gd name="connsiteX6" fmla="*/ 5173 w 389646"/>
                <a:gd name="connsiteY6" fmla="*/ 418 h 10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646" h="106832">
                  <a:moveTo>
                    <a:pt x="5173" y="418"/>
                  </a:moveTo>
                  <a:cubicBezTo>
                    <a:pt x="25810" y="5974"/>
                    <a:pt x="131380" y="79264"/>
                    <a:pt x="176623" y="95668"/>
                  </a:cubicBezTo>
                  <a:cubicBezTo>
                    <a:pt x="221866" y="112072"/>
                    <a:pt x="241710" y="102812"/>
                    <a:pt x="276635" y="98843"/>
                  </a:cubicBezTo>
                  <a:cubicBezTo>
                    <a:pt x="311560" y="94874"/>
                    <a:pt x="409192" y="70532"/>
                    <a:pt x="386173" y="71855"/>
                  </a:cubicBezTo>
                  <a:cubicBezTo>
                    <a:pt x="363154" y="73178"/>
                    <a:pt x="194085" y="108367"/>
                    <a:pt x="138523" y="106780"/>
                  </a:cubicBezTo>
                  <a:cubicBezTo>
                    <a:pt x="82961" y="105193"/>
                    <a:pt x="74759" y="78470"/>
                    <a:pt x="52798" y="62330"/>
                  </a:cubicBezTo>
                  <a:cubicBezTo>
                    <a:pt x="30837" y="46190"/>
                    <a:pt x="-15464" y="-5138"/>
                    <a:pt x="5173" y="4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6E2DD38A-A023-4A14-8BB5-B60327C062EF}"/>
                </a:ext>
              </a:extLst>
            </p:cNvPr>
            <p:cNvSpPr/>
            <p:nvPr/>
          </p:nvSpPr>
          <p:spPr>
            <a:xfrm>
              <a:off x="3204780" y="3757466"/>
              <a:ext cx="435512" cy="214542"/>
            </a:xfrm>
            <a:custGeom>
              <a:avLst/>
              <a:gdLst>
                <a:gd name="connsiteX0" fmla="*/ 433770 w 435512"/>
                <a:gd name="connsiteY0" fmla="*/ 147 h 214542"/>
                <a:gd name="connsiteX1" fmla="*/ 376620 w 435512"/>
                <a:gd name="connsiteY1" fmla="*/ 119209 h 214542"/>
                <a:gd name="connsiteX2" fmla="*/ 268670 w 435512"/>
                <a:gd name="connsiteY2" fmla="*/ 190647 h 214542"/>
                <a:gd name="connsiteX3" fmla="*/ 149608 w 435512"/>
                <a:gd name="connsiteY3" fmla="*/ 214459 h 214542"/>
                <a:gd name="connsiteX4" fmla="*/ 3558 w 435512"/>
                <a:gd name="connsiteY4" fmla="*/ 184297 h 214542"/>
                <a:gd name="connsiteX5" fmla="*/ 308358 w 435512"/>
                <a:gd name="connsiteY5" fmla="*/ 187472 h 214542"/>
                <a:gd name="connsiteX6" fmla="*/ 409958 w 435512"/>
                <a:gd name="connsiteY6" fmla="*/ 96984 h 214542"/>
                <a:gd name="connsiteX7" fmla="*/ 433770 w 435512"/>
                <a:gd name="connsiteY7" fmla="*/ 147 h 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512" h="214542">
                  <a:moveTo>
                    <a:pt x="433770" y="147"/>
                  </a:moveTo>
                  <a:cubicBezTo>
                    <a:pt x="428214" y="3851"/>
                    <a:pt x="404137" y="87459"/>
                    <a:pt x="376620" y="119209"/>
                  </a:cubicBezTo>
                  <a:cubicBezTo>
                    <a:pt x="349103" y="150959"/>
                    <a:pt x="306505" y="174772"/>
                    <a:pt x="268670" y="190647"/>
                  </a:cubicBezTo>
                  <a:cubicBezTo>
                    <a:pt x="230835" y="206522"/>
                    <a:pt x="193793" y="215517"/>
                    <a:pt x="149608" y="214459"/>
                  </a:cubicBezTo>
                  <a:cubicBezTo>
                    <a:pt x="105423" y="213401"/>
                    <a:pt x="-22900" y="188795"/>
                    <a:pt x="3558" y="184297"/>
                  </a:cubicBezTo>
                  <a:cubicBezTo>
                    <a:pt x="30016" y="179799"/>
                    <a:pt x="240625" y="202024"/>
                    <a:pt x="308358" y="187472"/>
                  </a:cubicBezTo>
                  <a:cubicBezTo>
                    <a:pt x="376091" y="172920"/>
                    <a:pt x="388262" y="130586"/>
                    <a:pt x="409958" y="96984"/>
                  </a:cubicBezTo>
                  <a:cubicBezTo>
                    <a:pt x="431654" y="63382"/>
                    <a:pt x="439326" y="-3557"/>
                    <a:pt x="433770" y="1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B3FED333-185C-40E4-806B-25BEC83E2A29}"/>
                </a:ext>
              </a:extLst>
            </p:cNvPr>
            <p:cNvSpPr/>
            <p:nvPr/>
          </p:nvSpPr>
          <p:spPr>
            <a:xfrm>
              <a:off x="3115897" y="3726027"/>
              <a:ext cx="296933" cy="123246"/>
            </a:xfrm>
            <a:custGeom>
              <a:avLst/>
              <a:gdLst>
                <a:gd name="connsiteX0" fmla="*/ 6716 w 296933"/>
                <a:gd name="connsiteY0" fmla="*/ 1423 h 123246"/>
                <a:gd name="connsiteX1" fmla="*/ 167053 w 296933"/>
                <a:gd name="connsiteY1" fmla="*/ 115723 h 123246"/>
                <a:gd name="connsiteX2" fmla="*/ 281353 w 296933"/>
                <a:gd name="connsiteY2" fmla="*/ 110961 h 123246"/>
                <a:gd name="connsiteX3" fmla="*/ 275003 w 296933"/>
                <a:gd name="connsiteY3" fmla="*/ 99848 h 123246"/>
                <a:gd name="connsiteX4" fmla="*/ 89266 w 296933"/>
                <a:gd name="connsiteY4" fmla="*/ 96673 h 123246"/>
                <a:gd name="connsiteX5" fmla="*/ 35291 w 296933"/>
                <a:gd name="connsiteY5" fmla="*/ 53811 h 123246"/>
                <a:gd name="connsiteX6" fmla="*/ 6716 w 296933"/>
                <a:gd name="connsiteY6" fmla="*/ 1423 h 12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933" h="123246">
                  <a:moveTo>
                    <a:pt x="6716" y="1423"/>
                  </a:moveTo>
                  <a:cubicBezTo>
                    <a:pt x="28676" y="11742"/>
                    <a:pt x="121280" y="97467"/>
                    <a:pt x="167053" y="115723"/>
                  </a:cubicBezTo>
                  <a:cubicBezTo>
                    <a:pt x="212826" y="133979"/>
                    <a:pt x="263361" y="113607"/>
                    <a:pt x="281353" y="110961"/>
                  </a:cubicBezTo>
                  <a:cubicBezTo>
                    <a:pt x="299345" y="108315"/>
                    <a:pt x="307017" y="102229"/>
                    <a:pt x="275003" y="99848"/>
                  </a:cubicBezTo>
                  <a:cubicBezTo>
                    <a:pt x="242989" y="97467"/>
                    <a:pt x="129218" y="104346"/>
                    <a:pt x="89266" y="96673"/>
                  </a:cubicBezTo>
                  <a:cubicBezTo>
                    <a:pt x="49314" y="89000"/>
                    <a:pt x="47991" y="67834"/>
                    <a:pt x="35291" y="53811"/>
                  </a:cubicBezTo>
                  <a:cubicBezTo>
                    <a:pt x="22591" y="39788"/>
                    <a:pt x="-15244" y="-8896"/>
                    <a:pt x="6716" y="1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B00C9B6A-D877-40DF-8303-BEDD1137B6F3}"/>
                </a:ext>
              </a:extLst>
            </p:cNvPr>
            <p:cNvSpPr/>
            <p:nvPr/>
          </p:nvSpPr>
          <p:spPr>
            <a:xfrm>
              <a:off x="3010643" y="3707867"/>
              <a:ext cx="109794" cy="33030"/>
            </a:xfrm>
            <a:custGeom>
              <a:avLst/>
              <a:gdLst>
                <a:gd name="connsiteX0" fmla="*/ 108795 w 109794"/>
                <a:gd name="connsiteY0" fmla="*/ 32283 h 33030"/>
                <a:gd name="connsiteX1" fmla="*/ 51645 w 109794"/>
                <a:gd name="connsiteY1" fmla="*/ 21171 h 33030"/>
                <a:gd name="connsiteX2" fmla="*/ 845 w 109794"/>
                <a:gd name="connsiteY2" fmla="*/ 533 h 33030"/>
                <a:gd name="connsiteX3" fmla="*/ 108795 w 109794"/>
                <a:gd name="connsiteY3" fmla="*/ 32283 h 3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94" h="33030">
                  <a:moveTo>
                    <a:pt x="108795" y="32283"/>
                  </a:moveTo>
                  <a:cubicBezTo>
                    <a:pt x="117262" y="35723"/>
                    <a:pt x="69637" y="26463"/>
                    <a:pt x="51645" y="21171"/>
                  </a:cubicBezTo>
                  <a:cubicBezTo>
                    <a:pt x="33653" y="15879"/>
                    <a:pt x="-6299" y="-3436"/>
                    <a:pt x="845" y="533"/>
                  </a:cubicBezTo>
                  <a:cubicBezTo>
                    <a:pt x="7989" y="4502"/>
                    <a:pt x="100328" y="28843"/>
                    <a:pt x="108795" y="322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359B133F-7C0F-4D6E-938D-11D355276BC4}"/>
                </a:ext>
              </a:extLst>
            </p:cNvPr>
            <p:cNvSpPr/>
            <p:nvPr/>
          </p:nvSpPr>
          <p:spPr>
            <a:xfrm>
              <a:off x="3019252" y="3709304"/>
              <a:ext cx="91105" cy="154161"/>
            </a:xfrm>
            <a:custGeom>
              <a:avLst/>
              <a:gdLst>
                <a:gd name="connsiteX0" fmla="*/ 1761 w 91105"/>
                <a:gd name="connsiteY0" fmla="*/ 2271 h 154161"/>
                <a:gd name="connsiteX1" fmla="*/ 90661 w 91105"/>
                <a:gd name="connsiteY1" fmla="*/ 153084 h 154161"/>
                <a:gd name="connsiteX2" fmla="*/ 35098 w 91105"/>
                <a:gd name="connsiteY2" fmla="*/ 67359 h 154161"/>
                <a:gd name="connsiteX3" fmla="*/ 1761 w 91105"/>
                <a:gd name="connsiteY3" fmla="*/ 2271 h 15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05" h="154161">
                  <a:moveTo>
                    <a:pt x="1761" y="2271"/>
                  </a:moveTo>
                  <a:cubicBezTo>
                    <a:pt x="11021" y="16558"/>
                    <a:pt x="85105" y="142236"/>
                    <a:pt x="90661" y="153084"/>
                  </a:cubicBezTo>
                  <a:cubicBezTo>
                    <a:pt x="96217" y="163932"/>
                    <a:pt x="48063" y="89849"/>
                    <a:pt x="35098" y="67359"/>
                  </a:cubicBezTo>
                  <a:cubicBezTo>
                    <a:pt x="22133" y="44869"/>
                    <a:pt x="-7499" y="-12016"/>
                    <a:pt x="1761" y="22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068413F7-D52F-4DE7-BCB2-86956F09F9E1}"/>
                </a:ext>
              </a:extLst>
            </p:cNvPr>
            <p:cNvSpPr/>
            <p:nvPr/>
          </p:nvSpPr>
          <p:spPr>
            <a:xfrm>
              <a:off x="3070142" y="3795713"/>
              <a:ext cx="85808" cy="30177"/>
            </a:xfrm>
            <a:custGeom>
              <a:avLst/>
              <a:gdLst>
                <a:gd name="connsiteX0" fmla="*/ 85808 w 85808"/>
                <a:gd name="connsiteY0" fmla="*/ 0 h 30177"/>
                <a:gd name="connsiteX1" fmla="*/ 83 w 85808"/>
                <a:gd name="connsiteY1" fmla="*/ 30162 h 30177"/>
                <a:gd name="connsiteX2" fmla="*/ 85808 w 85808"/>
                <a:gd name="connsiteY2" fmla="*/ 0 h 3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08" h="30177">
                  <a:moveTo>
                    <a:pt x="85808" y="0"/>
                  </a:moveTo>
                  <a:lnTo>
                    <a:pt x="83" y="30162"/>
                  </a:lnTo>
                  <a:cubicBezTo>
                    <a:pt x="-3092" y="30956"/>
                    <a:pt x="85808" y="0"/>
                    <a:pt x="8580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5C928F7F-DD3E-4675-9D20-D8F362E524C3}"/>
                </a:ext>
              </a:extLst>
            </p:cNvPr>
            <p:cNvSpPr/>
            <p:nvPr/>
          </p:nvSpPr>
          <p:spPr>
            <a:xfrm>
              <a:off x="3366740" y="3695210"/>
              <a:ext cx="110667" cy="120674"/>
            </a:xfrm>
            <a:custGeom>
              <a:avLst/>
              <a:gdLst>
                <a:gd name="connsiteX0" fmla="*/ 109885 w 110667"/>
                <a:gd name="connsiteY0" fmla="*/ 490 h 120674"/>
                <a:gd name="connsiteX1" fmla="*/ 54323 w 110667"/>
                <a:gd name="connsiteY1" fmla="*/ 89390 h 120674"/>
                <a:gd name="connsiteX2" fmla="*/ 348 w 110667"/>
                <a:gd name="connsiteY2" fmla="*/ 119553 h 120674"/>
                <a:gd name="connsiteX3" fmla="*/ 81310 w 110667"/>
                <a:gd name="connsiteY3" fmla="*/ 56053 h 120674"/>
                <a:gd name="connsiteX4" fmla="*/ 109885 w 110667"/>
                <a:gd name="connsiteY4" fmla="*/ 490 h 12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67" h="120674">
                  <a:moveTo>
                    <a:pt x="109885" y="490"/>
                  </a:moveTo>
                  <a:cubicBezTo>
                    <a:pt x="105387" y="6046"/>
                    <a:pt x="72579" y="69546"/>
                    <a:pt x="54323" y="89390"/>
                  </a:cubicBezTo>
                  <a:cubicBezTo>
                    <a:pt x="36067" y="109234"/>
                    <a:pt x="-4150" y="125109"/>
                    <a:pt x="348" y="119553"/>
                  </a:cubicBezTo>
                  <a:cubicBezTo>
                    <a:pt x="4846" y="113997"/>
                    <a:pt x="63848" y="74045"/>
                    <a:pt x="81310" y="56053"/>
                  </a:cubicBezTo>
                  <a:cubicBezTo>
                    <a:pt x="98772" y="38061"/>
                    <a:pt x="114383" y="-5066"/>
                    <a:pt x="109885" y="4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D37373C5-BE77-442B-BF85-19C7BDD7FB63}"/>
                </a:ext>
              </a:extLst>
            </p:cNvPr>
            <p:cNvSpPr/>
            <p:nvPr/>
          </p:nvSpPr>
          <p:spPr>
            <a:xfrm>
              <a:off x="3487493" y="3707618"/>
              <a:ext cx="127427" cy="163683"/>
            </a:xfrm>
            <a:custGeom>
              <a:avLst/>
              <a:gdLst>
                <a:gd name="connsiteX0" fmla="*/ 82795 w 127427"/>
                <a:gd name="connsiteY0" fmla="*/ 782 h 163683"/>
                <a:gd name="connsiteX1" fmla="*/ 84382 w 127427"/>
                <a:gd name="connsiteY1" fmla="*/ 72220 h 163683"/>
                <a:gd name="connsiteX2" fmla="*/ 90732 w 127427"/>
                <a:gd name="connsiteY2" fmla="*/ 97620 h 163683"/>
                <a:gd name="connsiteX3" fmla="*/ 245 w 127427"/>
                <a:gd name="connsiteY3" fmla="*/ 162707 h 163683"/>
                <a:gd name="connsiteX4" fmla="*/ 122482 w 127427"/>
                <a:gd name="connsiteY4" fmla="*/ 42057 h 163683"/>
                <a:gd name="connsiteX5" fmla="*/ 82795 w 127427"/>
                <a:gd name="connsiteY5" fmla="*/ 782 h 16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27" h="163683">
                  <a:moveTo>
                    <a:pt x="82795" y="782"/>
                  </a:moveTo>
                  <a:cubicBezTo>
                    <a:pt x="76445" y="5809"/>
                    <a:pt x="83059" y="56080"/>
                    <a:pt x="84382" y="72220"/>
                  </a:cubicBezTo>
                  <a:cubicBezTo>
                    <a:pt x="85705" y="88360"/>
                    <a:pt x="104755" y="82539"/>
                    <a:pt x="90732" y="97620"/>
                  </a:cubicBezTo>
                  <a:cubicBezTo>
                    <a:pt x="76709" y="112701"/>
                    <a:pt x="-5047" y="171967"/>
                    <a:pt x="245" y="162707"/>
                  </a:cubicBezTo>
                  <a:cubicBezTo>
                    <a:pt x="5537" y="153447"/>
                    <a:pt x="101051" y="68515"/>
                    <a:pt x="122482" y="42057"/>
                  </a:cubicBezTo>
                  <a:cubicBezTo>
                    <a:pt x="143913" y="15599"/>
                    <a:pt x="89145" y="-4245"/>
                    <a:pt x="82795" y="7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531F32B5-84C6-47A0-B78C-32460A837F44}"/>
                </a:ext>
              </a:extLst>
            </p:cNvPr>
            <p:cNvSpPr/>
            <p:nvPr/>
          </p:nvSpPr>
          <p:spPr>
            <a:xfrm>
              <a:off x="3465318" y="3540989"/>
              <a:ext cx="65115" cy="250898"/>
            </a:xfrm>
            <a:custGeom>
              <a:avLst/>
              <a:gdLst>
                <a:gd name="connsiteX0" fmla="*/ 63695 w 65115"/>
                <a:gd name="connsiteY0" fmla="*/ 2311 h 250898"/>
                <a:gd name="connsiteX1" fmla="*/ 38295 w 65115"/>
                <a:gd name="connsiteY1" fmla="*/ 170586 h 250898"/>
                <a:gd name="connsiteX2" fmla="*/ 195 w 65115"/>
                <a:gd name="connsiteY2" fmla="*/ 248374 h 250898"/>
                <a:gd name="connsiteX3" fmla="*/ 55757 w 65115"/>
                <a:gd name="connsiteY3" fmla="*/ 83274 h 250898"/>
                <a:gd name="connsiteX4" fmla="*/ 63695 w 65115"/>
                <a:gd name="connsiteY4" fmla="*/ 2311 h 25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15" h="250898">
                  <a:moveTo>
                    <a:pt x="63695" y="2311"/>
                  </a:moveTo>
                  <a:cubicBezTo>
                    <a:pt x="60785" y="16863"/>
                    <a:pt x="48878" y="129576"/>
                    <a:pt x="38295" y="170586"/>
                  </a:cubicBezTo>
                  <a:cubicBezTo>
                    <a:pt x="27712" y="211596"/>
                    <a:pt x="-2715" y="262926"/>
                    <a:pt x="195" y="248374"/>
                  </a:cubicBezTo>
                  <a:cubicBezTo>
                    <a:pt x="3105" y="233822"/>
                    <a:pt x="45968" y="121374"/>
                    <a:pt x="55757" y="83274"/>
                  </a:cubicBezTo>
                  <a:cubicBezTo>
                    <a:pt x="65546" y="45174"/>
                    <a:pt x="66605" y="-12241"/>
                    <a:pt x="63695" y="23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26E8B228-1707-494F-8A0A-8537DD37FE29}"/>
                </a:ext>
              </a:extLst>
            </p:cNvPr>
            <p:cNvSpPr/>
            <p:nvPr/>
          </p:nvSpPr>
          <p:spPr>
            <a:xfrm>
              <a:off x="3406146" y="3735322"/>
              <a:ext cx="133480" cy="149431"/>
            </a:xfrm>
            <a:custGeom>
              <a:avLst/>
              <a:gdLst>
                <a:gd name="connsiteX0" fmla="*/ 129217 w 133480"/>
                <a:gd name="connsiteY0" fmla="*/ 66 h 149431"/>
                <a:gd name="connsiteX1" fmla="*/ 70479 w 133480"/>
                <a:gd name="connsiteY1" fmla="*/ 98491 h 149431"/>
                <a:gd name="connsiteX2" fmla="*/ 629 w 133480"/>
                <a:gd name="connsiteY2" fmla="*/ 149291 h 149431"/>
                <a:gd name="connsiteX3" fmla="*/ 113342 w 133480"/>
                <a:gd name="connsiteY3" fmla="*/ 84203 h 149431"/>
                <a:gd name="connsiteX4" fmla="*/ 129217 w 133480"/>
                <a:gd name="connsiteY4" fmla="*/ 66 h 14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80" h="149431">
                  <a:moveTo>
                    <a:pt x="129217" y="66"/>
                  </a:moveTo>
                  <a:cubicBezTo>
                    <a:pt x="122073" y="2447"/>
                    <a:pt x="91910" y="73620"/>
                    <a:pt x="70479" y="98491"/>
                  </a:cubicBezTo>
                  <a:cubicBezTo>
                    <a:pt x="49048" y="123362"/>
                    <a:pt x="-6515" y="151672"/>
                    <a:pt x="629" y="149291"/>
                  </a:cubicBezTo>
                  <a:cubicBezTo>
                    <a:pt x="7773" y="146910"/>
                    <a:pt x="90059" y="108280"/>
                    <a:pt x="113342" y="84203"/>
                  </a:cubicBezTo>
                  <a:cubicBezTo>
                    <a:pt x="136625" y="60126"/>
                    <a:pt x="136361" y="-2315"/>
                    <a:pt x="129217" y="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EA7DA074-D9C0-4B87-988F-CAB34AE7FACF}"/>
                </a:ext>
              </a:extLst>
            </p:cNvPr>
            <p:cNvSpPr/>
            <p:nvPr/>
          </p:nvSpPr>
          <p:spPr>
            <a:xfrm>
              <a:off x="3262145" y="3504863"/>
              <a:ext cx="188218" cy="299981"/>
            </a:xfrm>
            <a:custGeom>
              <a:avLst/>
              <a:gdLst>
                <a:gd name="connsiteX0" fmla="*/ 168 w 188218"/>
                <a:gd name="connsiteY0" fmla="*/ 20975 h 299981"/>
                <a:gd name="connsiteX1" fmla="*/ 123993 w 188218"/>
                <a:gd name="connsiteY1" fmla="*/ 27325 h 299981"/>
                <a:gd name="connsiteX2" fmla="*/ 168443 w 188218"/>
                <a:gd name="connsiteY2" fmla="*/ 103525 h 299981"/>
                <a:gd name="connsiteX3" fmla="*/ 157330 w 188218"/>
                <a:gd name="connsiteY3" fmla="*/ 219412 h 299981"/>
                <a:gd name="connsiteX4" fmla="*/ 81130 w 188218"/>
                <a:gd name="connsiteY4" fmla="*/ 281325 h 299981"/>
                <a:gd name="connsiteX5" fmla="*/ 9693 w 188218"/>
                <a:gd name="connsiteY5" fmla="*/ 298787 h 299981"/>
                <a:gd name="connsiteX6" fmla="*/ 149393 w 188218"/>
                <a:gd name="connsiteY6" fmla="*/ 254337 h 299981"/>
                <a:gd name="connsiteX7" fmla="*/ 187493 w 188218"/>
                <a:gd name="connsiteY7" fmla="*/ 171787 h 299981"/>
                <a:gd name="connsiteX8" fmla="*/ 168443 w 188218"/>
                <a:gd name="connsiteY8" fmla="*/ 52725 h 299981"/>
                <a:gd name="connsiteX9" fmla="*/ 98593 w 188218"/>
                <a:gd name="connsiteY9" fmla="*/ 1925 h 299981"/>
                <a:gd name="connsiteX10" fmla="*/ 168 w 188218"/>
                <a:gd name="connsiteY10" fmla="*/ 20975 h 2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218" h="299981">
                  <a:moveTo>
                    <a:pt x="168" y="20975"/>
                  </a:moveTo>
                  <a:cubicBezTo>
                    <a:pt x="4401" y="25208"/>
                    <a:pt x="95947" y="13567"/>
                    <a:pt x="123993" y="27325"/>
                  </a:cubicBezTo>
                  <a:cubicBezTo>
                    <a:pt x="152039" y="41083"/>
                    <a:pt x="162887" y="71511"/>
                    <a:pt x="168443" y="103525"/>
                  </a:cubicBezTo>
                  <a:cubicBezTo>
                    <a:pt x="173999" y="135540"/>
                    <a:pt x="171882" y="189779"/>
                    <a:pt x="157330" y="219412"/>
                  </a:cubicBezTo>
                  <a:cubicBezTo>
                    <a:pt x="142778" y="249045"/>
                    <a:pt x="105736" y="268096"/>
                    <a:pt x="81130" y="281325"/>
                  </a:cubicBezTo>
                  <a:cubicBezTo>
                    <a:pt x="56524" y="294554"/>
                    <a:pt x="-1684" y="303285"/>
                    <a:pt x="9693" y="298787"/>
                  </a:cubicBezTo>
                  <a:cubicBezTo>
                    <a:pt x="21070" y="294289"/>
                    <a:pt x="119760" y="275504"/>
                    <a:pt x="149393" y="254337"/>
                  </a:cubicBezTo>
                  <a:cubicBezTo>
                    <a:pt x="179026" y="233170"/>
                    <a:pt x="184318" y="205389"/>
                    <a:pt x="187493" y="171787"/>
                  </a:cubicBezTo>
                  <a:cubicBezTo>
                    <a:pt x="190668" y="138185"/>
                    <a:pt x="183260" y="81035"/>
                    <a:pt x="168443" y="52725"/>
                  </a:cubicBezTo>
                  <a:cubicBezTo>
                    <a:pt x="153626" y="24415"/>
                    <a:pt x="124522" y="10656"/>
                    <a:pt x="98593" y="1925"/>
                  </a:cubicBezTo>
                  <a:cubicBezTo>
                    <a:pt x="72664" y="-6806"/>
                    <a:pt x="-4065" y="16742"/>
                    <a:pt x="168" y="209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B6169B8B-2517-4C51-B296-A47310FECBEC}"/>
                </a:ext>
              </a:extLst>
            </p:cNvPr>
            <p:cNvSpPr/>
            <p:nvPr/>
          </p:nvSpPr>
          <p:spPr>
            <a:xfrm>
              <a:off x="3124632" y="3518704"/>
              <a:ext cx="167939" cy="288305"/>
            </a:xfrm>
            <a:custGeom>
              <a:avLst/>
              <a:gdLst>
                <a:gd name="connsiteX0" fmla="*/ 134506 w 167939"/>
                <a:gd name="connsiteY0" fmla="*/ 11896 h 288305"/>
                <a:gd name="connsiteX1" fmla="*/ 75768 w 167939"/>
                <a:gd name="connsiteY1" fmla="*/ 7134 h 288305"/>
                <a:gd name="connsiteX2" fmla="*/ 9093 w 167939"/>
                <a:gd name="connsiteY2" fmla="*/ 111909 h 288305"/>
                <a:gd name="connsiteX3" fmla="*/ 40843 w 167939"/>
                <a:gd name="connsiteY3" fmla="*/ 216684 h 288305"/>
                <a:gd name="connsiteX4" fmla="*/ 167843 w 167939"/>
                <a:gd name="connsiteY4" fmla="*/ 288121 h 288305"/>
                <a:gd name="connsiteX5" fmla="*/ 18618 w 167939"/>
                <a:gd name="connsiteY5" fmla="*/ 196046 h 288305"/>
                <a:gd name="connsiteX6" fmla="*/ 4331 w 167939"/>
                <a:gd name="connsiteY6" fmla="*/ 100796 h 288305"/>
                <a:gd name="connsiteX7" fmla="*/ 37668 w 167939"/>
                <a:gd name="connsiteY7" fmla="*/ 32534 h 288305"/>
                <a:gd name="connsiteX8" fmla="*/ 134506 w 167939"/>
                <a:gd name="connsiteY8" fmla="*/ 11896 h 28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39" h="288305">
                  <a:moveTo>
                    <a:pt x="134506" y="11896"/>
                  </a:moveTo>
                  <a:cubicBezTo>
                    <a:pt x="140856" y="7663"/>
                    <a:pt x="96670" y="-9535"/>
                    <a:pt x="75768" y="7134"/>
                  </a:cubicBezTo>
                  <a:cubicBezTo>
                    <a:pt x="54866" y="23803"/>
                    <a:pt x="14914" y="76984"/>
                    <a:pt x="9093" y="111909"/>
                  </a:cubicBezTo>
                  <a:cubicBezTo>
                    <a:pt x="3272" y="146834"/>
                    <a:pt x="14385" y="187315"/>
                    <a:pt x="40843" y="216684"/>
                  </a:cubicBezTo>
                  <a:cubicBezTo>
                    <a:pt x="67301" y="246053"/>
                    <a:pt x="171547" y="291561"/>
                    <a:pt x="167843" y="288121"/>
                  </a:cubicBezTo>
                  <a:cubicBezTo>
                    <a:pt x="164139" y="284681"/>
                    <a:pt x="45870" y="227267"/>
                    <a:pt x="18618" y="196046"/>
                  </a:cubicBezTo>
                  <a:cubicBezTo>
                    <a:pt x="-8634" y="164825"/>
                    <a:pt x="1156" y="128048"/>
                    <a:pt x="4331" y="100796"/>
                  </a:cubicBezTo>
                  <a:cubicBezTo>
                    <a:pt x="7506" y="73544"/>
                    <a:pt x="20206" y="49467"/>
                    <a:pt x="37668" y="32534"/>
                  </a:cubicBezTo>
                  <a:cubicBezTo>
                    <a:pt x="55130" y="15601"/>
                    <a:pt x="128156" y="16129"/>
                    <a:pt x="134506" y="11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7B1B4B12-07CB-43AE-95B7-077A5299EBC8}"/>
                </a:ext>
              </a:extLst>
            </p:cNvPr>
            <p:cNvSpPr/>
            <p:nvPr/>
          </p:nvSpPr>
          <p:spPr>
            <a:xfrm>
              <a:off x="3139945" y="3541475"/>
              <a:ext cx="239849" cy="108472"/>
            </a:xfrm>
            <a:custGeom>
              <a:avLst/>
              <a:gdLst>
                <a:gd name="connsiteX0" fmla="*/ 239843 w 239849"/>
                <a:gd name="connsiteY0" fmla="*/ 238 h 108472"/>
                <a:gd name="connsiteX1" fmla="*/ 136655 w 239849"/>
                <a:gd name="connsiteY1" fmla="*/ 49450 h 108472"/>
                <a:gd name="connsiteX2" fmla="*/ 74743 w 239849"/>
                <a:gd name="connsiteY2" fmla="*/ 108188 h 108472"/>
                <a:gd name="connsiteX3" fmla="*/ 3305 w 239849"/>
                <a:gd name="connsiteY3" fmla="*/ 71675 h 108472"/>
                <a:gd name="connsiteX4" fmla="*/ 16005 w 239849"/>
                <a:gd name="connsiteY4" fmla="*/ 68500 h 108472"/>
                <a:gd name="connsiteX5" fmla="*/ 52518 w 239849"/>
                <a:gd name="connsiteY5" fmla="*/ 71675 h 108472"/>
                <a:gd name="connsiteX6" fmla="*/ 69980 w 239849"/>
                <a:gd name="connsiteY6" fmla="*/ 74850 h 108472"/>
                <a:gd name="connsiteX7" fmla="*/ 131893 w 239849"/>
                <a:gd name="connsiteY7" fmla="*/ 70088 h 108472"/>
                <a:gd name="connsiteX8" fmla="*/ 239843 w 239849"/>
                <a:gd name="connsiteY8" fmla="*/ 238 h 10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849" h="108472">
                  <a:moveTo>
                    <a:pt x="239843" y="238"/>
                  </a:moveTo>
                  <a:cubicBezTo>
                    <a:pt x="240637" y="-3202"/>
                    <a:pt x="164172" y="31458"/>
                    <a:pt x="136655" y="49450"/>
                  </a:cubicBezTo>
                  <a:cubicBezTo>
                    <a:pt x="109138" y="67442"/>
                    <a:pt x="96968" y="104484"/>
                    <a:pt x="74743" y="108188"/>
                  </a:cubicBezTo>
                  <a:cubicBezTo>
                    <a:pt x="52518" y="111892"/>
                    <a:pt x="13095" y="78290"/>
                    <a:pt x="3305" y="71675"/>
                  </a:cubicBezTo>
                  <a:cubicBezTo>
                    <a:pt x="-6485" y="65060"/>
                    <a:pt x="7803" y="68500"/>
                    <a:pt x="16005" y="68500"/>
                  </a:cubicBezTo>
                  <a:cubicBezTo>
                    <a:pt x="24207" y="68500"/>
                    <a:pt x="43522" y="70617"/>
                    <a:pt x="52518" y="71675"/>
                  </a:cubicBezTo>
                  <a:cubicBezTo>
                    <a:pt x="61514" y="72733"/>
                    <a:pt x="69980" y="74850"/>
                    <a:pt x="69980" y="74850"/>
                  </a:cubicBezTo>
                  <a:cubicBezTo>
                    <a:pt x="83209" y="74586"/>
                    <a:pt x="107022" y="77761"/>
                    <a:pt x="131893" y="70088"/>
                  </a:cubicBezTo>
                  <a:cubicBezTo>
                    <a:pt x="156764" y="62415"/>
                    <a:pt x="239049" y="3678"/>
                    <a:pt x="239843" y="2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CC4B1EC1-4D79-4CDC-9C07-84BC9E0AE4C0}"/>
                </a:ext>
              </a:extLst>
            </p:cNvPr>
            <p:cNvSpPr/>
            <p:nvPr/>
          </p:nvSpPr>
          <p:spPr>
            <a:xfrm>
              <a:off x="3273750" y="3600408"/>
              <a:ext cx="125395" cy="58956"/>
            </a:xfrm>
            <a:custGeom>
              <a:avLst/>
              <a:gdLst>
                <a:gd name="connsiteX0" fmla="*/ 71113 w 125395"/>
                <a:gd name="connsiteY0" fmla="*/ 42 h 58956"/>
                <a:gd name="connsiteX1" fmla="*/ 113975 w 125395"/>
                <a:gd name="connsiteY1" fmla="*/ 38142 h 58956"/>
                <a:gd name="connsiteX2" fmla="*/ 118738 w 125395"/>
                <a:gd name="connsiteY2" fmla="*/ 55605 h 58956"/>
                <a:gd name="connsiteX3" fmla="*/ 31425 w 125395"/>
                <a:gd name="connsiteY3" fmla="*/ 58780 h 58956"/>
                <a:gd name="connsiteX4" fmla="*/ 2850 w 125395"/>
                <a:gd name="connsiteY4" fmla="*/ 57192 h 58956"/>
                <a:gd name="connsiteX5" fmla="*/ 93338 w 125395"/>
                <a:gd name="connsiteY5" fmla="*/ 46080 h 58956"/>
                <a:gd name="connsiteX6" fmla="*/ 71113 w 125395"/>
                <a:gd name="connsiteY6" fmla="*/ 42 h 5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395" h="58956">
                  <a:moveTo>
                    <a:pt x="71113" y="42"/>
                  </a:moveTo>
                  <a:cubicBezTo>
                    <a:pt x="74552" y="-1281"/>
                    <a:pt x="106038" y="28882"/>
                    <a:pt x="113975" y="38142"/>
                  </a:cubicBezTo>
                  <a:cubicBezTo>
                    <a:pt x="121912" y="47402"/>
                    <a:pt x="132496" y="52165"/>
                    <a:pt x="118738" y="55605"/>
                  </a:cubicBezTo>
                  <a:cubicBezTo>
                    <a:pt x="104980" y="59045"/>
                    <a:pt x="50740" y="58516"/>
                    <a:pt x="31425" y="58780"/>
                  </a:cubicBezTo>
                  <a:cubicBezTo>
                    <a:pt x="12110" y="59045"/>
                    <a:pt x="-7469" y="59309"/>
                    <a:pt x="2850" y="57192"/>
                  </a:cubicBezTo>
                  <a:cubicBezTo>
                    <a:pt x="13169" y="55075"/>
                    <a:pt x="78257" y="51636"/>
                    <a:pt x="93338" y="46080"/>
                  </a:cubicBezTo>
                  <a:cubicBezTo>
                    <a:pt x="108419" y="40524"/>
                    <a:pt x="67674" y="1365"/>
                    <a:pt x="71113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59FB03C3-4EC4-4668-AE18-994DA88A54D7}"/>
                </a:ext>
              </a:extLst>
            </p:cNvPr>
            <p:cNvSpPr/>
            <p:nvPr/>
          </p:nvSpPr>
          <p:spPr>
            <a:xfrm>
              <a:off x="3158196" y="3665502"/>
              <a:ext cx="256832" cy="58768"/>
            </a:xfrm>
            <a:custGeom>
              <a:avLst/>
              <a:gdLst>
                <a:gd name="connsiteX0" fmla="*/ 256517 w 256832"/>
                <a:gd name="connsiteY0" fmla="*/ 36 h 58768"/>
                <a:gd name="connsiteX1" fmla="*/ 126342 w 256832"/>
                <a:gd name="connsiteY1" fmla="*/ 57186 h 58768"/>
                <a:gd name="connsiteX2" fmla="*/ 34267 w 256832"/>
                <a:gd name="connsiteY2" fmla="*/ 41311 h 58768"/>
                <a:gd name="connsiteX3" fmla="*/ 7279 w 256832"/>
                <a:gd name="connsiteY3" fmla="*/ 25436 h 58768"/>
                <a:gd name="connsiteX4" fmla="*/ 158092 w 256832"/>
                <a:gd name="connsiteY4" fmla="*/ 47661 h 58768"/>
                <a:gd name="connsiteX5" fmla="*/ 256517 w 256832"/>
                <a:gd name="connsiteY5" fmla="*/ 36 h 5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832" h="58768">
                  <a:moveTo>
                    <a:pt x="256517" y="36"/>
                  </a:moveTo>
                  <a:cubicBezTo>
                    <a:pt x="251225" y="1623"/>
                    <a:pt x="163384" y="50307"/>
                    <a:pt x="126342" y="57186"/>
                  </a:cubicBezTo>
                  <a:cubicBezTo>
                    <a:pt x="89300" y="64065"/>
                    <a:pt x="54111" y="46603"/>
                    <a:pt x="34267" y="41311"/>
                  </a:cubicBezTo>
                  <a:cubicBezTo>
                    <a:pt x="14423" y="36019"/>
                    <a:pt x="-13358" y="24378"/>
                    <a:pt x="7279" y="25436"/>
                  </a:cubicBezTo>
                  <a:cubicBezTo>
                    <a:pt x="27916" y="26494"/>
                    <a:pt x="116817" y="45809"/>
                    <a:pt x="158092" y="47661"/>
                  </a:cubicBezTo>
                  <a:cubicBezTo>
                    <a:pt x="199367" y="49513"/>
                    <a:pt x="261809" y="-1551"/>
                    <a:pt x="256517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B9E1B428-603A-473A-B3C9-D69D48C34F19}"/>
                </a:ext>
              </a:extLst>
            </p:cNvPr>
            <p:cNvSpPr/>
            <p:nvPr/>
          </p:nvSpPr>
          <p:spPr>
            <a:xfrm>
              <a:off x="2838699" y="5805319"/>
              <a:ext cx="3310312" cy="331321"/>
            </a:xfrm>
            <a:custGeom>
              <a:avLst/>
              <a:gdLst>
                <a:gd name="connsiteX0" fmla="*/ 1021 w 3310312"/>
                <a:gd name="connsiteY0" fmla="*/ 1121 h 331321"/>
                <a:gd name="connsiteX1" fmla="*/ 382021 w 3310312"/>
                <a:gd name="connsiteY1" fmla="*/ 275441 h 331321"/>
                <a:gd name="connsiteX2" fmla="*/ 1067821 w 3310312"/>
                <a:gd name="connsiteY2" fmla="*/ 234801 h 331321"/>
                <a:gd name="connsiteX3" fmla="*/ 1616461 w 3310312"/>
                <a:gd name="connsiteY3" fmla="*/ 229721 h 331321"/>
                <a:gd name="connsiteX4" fmla="*/ 2099061 w 3310312"/>
                <a:gd name="connsiteY4" fmla="*/ 321161 h 331321"/>
                <a:gd name="connsiteX5" fmla="*/ 2469901 w 3310312"/>
                <a:gd name="connsiteY5" fmla="*/ 321161 h 331321"/>
                <a:gd name="connsiteX6" fmla="*/ 3003301 w 3310312"/>
                <a:gd name="connsiteY6" fmla="*/ 331321 h 331321"/>
                <a:gd name="connsiteX7" fmla="*/ 3303021 w 3310312"/>
                <a:gd name="connsiteY7" fmla="*/ 316081 h 331321"/>
                <a:gd name="connsiteX8" fmla="*/ 2708661 w 3310312"/>
                <a:gd name="connsiteY8" fmla="*/ 295761 h 331321"/>
                <a:gd name="connsiteX9" fmla="*/ 2368301 w 3310312"/>
                <a:gd name="connsiteY9" fmla="*/ 295761 h 331321"/>
                <a:gd name="connsiteX10" fmla="*/ 1799341 w 3310312"/>
                <a:gd name="connsiteY10" fmla="*/ 209401 h 331321"/>
                <a:gd name="connsiteX11" fmla="*/ 1001781 w 3310312"/>
                <a:gd name="connsiteY11" fmla="*/ 138281 h 331321"/>
                <a:gd name="connsiteX12" fmla="*/ 437901 w 3310312"/>
                <a:gd name="connsiteY12" fmla="*/ 224641 h 331321"/>
                <a:gd name="connsiteX13" fmla="*/ 275341 w 3310312"/>
                <a:gd name="connsiteY13" fmla="*/ 178921 h 331321"/>
                <a:gd name="connsiteX14" fmla="*/ 1021 w 3310312"/>
                <a:gd name="connsiteY14" fmla="*/ 1121 h 33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0312" h="331321">
                  <a:moveTo>
                    <a:pt x="1021" y="1121"/>
                  </a:moveTo>
                  <a:cubicBezTo>
                    <a:pt x="18801" y="17208"/>
                    <a:pt x="204221" y="236494"/>
                    <a:pt x="382021" y="275441"/>
                  </a:cubicBezTo>
                  <a:cubicBezTo>
                    <a:pt x="559821" y="314388"/>
                    <a:pt x="862081" y="242421"/>
                    <a:pt x="1067821" y="234801"/>
                  </a:cubicBezTo>
                  <a:cubicBezTo>
                    <a:pt x="1273561" y="227181"/>
                    <a:pt x="1444588" y="215328"/>
                    <a:pt x="1616461" y="229721"/>
                  </a:cubicBezTo>
                  <a:cubicBezTo>
                    <a:pt x="1788334" y="244114"/>
                    <a:pt x="1956821" y="305921"/>
                    <a:pt x="2099061" y="321161"/>
                  </a:cubicBezTo>
                  <a:cubicBezTo>
                    <a:pt x="2241301" y="336401"/>
                    <a:pt x="2469901" y="321161"/>
                    <a:pt x="2469901" y="321161"/>
                  </a:cubicBezTo>
                  <a:lnTo>
                    <a:pt x="3003301" y="331321"/>
                  </a:lnTo>
                  <a:cubicBezTo>
                    <a:pt x="3142154" y="330474"/>
                    <a:pt x="3352128" y="322008"/>
                    <a:pt x="3303021" y="316081"/>
                  </a:cubicBezTo>
                  <a:cubicBezTo>
                    <a:pt x="3253914" y="310154"/>
                    <a:pt x="2864448" y="299148"/>
                    <a:pt x="2708661" y="295761"/>
                  </a:cubicBezTo>
                  <a:cubicBezTo>
                    <a:pt x="2552874" y="292374"/>
                    <a:pt x="2519854" y="310154"/>
                    <a:pt x="2368301" y="295761"/>
                  </a:cubicBezTo>
                  <a:cubicBezTo>
                    <a:pt x="2216748" y="281368"/>
                    <a:pt x="2027094" y="235648"/>
                    <a:pt x="1799341" y="209401"/>
                  </a:cubicBezTo>
                  <a:cubicBezTo>
                    <a:pt x="1571588" y="183154"/>
                    <a:pt x="1228688" y="135741"/>
                    <a:pt x="1001781" y="138281"/>
                  </a:cubicBezTo>
                  <a:cubicBezTo>
                    <a:pt x="774874" y="140821"/>
                    <a:pt x="558974" y="217868"/>
                    <a:pt x="437901" y="224641"/>
                  </a:cubicBezTo>
                  <a:cubicBezTo>
                    <a:pt x="316828" y="231414"/>
                    <a:pt x="348154" y="211094"/>
                    <a:pt x="275341" y="178921"/>
                  </a:cubicBezTo>
                  <a:cubicBezTo>
                    <a:pt x="202528" y="146748"/>
                    <a:pt x="-16759" y="-14966"/>
                    <a:pt x="1021" y="11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F0ACA311-365D-4D61-8E7F-67FF946E1C06}"/>
                </a:ext>
              </a:extLst>
            </p:cNvPr>
            <p:cNvSpPr/>
            <p:nvPr/>
          </p:nvSpPr>
          <p:spPr>
            <a:xfrm>
              <a:off x="3235892" y="483156"/>
              <a:ext cx="2305992" cy="1296303"/>
            </a:xfrm>
            <a:custGeom>
              <a:avLst/>
              <a:gdLst>
                <a:gd name="connsiteX0" fmla="*/ 2270828 w 2305992"/>
                <a:gd name="connsiteY0" fmla="*/ 19764 h 1296303"/>
                <a:gd name="connsiteX1" fmla="*/ 2209868 w 2305992"/>
                <a:gd name="connsiteY1" fmla="*/ 19764 h 1296303"/>
                <a:gd name="connsiteX2" fmla="*/ 751908 w 2305992"/>
                <a:gd name="connsiteY2" fmla="*/ 85804 h 1296303"/>
                <a:gd name="connsiteX3" fmla="*/ 574108 w 2305992"/>
                <a:gd name="connsiteY3" fmla="*/ 192484 h 1296303"/>
                <a:gd name="connsiteX4" fmla="*/ 218508 w 2305992"/>
                <a:gd name="connsiteY4" fmla="*/ 888444 h 1296303"/>
                <a:gd name="connsiteX5" fmla="*/ 68 w 2305992"/>
                <a:gd name="connsiteY5" fmla="*/ 1294844 h 1296303"/>
                <a:gd name="connsiteX6" fmla="*/ 198188 w 2305992"/>
                <a:gd name="connsiteY6" fmla="*/ 995124 h 1296303"/>
                <a:gd name="connsiteX7" fmla="*/ 467428 w 2305992"/>
                <a:gd name="connsiteY7" fmla="*/ 273764 h 1296303"/>
                <a:gd name="connsiteX8" fmla="*/ 640148 w 2305992"/>
                <a:gd name="connsiteY8" fmla="*/ 85804 h 1296303"/>
                <a:gd name="connsiteX9" fmla="*/ 1574868 w 2305992"/>
                <a:gd name="connsiteY9" fmla="*/ 4524 h 1296303"/>
                <a:gd name="connsiteX10" fmla="*/ 2270828 w 2305992"/>
                <a:gd name="connsiteY10" fmla="*/ 19764 h 129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5992" h="1296303">
                  <a:moveTo>
                    <a:pt x="2270828" y="19764"/>
                  </a:moveTo>
                  <a:cubicBezTo>
                    <a:pt x="2376661" y="22304"/>
                    <a:pt x="2209868" y="19764"/>
                    <a:pt x="2209868" y="19764"/>
                  </a:cubicBezTo>
                  <a:cubicBezTo>
                    <a:pt x="1956715" y="30771"/>
                    <a:pt x="1024535" y="57017"/>
                    <a:pt x="751908" y="85804"/>
                  </a:cubicBezTo>
                  <a:cubicBezTo>
                    <a:pt x="479281" y="114591"/>
                    <a:pt x="663008" y="58711"/>
                    <a:pt x="574108" y="192484"/>
                  </a:cubicBezTo>
                  <a:cubicBezTo>
                    <a:pt x="485208" y="326257"/>
                    <a:pt x="314181" y="704717"/>
                    <a:pt x="218508" y="888444"/>
                  </a:cubicBezTo>
                  <a:cubicBezTo>
                    <a:pt x="122835" y="1072171"/>
                    <a:pt x="3455" y="1277064"/>
                    <a:pt x="68" y="1294844"/>
                  </a:cubicBezTo>
                  <a:cubicBezTo>
                    <a:pt x="-3319" y="1312624"/>
                    <a:pt x="120295" y="1165304"/>
                    <a:pt x="198188" y="995124"/>
                  </a:cubicBezTo>
                  <a:cubicBezTo>
                    <a:pt x="276081" y="824944"/>
                    <a:pt x="393768" y="425317"/>
                    <a:pt x="467428" y="273764"/>
                  </a:cubicBezTo>
                  <a:cubicBezTo>
                    <a:pt x="541088" y="122211"/>
                    <a:pt x="455575" y="130677"/>
                    <a:pt x="640148" y="85804"/>
                  </a:cubicBezTo>
                  <a:cubicBezTo>
                    <a:pt x="824721" y="40931"/>
                    <a:pt x="1302241" y="19764"/>
                    <a:pt x="1574868" y="4524"/>
                  </a:cubicBezTo>
                  <a:cubicBezTo>
                    <a:pt x="1847495" y="-10716"/>
                    <a:pt x="2164995" y="17224"/>
                    <a:pt x="2270828" y="197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3" name="グループ化 252">
            <a:extLst>
              <a:ext uri="{FF2B5EF4-FFF2-40B4-BE49-F238E27FC236}">
                <a16:creationId xmlns:a16="http://schemas.microsoft.com/office/drawing/2014/main" id="{FAFB9F7C-F373-42CF-8DD5-8C1EB3BE53F7}"/>
              </a:ext>
            </a:extLst>
          </p:cNvPr>
          <p:cNvGrpSpPr/>
          <p:nvPr/>
        </p:nvGrpSpPr>
        <p:grpSpPr>
          <a:xfrm flipH="1">
            <a:off x="5971596" y="162902"/>
            <a:ext cx="4570749" cy="6629826"/>
            <a:chOff x="1666223" y="162902"/>
            <a:chExt cx="4570749" cy="6629826"/>
          </a:xfrm>
        </p:grpSpPr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B889A7CC-1656-4B25-9CC1-4395D2E3606B}"/>
                </a:ext>
              </a:extLst>
            </p:cNvPr>
            <p:cNvSpPr/>
            <p:nvPr/>
          </p:nvSpPr>
          <p:spPr>
            <a:xfrm>
              <a:off x="2622102" y="5778641"/>
              <a:ext cx="3475940" cy="216502"/>
            </a:xfrm>
            <a:custGeom>
              <a:avLst/>
              <a:gdLst>
                <a:gd name="connsiteX0" fmla="*/ 3473898 w 3475940"/>
                <a:gd name="connsiteY0" fmla="*/ 57009 h 216502"/>
                <a:gd name="connsiteX1" fmla="*/ 2648398 w 3475940"/>
                <a:gd name="connsiteY1" fmla="*/ 37959 h 216502"/>
                <a:gd name="connsiteX2" fmla="*/ 1219648 w 3475940"/>
                <a:gd name="connsiteY2" fmla="*/ 44309 h 216502"/>
                <a:gd name="connsiteX3" fmla="*/ 495748 w 3475940"/>
                <a:gd name="connsiteY3" fmla="*/ 184009 h 216502"/>
                <a:gd name="connsiteX4" fmla="*/ 448 w 3475940"/>
                <a:gd name="connsiteY4" fmla="*/ 215759 h 216502"/>
                <a:gd name="connsiteX5" fmla="*/ 578298 w 3475940"/>
                <a:gd name="connsiteY5" fmla="*/ 164959 h 216502"/>
                <a:gd name="connsiteX6" fmla="*/ 1200598 w 3475940"/>
                <a:gd name="connsiteY6" fmla="*/ 12559 h 216502"/>
                <a:gd name="connsiteX7" fmla="*/ 2349948 w 3475940"/>
                <a:gd name="connsiteY7" fmla="*/ 12559 h 216502"/>
                <a:gd name="connsiteX8" fmla="*/ 3473898 w 3475940"/>
                <a:gd name="connsiteY8" fmla="*/ 57009 h 2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5940" h="216502">
                  <a:moveTo>
                    <a:pt x="3473898" y="57009"/>
                  </a:moveTo>
                  <a:cubicBezTo>
                    <a:pt x="3523640" y="61242"/>
                    <a:pt x="2648398" y="37959"/>
                    <a:pt x="2648398" y="37959"/>
                  </a:cubicBezTo>
                  <a:cubicBezTo>
                    <a:pt x="2272690" y="35842"/>
                    <a:pt x="1578423" y="19967"/>
                    <a:pt x="1219648" y="44309"/>
                  </a:cubicBezTo>
                  <a:cubicBezTo>
                    <a:pt x="860873" y="68651"/>
                    <a:pt x="698948" y="155434"/>
                    <a:pt x="495748" y="184009"/>
                  </a:cubicBezTo>
                  <a:cubicBezTo>
                    <a:pt x="292548" y="212584"/>
                    <a:pt x="-13310" y="218934"/>
                    <a:pt x="448" y="215759"/>
                  </a:cubicBezTo>
                  <a:cubicBezTo>
                    <a:pt x="14206" y="212584"/>
                    <a:pt x="378273" y="198826"/>
                    <a:pt x="578298" y="164959"/>
                  </a:cubicBezTo>
                  <a:cubicBezTo>
                    <a:pt x="778323" y="131092"/>
                    <a:pt x="905323" y="37959"/>
                    <a:pt x="1200598" y="12559"/>
                  </a:cubicBezTo>
                  <a:cubicBezTo>
                    <a:pt x="1495873" y="-12841"/>
                    <a:pt x="1974240" y="7267"/>
                    <a:pt x="2349948" y="12559"/>
                  </a:cubicBezTo>
                  <a:cubicBezTo>
                    <a:pt x="2725656" y="17851"/>
                    <a:pt x="3424156" y="52776"/>
                    <a:pt x="3473898" y="570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88F6B1C0-C60C-4ED2-88BA-2ADD36E6298F}"/>
                </a:ext>
              </a:extLst>
            </p:cNvPr>
            <p:cNvSpPr/>
            <p:nvPr/>
          </p:nvSpPr>
          <p:spPr>
            <a:xfrm>
              <a:off x="1998166" y="5435600"/>
              <a:ext cx="771933" cy="565529"/>
            </a:xfrm>
            <a:custGeom>
              <a:avLst/>
              <a:gdLst>
                <a:gd name="connsiteX0" fmla="*/ 2084 w 771933"/>
                <a:gd name="connsiteY0" fmla="*/ 0 h 565529"/>
                <a:gd name="connsiteX1" fmla="*/ 59234 w 771933"/>
                <a:gd name="connsiteY1" fmla="*/ 209550 h 565529"/>
                <a:gd name="connsiteX2" fmla="*/ 395784 w 771933"/>
                <a:gd name="connsiteY2" fmla="*/ 501650 h 565529"/>
                <a:gd name="connsiteX3" fmla="*/ 770434 w 771933"/>
                <a:gd name="connsiteY3" fmla="*/ 565150 h 565529"/>
                <a:gd name="connsiteX4" fmla="*/ 516434 w 771933"/>
                <a:gd name="connsiteY4" fmla="*/ 520700 h 565529"/>
                <a:gd name="connsiteX5" fmla="*/ 249734 w 771933"/>
                <a:gd name="connsiteY5" fmla="*/ 381000 h 565529"/>
                <a:gd name="connsiteX6" fmla="*/ 103684 w 771933"/>
                <a:gd name="connsiteY6" fmla="*/ 152400 h 565529"/>
                <a:gd name="connsiteX7" fmla="*/ 2084 w 771933"/>
                <a:gd name="connsiteY7" fmla="*/ 0 h 56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933" h="565529">
                  <a:moveTo>
                    <a:pt x="2084" y="0"/>
                  </a:moveTo>
                  <a:cubicBezTo>
                    <a:pt x="-2150" y="62971"/>
                    <a:pt x="-6383" y="125942"/>
                    <a:pt x="59234" y="209550"/>
                  </a:cubicBezTo>
                  <a:cubicBezTo>
                    <a:pt x="124851" y="293158"/>
                    <a:pt x="277251" y="442383"/>
                    <a:pt x="395784" y="501650"/>
                  </a:cubicBezTo>
                  <a:cubicBezTo>
                    <a:pt x="514317" y="560917"/>
                    <a:pt x="750326" y="561975"/>
                    <a:pt x="770434" y="565150"/>
                  </a:cubicBezTo>
                  <a:cubicBezTo>
                    <a:pt x="790542" y="568325"/>
                    <a:pt x="603217" y="551392"/>
                    <a:pt x="516434" y="520700"/>
                  </a:cubicBezTo>
                  <a:cubicBezTo>
                    <a:pt x="429651" y="490008"/>
                    <a:pt x="318526" y="442383"/>
                    <a:pt x="249734" y="381000"/>
                  </a:cubicBezTo>
                  <a:cubicBezTo>
                    <a:pt x="180942" y="319617"/>
                    <a:pt x="103684" y="152400"/>
                    <a:pt x="103684" y="152400"/>
                  </a:cubicBezTo>
                  <a:lnTo>
                    <a:pt x="20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7D801843-ACF1-40FB-88EC-39D2E47E7D6E}"/>
                </a:ext>
              </a:extLst>
            </p:cNvPr>
            <p:cNvSpPr/>
            <p:nvPr/>
          </p:nvSpPr>
          <p:spPr>
            <a:xfrm>
              <a:off x="2364264" y="5495979"/>
              <a:ext cx="3802382" cy="259661"/>
            </a:xfrm>
            <a:custGeom>
              <a:avLst/>
              <a:gdLst>
                <a:gd name="connsiteX0" fmla="*/ 3711416 w 3802382"/>
                <a:gd name="connsiteY0" fmla="*/ 224101 h 259661"/>
                <a:gd name="connsiteX1" fmla="*/ 856456 w 3802382"/>
                <a:gd name="connsiteY1" fmla="*/ 193621 h 259661"/>
                <a:gd name="connsiteX2" fmla="*/ 257016 w 3802382"/>
                <a:gd name="connsiteY2" fmla="*/ 142821 h 259661"/>
                <a:gd name="connsiteX3" fmla="*/ 119856 w 3802382"/>
                <a:gd name="connsiteY3" fmla="*/ 102181 h 259661"/>
                <a:gd name="connsiteX4" fmla="*/ 3016 w 3802382"/>
                <a:gd name="connsiteY4" fmla="*/ 581 h 259661"/>
                <a:gd name="connsiteX5" fmla="*/ 246856 w 3802382"/>
                <a:gd name="connsiteY5" fmla="*/ 152981 h 259661"/>
                <a:gd name="connsiteX6" fmla="*/ 1024096 w 3802382"/>
                <a:gd name="connsiteY6" fmla="*/ 224101 h 259661"/>
                <a:gd name="connsiteX7" fmla="*/ 1882616 w 3802382"/>
                <a:gd name="connsiteY7" fmla="*/ 229181 h 259661"/>
                <a:gd name="connsiteX8" fmla="*/ 2984976 w 3802382"/>
                <a:gd name="connsiteY8" fmla="*/ 259661 h 259661"/>
                <a:gd name="connsiteX9" fmla="*/ 3711416 w 3802382"/>
                <a:gd name="connsiteY9" fmla="*/ 224101 h 2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02382" h="259661">
                  <a:moveTo>
                    <a:pt x="3711416" y="224101"/>
                  </a:moveTo>
                  <a:cubicBezTo>
                    <a:pt x="3356663" y="213094"/>
                    <a:pt x="1432189" y="207168"/>
                    <a:pt x="856456" y="193621"/>
                  </a:cubicBezTo>
                  <a:cubicBezTo>
                    <a:pt x="280723" y="180074"/>
                    <a:pt x="379783" y="158061"/>
                    <a:pt x="257016" y="142821"/>
                  </a:cubicBezTo>
                  <a:cubicBezTo>
                    <a:pt x="134249" y="127581"/>
                    <a:pt x="162189" y="125888"/>
                    <a:pt x="119856" y="102181"/>
                  </a:cubicBezTo>
                  <a:cubicBezTo>
                    <a:pt x="77523" y="78474"/>
                    <a:pt x="-18151" y="-7886"/>
                    <a:pt x="3016" y="581"/>
                  </a:cubicBezTo>
                  <a:cubicBezTo>
                    <a:pt x="24183" y="9048"/>
                    <a:pt x="76676" y="115728"/>
                    <a:pt x="246856" y="152981"/>
                  </a:cubicBezTo>
                  <a:cubicBezTo>
                    <a:pt x="417036" y="190234"/>
                    <a:pt x="751469" y="211401"/>
                    <a:pt x="1024096" y="224101"/>
                  </a:cubicBezTo>
                  <a:cubicBezTo>
                    <a:pt x="1296723" y="236801"/>
                    <a:pt x="1882616" y="229181"/>
                    <a:pt x="1882616" y="229181"/>
                  </a:cubicBezTo>
                  <a:cubicBezTo>
                    <a:pt x="2209429" y="235108"/>
                    <a:pt x="2680176" y="259661"/>
                    <a:pt x="2984976" y="259661"/>
                  </a:cubicBezTo>
                  <a:cubicBezTo>
                    <a:pt x="3289776" y="259661"/>
                    <a:pt x="4066169" y="235108"/>
                    <a:pt x="3711416" y="224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735EC691-EB20-4EAF-AAC7-31A871347C63}"/>
                </a:ext>
              </a:extLst>
            </p:cNvPr>
            <p:cNvSpPr/>
            <p:nvPr/>
          </p:nvSpPr>
          <p:spPr>
            <a:xfrm>
              <a:off x="2232517" y="4075202"/>
              <a:ext cx="165437" cy="1489871"/>
            </a:xfrm>
            <a:custGeom>
              <a:avLst/>
              <a:gdLst>
                <a:gd name="connsiteX0" fmla="*/ 2683 w 165437"/>
                <a:gd name="connsiteY0" fmla="*/ 44678 h 1489871"/>
                <a:gd name="connsiteX1" fmla="*/ 53483 w 165437"/>
                <a:gd name="connsiteY1" fmla="*/ 1192758 h 1489871"/>
                <a:gd name="connsiteX2" fmla="*/ 165243 w 165437"/>
                <a:gd name="connsiteY2" fmla="*/ 1477238 h 1489871"/>
                <a:gd name="connsiteX3" fmla="*/ 78883 w 165437"/>
                <a:gd name="connsiteY3" fmla="*/ 1324838 h 1489871"/>
                <a:gd name="connsiteX4" fmla="*/ 17923 w 165437"/>
                <a:gd name="connsiteY4" fmla="*/ 339318 h 1489871"/>
                <a:gd name="connsiteX5" fmla="*/ 2683 w 165437"/>
                <a:gd name="connsiteY5" fmla="*/ 44678 h 148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437" h="1489871">
                  <a:moveTo>
                    <a:pt x="2683" y="44678"/>
                  </a:moveTo>
                  <a:cubicBezTo>
                    <a:pt x="8610" y="186918"/>
                    <a:pt x="26390" y="953998"/>
                    <a:pt x="53483" y="1192758"/>
                  </a:cubicBezTo>
                  <a:cubicBezTo>
                    <a:pt x="80576" y="1431518"/>
                    <a:pt x="161010" y="1455225"/>
                    <a:pt x="165243" y="1477238"/>
                  </a:cubicBezTo>
                  <a:cubicBezTo>
                    <a:pt x="169476" y="1499251"/>
                    <a:pt x="103436" y="1514491"/>
                    <a:pt x="78883" y="1324838"/>
                  </a:cubicBezTo>
                  <a:cubicBezTo>
                    <a:pt x="54330" y="1135185"/>
                    <a:pt x="35703" y="551831"/>
                    <a:pt x="17923" y="339318"/>
                  </a:cubicBezTo>
                  <a:cubicBezTo>
                    <a:pt x="143" y="126805"/>
                    <a:pt x="-3244" y="-97562"/>
                    <a:pt x="2683" y="446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7B745495-69E9-4C0C-8E2A-27D640B38722}"/>
                </a:ext>
              </a:extLst>
            </p:cNvPr>
            <p:cNvSpPr/>
            <p:nvPr/>
          </p:nvSpPr>
          <p:spPr>
            <a:xfrm>
              <a:off x="2204479" y="3002994"/>
              <a:ext cx="26171" cy="1212454"/>
            </a:xfrm>
            <a:custGeom>
              <a:avLst/>
              <a:gdLst>
                <a:gd name="connsiteX0" fmla="*/ 241 w 26171"/>
                <a:gd name="connsiteY0" fmla="*/ 29766 h 1212454"/>
                <a:gd name="connsiteX1" fmla="*/ 10401 w 26171"/>
                <a:gd name="connsiteY1" fmla="*/ 1157526 h 1212454"/>
                <a:gd name="connsiteX2" fmla="*/ 25641 w 26171"/>
                <a:gd name="connsiteY2" fmla="*/ 969566 h 1212454"/>
                <a:gd name="connsiteX3" fmla="*/ 20561 w 26171"/>
                <a:gd name="connsiteY3" fmla="*/ 380286 h 1212454"/>
                <a:gd name="connsiteX4" fmla="*/ 241 w 26171"/>
                <a:gd name="connsiteY4" fmla="*/ 29766 h 121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1" h="1212454">
                  <a:moveTo>
                    <a:pt x="241" y="29766"/>
                  </a:moveTo>
                  <a:cubicBezTo>
                    <a:pt x="-1452" y="159306"/>
                    <a:pt x="6168" y="1000893"/>
                    <a:pt x="10401" y="1157526"/>
                  </a:cubicBezTo>
                  <a:cubicBezTo>
                    <a:pt x="14634" y="1314159"/>
                    <a:pt x="23948" y="1099106"/>
                    <a:pt x="25641" y="969566"/>
                  </a:cubicBezTo>
                  <a:cubicBezTo>
                    <a:pt x="27334" y="840026"/>
                    <a:pt x="24794" y="534379"/>
                    <a:pt x="20561" y="380286"/>
                  </a:cubicBezTo>
                  <a:cubicBezTo>
                    <a:pt x="16328" y="226193"/>
                    <a:pt x="1934" y="-99774"/>
                    <a:pt x="241" y="297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1EAA9D27-C8CC-48DF-AFA1-5BDD93B35B81}"/>
                </a:ext>
              </a:extLst>
            </p:cNvPr>
            <p:cNvSpPr/>
            <p:nvPr/>
          </p:nvSpPr>
          <p:spPr>
            <a:xfrm>
              <a:off x="2202182" y="2781300"/>
              <a:ext cx="1969016" cy="231999"/>
            </a:xfrm>
            <a:custGeom>
              <a:avLst/>
              <a:gdLst>
                <a:gd name="connsiteX0" fmla="*/ 3385 w 1969016"/>
                <a:gd name="connsiteY0" fmla="*/ 230717 h 231999"/>
                <a:gd name="connsiteX1" fmla="*/ 47835 w 1969016"/>
                <a:gd name="connsiteY1" fmla="*/ 131233 h 231999"/>
                <a:gd name="connsiteX2" fmla="*/ 206585 w 1969016"/>
                <a:gd name="connsiteY2" fmla="*/ 40217 h 231999"/>
                <a:gd name="connsiteX3" fmla="*/ 1042668 w 1969016"/>
                <a:gd name="connsiteY3" fmla="*/ 19050 h 231999"/>
                <a:gd name="connsiteX4" fmla="*/ 1938018 w 1969016"/>
                <a:gd name="connsiteY4" fmla="*/ 14817 h 231999"/>
                <a:gd name="connsiteX5" fmla="*/ 1779268 w 1969016"/>
                <a:gd name="connsiteY5" fmla="*/ 8467 h 231999"/>
                <a:gd name="connsiteX6" fmla="*/ 958001 w 1969016"/>
                <a:gd name="connsiteY6" fmla="*/ 0 h 231999"/>
                <a:gd name="connsiteX7" fmla="*/ 318768 w 1969016"/>
                <a:gd name="connsiteY7" fmla="*/ 19050 h 231999"/>
                <a:gd name="connsiteX8" fmla="*/ 242568 w 1969016"/>
                <a:gd name="connsiteY8" fmla="*/ 23283 h 231999"/>
                <a:gd name="connsiteX9" fmla="*/ 121918 w 1969016"/>
                <a:gd name="connsiteY9" fmla="*/ 57150 h 231999"/>
                <a:gd name="connsiteX10" fmla="*/ 3385 w 1969016"/>
                <a:gd name="connsiteY10" fmla="*/ 230717 h 23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9016" h="231999">
                  <a:moveTo>
                    <a:pt x="3385" y="230717"/>
                  </a:moveTo>
                  <a:cubicBezTo>
                    <a:pt x="-8962" y="243064"/>
                    <a:pt x="13968" y="162983"/>
                    <a:pt x="47835" y="131233"/>
                  </a:cubicBezTo>
                  <a:cubicBezTo>
                    <a:pt x="81702" y="99483"/>
                    <a:pt x="40780" y="58914"/>
                    <a:pt x="206585" y="40217"/>
                  </a:cubicBezTo>
                  <a:cubicBezTo>
                    <a:pt x="372390" y="21520"/>
                    <a:pt x="1042668" y="19050"/>
                    <a:pt x="1042668" y="19050"/>
                  </a:cubicBezTo>
                  <a:lnTo>
                    <a:pt x="1938018" y="14817"/>
                  </a:lnTo>
                  <a:cubicBezTo>
                    <a:pt x="2060785" y="13053"/>
                    <a:pt x="1779268" y="8467"/>
                    <a:pt x="1779268" y="8467"/>
                  </a:cubicBezTo>
                  <a:lnTo>
                    <a:pt x="958001" y="0"/>
                  </a:lnTo>
                  <a:cubicBezTo>
                    <a:pt x="714584" y="1764"/>
                    <a:pt x="438007" y="15170"/>
                    <a:pt x="318768" y="19050"/>
                  </a:cubicBezTo>
                  <a:cubicBezTo>
                    <a:pt x="199529" y="22930"/>
                    <a:pt x="275376" y="16933"/>
                    <a:pt x="242568" y="23283"/>
                  </a:cubicBezTo>
                  <a:cubicBezTo>
                    <a:pt x="209760" y="29633"/>
                    <a:pt x="160724" y="25753"/>
                    <a:pt x="121918" y="57150"/>
                  </a:cubicBezTo>
                  <a:cubicBezTo>
                    <a:pt x="83113" y="88547"/>
                    <a:pt x="15732" y="218370"/>
                    <a:pt x="3385" y="2307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AFE17794-DA63-4A6B-8D0E-074C8526A1DF}"/>
                </a:ext>
              </a:extLst>
            </p:cNvPr>
            <p:cNvSpPr/>
            <p:nvPr/>
          </p:nvSpPr>
          <p:spPr>
            <a:xfrm>
              <a:off x="3993382" y="2652145"/>
              <a:ext cx="178570" cy="224505"/>
            </a:xfrm>
            <a:custGeom>
              <a:avLst/>
              <a:gdLst>
                <a:gd name="connsiteX0" fmla="*/ 129885 w 178570"/>
                <a:gd name="connsiteY0" fmla="*/ 38 h 224505"/>
                <a:gd name="connsiteX1" fmla="*/ 146818 w 178570"/>
                <a:gd name="connsiteY1" fmla="*/ 82588 h 224505"/>
                <a:gd name="connsiteX2" fmla="*/ 142585 w 178570"/>
                <a:gd name="connsiteY2" fmla="*/ 150322 h 224505"/>
                <a:gd name="connsiteX3" fmla="*/ 119301 w 178570"/>
                <a:gd name="connsiteY3" fmla="*/ 175722 h 224505"/>
                <a:gd name="connsiteX4" fmla="*/ 768 w 178570"/>
                <a:gd name="connsiteY4" fmla="*/ 222288 h 224505"/>
                <a:gd name="connsiteX5" fmla="*/ 72735 w 178570"/>
                <a:gd name="connsiteY5" fmla="*/ 211705 h 224505"/>
                <a:gd name="connsiteX6" fmla="*/ 161635 w 178570"/>
                <a:gd name="connsiteY6" fmla="*/ 165138 h 224505"/>
                <a:gd name="connsiteX7" fmla="*/ 178568 w 178570"/>
                <a:gd name="connsiteY7" fmla="*/ 93172 h 224505"/>
                <a:gd name="connsiteX8" fmla="*/ 129885 w 178570"/>
                <a:gd name="connsiteY8" fmla="*/ 38 h 22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570" h="224505">
                  <a:moveTo>
                    <a:pt x="129885" y="38"/>
                  </a:moveTo>
                  <a:cubicBezTo>
                    <a:pt x="124593" y="-1726"/>
                    <a:pt x="144701" y="57541"/>
                    <a:pt x="146818" y="82588"/>
                  </a:cubicBezTo>
                  <a:cubicBezTo>
                    <a:pt x="148935" y="107635"/>
                    <a:pt x="147171" y="134800"/>
                    <a:pt x="142585" y="150322"/>
                  </a:cubicBezTo>
                  <a:cubicBezTo>
                    <a:pt x="137999" y="165844"/>
                    <a:pt x="142937" y="163728"/>
                    <a:pt x="119301" y="175722"/>
                  </a:cubicBezTo>
                  <a:cubicBezTo>
                    <a:pt x="95665" y="187716"/>
                    <a:pt x="8529" y="216291"/>
                    <a:pt x="768" y="222288"/>
                  </a:cubicBezTo>
                  <a:cubicBezTo>
                    <a:pt x="-6993" y="228285"/>
                    <a:pt x="45924" y="221230"/>
                    <a:pt x="72735" y="211705"/>
                  </a:cubicBezTo>
                  <a:cubicBezTo>
                    <a:pt x="99546" y="202180"/>
                    <a:pt x="143996" y="184894"/>
                    <a:pt x="161635" y="165138"/>
                  </a:cubicBezTo>
                  <a:cubicBezTo>
                    <a:pt x="179274" y="145382"/>
                    <a:pt x="178215" y="115397"/>
                    <a:pt x="178568" y="93172"/>
                  </a:cubicBezTo>
                  <a:cubicBezTo>
                    <a:pt x="178921" y="70947"/>
                    <a:pt x="135177" y="1802"/>
                    <a:pt x="129885" y="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B026838A-A19D-4533-B66B-B02E43EC7F99}"/>
                </a:ext>
              </a:extLst>
            </p:cNvPr>
            <p:cNvSpPr/>
            <p:nvPr/>
          </p:nvSpPr>
          <p:spPr>
            <a:xfrm>
              <a:off x="2415117" y="2832100"/>
              <a:ext cx="1684866" cy="14817"/>
            </a:xfrm>
            <a:custGeom>
              <a:avLst/>
              <a:gdLst>
                <a:gd name="connsiteX0" fmla="*/ 0 w 1684866"/>
                <a:gd name="connsiteY0" fmla="*/ 14817 h 14817"/>
                <a:gd name="connsiteX1" fmla="*/ 421216 w 1684866"/>
                <a:gd name="connsiteY1" fmla="*/ 0 h 14817"/>
                <a:gd name="connsiteX2" fmla="*/ 1564216 w 1684866"/>
                <a:gd name="connsiteY2" fmla="*/ 2117 h 14817"/>
                <a:gd name="connsiteX3" fmla="*/ 1684866 w 1684866"/>
                <a:gd name="connsiteY3" fmla="*/ 2117 h 14817"/>
                <a:gd name="connsiteX4" fmla="*/ 1248833 w 1684866"/>
                <a:gd name="connsiteY4" fmla="*/ 2117 h 14817"/>
                <a:gd name="connsiteX5" fmla="*/ 0 w 1684866"/>
                <a:gd name="connsiteY5" fmla="*/ 14817 h 1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866" h="14817">
                  <a:moveTo>
                    <a:pt x="0" y="14817"/>
                  </a:moveTo>
                  <a:cubicBezTo>
                    <a:pt x="80256" y="8467"/>
                    <a:pt x="421216" y="0"/>
                    <a:pt x="421216" y="0"/>
                  </a:cubicBezTo>
                  <a:lnTo>
                    <a:pt x="1564216" y="2117"/>
                  </a:lnTo>
                  <a:lnTo>
                    <a:pt x="1684866" y="2117"/>
                  </a:lnTo>
                  <a:lnTo>
                    <a:pt x="1248833" y="2117"/>
                  </a:lnTo>
                  <a:lnTo>
                    <a:pt x="0" y="148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8D8409D3-B998-4212-B4B1-311D6B4E416E}"/>
                </a:ext>
              </a:extLst>
            </p:cNvPr>
            <p:cNvSpPr/>
            <p:nvPr/>
          </p:nvSpPr>
          <p:spPr>
            <a:xfrm>
              <a:off x="2217910" y="2837330"/>
              <a:ext cx="208028" cy="700684"/>
            </a:xfrm>
            <a:custGeom>
              <a:avLst/>
              <a:gdLst>
                <a:gd name="connsiteX0" fmla="*/ 205673 w 208028"/>
                <a:gd name="connsiteY0" fmla="*/ 7470 h 700684"/>
                <a:gd name="connsiteX1" fmla="*/ 135823 w 208028"/>
                <a:gd name="connsiteY1" fmla="*/ 43453 h 700684"/>
                <a:gd name="connsiteX2" fmla="*/ 51157 w 208028"/>
                <a:gd name="connsiteY2" fmla="*/ 136587 h 700684"/>
                <a:gd name="connsiteX3" fmla="*/ 29990 w 208028"/>
                <a:gd name="connsiteY3" fmla="*/ 324970 h 700684"/>
                <a:gd name="connsiteX4" fmla="*/ 10940 w 208028"/>
                <a:gd name="connsiteY4" fmla="*/ 494303 h 700684"/>
                <a:gd name="connsiteX5" fmla="*/ 357 w 208028"/>
                <a:gd name="connsiteY5" fmla="*/ 699620 h 700684"/>
                <a:gd name="connsiteX6" fmla="*/ 23640 w 208028"/>
                <a:gd name="connsiteY6" fmla="*/ 401170 h 700684"/>
                <a:gd name="connsiteX7" fmla="*/ 46923 w 208028"/>
                <a:gd name="connsiteY7" fmla="*/ 185270 h 700684"/>
                <a:gd name="connsiteX8" fmla="*/ 205673 w 208028"/>
                <a:gd name="connsiteY8" fmla="*/ 7470 h 70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028" h="700684">
                  <a:moveTo>
                    <a:pt x="205673" y="7470"/>
                  </a:moveTo>
                  <a:cubicBezTo>
                    <a:pt x="220490" y="-16166"/>
                    <a:pt x="161576" y="21934"/>
                    <a:pt x="135823" y="43453"/>
                  </a:cubicBezTo>
                  <a:cubicBezTo>
                    <a:pt x="110070" y="64973"/>
                    <a:pt x="68796" y="89668"/>
                    <a:pt x="51157" y="136587"/>
                  </a:cubicBezTo>
                  <a:cubicBezTo>
                    <a:pt x="33518" y="183506"/>
                    <a:pt x="36693" y="265351"/>
                    <a:pt x="29990" y="324970"/>
                  </a:cubicBezTo>
                  <a:cubicBezTo>
                    <a:pt x="23287" y="384589"/>
                    <a:pt x="15879" y="431861"/>
                    <a:pt x="10940" y="494303"/>
                  </a:cubicBezTo>
                  <a:cubicBezTo>
                    <a:pt x="6001" y="556745"/>
                    <a:pt x="-1760" y="715142"/>
                    <a:pt x="357" y="699620"/>
                  </a:cubicBezTo>
                  <a:cubicBezTo>
                    <a:pt x="2474" y="684098"/>
                    <a:pt x="15879" y="486895"/>
                    <a:pt x="23640" y="401170"/>
                  </a:cubicBezTo>
                  <a:cubicBezTo>
                    <a:pt x="31401" y="315445"/>
                    <a:pt x="16231" y="251592"/>
                    <a:pt x="46923" y="185270"/>
                  </a:cubicBezTo>
                  <a:cubicBezTo>
                    <a:pt x="77615" y="118948"/>
                    <a:pt x="190856" y="31106"/>
                    <a:pt x="205673" y="7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18884C1A-4295-4B47-B63F-1A509CBC81D7}"/>
                </a:ext>
              </a:extLst>
            </p:cNvPr>
            <p:cNvSpPr/>
            <p:nvPr/>
          </p:nvSpPr>
          <p:spPr>
            <a:xfrm>
              <a:off x="2469787" y="2849019"/>
              <a:ext cx="1551953" cy="36014"/>
            </a:xfrm>
            <a:custGeom>
              <a:avLst/>
              <a:gdLst>
                <a:gd name="connsiteX0" fmla="*/ 1549763 w 1551953"/>
                <a:gd name="connsiteY0" fmla="*/ 21181 h 36014"/>
                <a:gd name="connsiteX1" fmla="*/ 1266130 w 1551953"/>
                <a:gd name="connsiteY1" fmla="*/ 10598 h 36014"/>
                <a:gd name="connsiteX2" fmla="*/ 741196 w 1551953"/>
                <a:gd name="connsiteY2" fmla="*/ 29648 h 36014"/>
                <a:gd name="connsiteX3" fmla="*/ 186630 w 1551953"/>
                <a:gd name="connsiteY3" fmla="*/ 14831 h 36014"/>
                <a:gd name="connsiteX4" fmla="*/ 65980 w 1551953"/>
                <a:gd name="connsiteY4" fmla="*/ 27531 h 36014"/>
                <a:gd name="connsiteX5" fmla="*/ 2480 w 1551953"/>
                <a:gd name="connsiteY5" fmla="*/ 35998 h 36014"/>
                <a:gd name="connsiteX6" fmla="*/ 148530 w 1551953"/>
                <a:gd name="connsiteY6" fmla="*/ 25414 h 36014"/>
                <a:gd name="connsiteX7" fmla="*/ 476613 w 1551953"/>
                <a:gd name="connsiteY7" fmla="*/ 14831 h 36014"/>
                <a:gd name="connsiteX8" fmla="*/ 758130 w 1551953"/>
                <a:gd name="connsiteY8" fmla="*/ 8481 h 36014"/>
                <a:gd name="connsiteX9" fmla="*/ 1124313 w 1551953"/>
                <a:gd name="connsiteY9" fmla="*/ 14 h 36014"/>
                <a:gd name="connsiteX10" fmla="*/ 1549763 w 1551953"/>
                <a:gd name="connsiteY10" fmla="*/ 21181 h 3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1953" h="36014">
                  <a:moveTo>
                    <a:pt x="1549763" y="21181"/>
                  </a:moveTo>
                  <a:cubicBezTo>
                    <a:pt x="1573399" y="22945"/>
                    <a:pt x="1400891" y="9187"/>
                    <a:pt x="1266130" y="10598"/>
                  </a:cubicBezTo>
                  <a:cubicBezTo>
                    <a:pt x="1131369" y="12009"/>
                    <a:pt x="921113" y="28943"/>
                    <a:pt x="741196" y="29648"/>
                  </a:cubicBezTo>
                  <a:cubicBezTo>
                    <a:pt x="561279" y="30354"/>
                    <a:pt x="299166" y="15184"/>
                    <a:pt x="186630" y="14831"/>
                  </a:cubicBezTo>
                  <a:cubicBezTo>
                    <a:pt x="74094" y="14478"/>
                    <a:pt x="96672" y="24003"/>
                    <a:pt x="65980" y="27531"/>
                  </a:cubicBezTo>
                  <a:cubicBezTo>
                    <a:pt x="35288" y="31059"/>
                    <a:pt x="-11278" y="36351"/>
                    <a:pt x="2480" y="35998"/>
                  </a:cubicBezTo>
                  <a:cubicBezTo>
                    <a:pt x="16238" y="35645"/>
                    <a:pt x="69508" y="28942"/>
                    <a:pt x="148530" y="25414"/>
                  </a:cubicBezTo>
                  <a:cubicBezTo>
                    <a:pt x="227552" y="21886"/>
                    <a:pt x="476613" y="14831"/>
                    <a:pt x="476613" y="14831"/>
                  </a:cubicBezTo>
                  <a:lnTo>
                    <a:pt x="758130" y="8481"/>
                  </a:lnTo>
                  <a:cubicBezTo>
                    <a:pt x="866080" y="6012"/>
                    <a:pt x="994138" y="-339"/>
                    <a:pt x="1124313" y="14"/>
                  </a:cubicBezTo>
                  <a:cubicBezTo>
                    <a:pt x="1254488" y="367"/>
                    <a:pt x="1526127" y="19417"/>
                    <a:pt x="1549763" y="211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79F94ACC-EF45-4B1F-BB09-F0BE7E074089}"/>
                </a:ext>
              </a:extLst>
            </p:cNvPr>
            <p:cNvSpPr/>
            <p:nvPr/>
          </p:nvSpPr>
          <p:spPr>
            <a:xfrm>
              <a:off x="2326149" y="2886829"/>
              <a:ext cx="161233" cy="1189462"/>
            </a:xfrm>
            <a:custGeom>
              <a:avLst/>
              <a:gdLst>
                <a:gd name="connsiteX0" fmla="*/ 160934 w 161233"/>
                <a:gd name="connsiteY0" fmla="*/ 2421 h 1189462"/>
                <a:gd name="connsiteX1" fmla="*/ 82618 w 161233"/>
                <a:gd name="connsiteY1" fmla="*/ 36288 h 1189462"/>
                <a:gd name="connsiteX2" fmla="*/ 6418 w 161233"/>
                <a:gd name="connsiteY2" fmla="*/ 252188 h 1189462"/>
                <a:gd name="connsiteX3" fmla="*/ 6418 w 161233"/>
                <a:gd name="connsiteY3" fmla="*/ 607788 h 1189462"/>
                <a:gd name="connsiteX4" fmla="*/ 25468 w 161233"/>
                <a:gd name="connsiteY4" fmla="*/ 1062871 h 1189462"/>
                <a:gd name="connsiteX5" fmla="*/ 19118 w 161233"/>
                <a:gd name="connsiteY5" fmla="*/ 1185638 h 1189462"/>
                <a:gd name="connsiteX6" fmla="*/ 25468 w 161233"/>
                <a:gd name="connsiteY6" fmla="*/ 1128488 h 1189462"/>
                <a:gd name="connsiteX7" fmla="*/ 27584 w 161233"/>
                <a:gd name="connsiteY7" fmla="*/ 840621 h 1189462"/>
                <a:gd name="connsiteX8" fmla="*/ 27584 w 161233"/>
                <a:gd name="connsiteY8" fmla="*/ 349554 h 1189462"/>
                <a:gd name="connsiteX9" fmla="*/ 52984 w 161233"/>
                <a:gd name="connsiteY9" fmla="*/ 61688 h 1189462"/>
                <a:gd name="connsiteX10" fmla="*/ 160934 w 161233"/>
                <a:gd name="connsiteY10" fmla="*/ 2421 h 118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233" h="1189462">
                  <a:moveTo>
                    <a:pt x="160934" y="2421"/>
                  </a:moveTo>
                  <a:cubicBezTo>
                    <a:pt x="165873" y="-1812"/>
                    <a:pt x="108371" y="-5340"/>
                    <a:pt x="82618" y="36288"/>
                  </a:cubicBezTo>
                  <a:cubicBezTo>
                    <a:pt x="56865" y="77916"/>
                    <a:pt x="19118" y="156938"/>
                    <a:pt x="6418" y="252188"/>
                  </a:cubicBezTo>
                  <a:cubicBezTo>
                    <a:pt x="-6282" y="347438"/>
                    <a:pt x="3243" y="472674"/>
                    <a:pt x="6418" y="607788"/>
                  </a:cubicBezTo>
                  <a:cubicBezTo>
                    <a:pt x="9593" y="742902"/>
                    <a:pt x="23351" y="966563"/>
                    <a:pt x="25468" y="1062871"/>
                  </a:cubicBezTo>
                  <a:cubicBezTo>
                    <a:pt x="27585" y="1159179"/>
                    <a:pt x="19118" y="1174702"/>
                    <a:pt x="19118" y="1185638"/>
                  </a:cubicBezTo>
                  <a:cubicBezTo>
                    <a:pt x="19118" y="1196574"/>
                    <a:pt x="24057" y="1185991"/>
                    <a:pt x="25468" y="1128488"/>
                  </a:cubicBezTo>
                  <a:cubicBezTo>
                    <a:pt x="26879" y="1070985"/>
                    <a:pt x="27231" y="970443"/>
                    <a:pt x="27584" y="840621"/>
                  </a:cubicBezTo>
                  <a:cubicBezTo>
                    <a:pt x="27937" y="710799"/>
                    <a:pt x="23351" y="479376"/>
                    <a:pt x="27584" y="349554"/>
                  </a:cubicBezTo>
                  <a:cubicBezTo>
                    <a:pt x="31817" y="219732"/>
                    <a:pt x="32876" y="120955"/>
                    <a:pt x="52984" y="61688"/>
                  </a:cubicBezTo>
                  <a:cubicBezTo>
                    <a:pt x="73092" y="2421"/>
                    <a:pt x="155995" y="6654"/>
                    <a:pt x="160934" y="24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0A3D7C92-6752-4F0D-98A6-B6C8D858DCE2}"/>
                </a:ext>
              </a:extLst>
            </p:cNvPr>
            <p:cNvSpPr/>
            <p:nvPr/>
          </p:nvSpPr>
          <p:spPr>
            <a:xfrm>
              <a:off x="2279615" y="3788000"/>
              <a:ext cx="74132" cy="340523"/>
            </a:xfrm>
            <a:custGeom>
              <a:avLst/>
              <a:gdLst>
                <a:gd name="connsiteX0" fmla="*/ 74118 w 74132"/>
                <a:gd name="connsiteY0" fmla="*/ 833 h 340523"/>
                <a:gd name="connsiteX1" fmla="*/ 61418 w 74132"/>
                <a:gd name="connsiteY1" fmla="*/ 273883 h 340523"/>
                <a:gd name="connsiteX2" fmla="*/ 31785 w 74132"/>
                <a:gd name="connsiteY2" fmla="*/ 328917 h 340523"/>
                <a:gd name="connsiteX3" fmla="*/ 35 w 74132"/>
                <a:gd name="connsiteY3" fmla="*/ 337383 h 340523"/>
                <a:gd name="connsiteX4" fmla="*/ 38135 w 74132"/>
                <a:gd name="connsiteY4" fmla="*/ 288700 h 340523"/>
                <a:gd name="connsiteX5" fmla="*/ 63535 w 74132"/>
                <a:gd name="connsiteY5" fmla="*/ 191333 h 340523"/>
                <a:gd name="connsiteX6" fmla="*/ 74118 w 74132"/>
                <a:gd name="connsiteY6" fmla="*/ 833 h 34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32" h="340523">
                  <a:moveTo>
                    <a:pt x="74118" y="833"/>
                  </a:moveTo>
                  <a:cubicBezTo>
                    <a:pt x="73765" y="14591"/>
                    <a:pt x="68473" y="219202"/>
                    <a:pt x="61418" y="273883"/>
                  </a:cubicBezTo>
                  <a:cubicBezTo>
                    <a:pt x="54363" y="328564"/>
                    <a:pt x="42015" y="318334"/>
                    <a:pt x="31785" y="328917"/>
                  </a:cubicBezTo>
                  <a:cubicBezTo>
                    <a:pt x="21554" y="339500"/>
                    <a:pt x="-1023" y="344086"/>
                    <a:pt x="35" y="337383"/>
                  </a:cubicBezTo>
                  <a:cubicBezTo>
                    <a:pt x="1093" y="330680"/>
                    <a:pt x="27552" y="313042"/>
                    <a:pt x="38135" y="288700"/>
                  </a:cubicBezTo>
                  <a:cubicBezTo>
                    <a:pt x="48718" y="264358"/>
                    <a:pt x="58596" y="235078"/>
                    <a:pt x="63535" y="191333"/>
                  </a:cubicBezTo>
                  <a:cubicBezTo>
                    <a:pt x="68474" y="147589"/>
                    <a:pt x="74471" y="-12925"/>
                    <a:pt x="74118" y="8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E764A609-3118-46F6-B64C-9E06522951B8}"/>
                </a:ext>
              </a:extLst>
            </p:cNvPr>
            <p:cNvSpPr/>
            <p:nvPr/>
          </p:nvSpPr>
          <p:spPr>
            <a:xfrm>
              <a:off x="2228456" y="3398540"/>
              <a:ext cx="36583" cy="731140"/>
            </a:xfrm>
            <a:custGeom>
              <a:avLst/>
              <a:gdLst>
                <a:gd name="connsiteX0" fmla="*/ 394 w 36583"/>
                <a:gd name="connsiteY0" fmla="*/ 2943 h 731140"/>
                <a:gd name="connsiteX1" fmla="*/ 17327 w 36583"/>
                <a:gd name="connsiteY1" fmla="*/ 358543 h 731140"/>
                <a:gd name="connsiteX2" fmla="*/ 19444 w 36583"/>
                <a:gd name="connsiteY2" fmla="*/ 665460 h 731140"/>
                <a:gd name="connsiteX3" fmla="*/ 36377 w 36583"/>
                <a:gd name="connsiteY3" fmla="*/ 720493 h 731140"/>
                <a:gd name="connsiteX4" fmla="*/ 23677 w 36583"/>
                <a:gd name="connsiteY4" fmla="*/ 707793 h 731140"/>
                <a:gd name="connsiteX5" fmla="*/ 21561 w 36583"/>
                <a:gd name="connsiteY5" fmla="*/ 491893 h 731140"/>
                <a:gd name="connsiteX6" fmla="*/ 36377 w 36583"/>
                <a:gd name="connsiteY6" fmla="*/ 204027 h 731140"/>
                <a:gd name="connsiteX7" fmla="*/ 394 w 36583"/>
                <a:gd name="connsiteY7" fmla="*/ 2943 h 73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83" h="731140">
                  <a:moveTo>
                    <a:pt x="394" y="2943"/>
                  </a:moveTo>
                  <a:cubicBezTo>
                    <a:pt x="-2781" y="28696"/>
                    <a:pt x="14152" y="248124"/>
                    <a:pt x="17327" y="358543"/>
                  </a:cubicBezTo>
                  <a:cubicBezTo>
                    <a:pt x="20502" y="468962"/>
                    <a:pt x="16269" y="605135"/>
                    <a:pt x="19444" y="665460"/>
                  </a:cubicBezTo>
                  <a:cubicBezTo>
                    <a:pt x="22619" y="725785"/>
                    <a:pt x="35672" y="713438"/>
                    <a:pt x="36377" y="720493"/>
                  </a:cubicBezTo>
                  <a:cubicBezTo>
                    <a:pt x="37082" y="727548"/>
                    <a:pt x="26146" y="745893"/>
                    <a:pt x="23677" y="707793"/>
                  </a:cubicBezTo>
                  <a:cubicBezTo>
                    <a:pt x="21208" y="669693"/>
                    <a:pt x="19444" y="575854"/>
                    <a:pt x="21561" y="491893"/>
                  </a:cubicBezTo>
                  <a:cubicBezTo>
                    <a:pt x="23678" y="407932"/>
                    <a:pt x="38494" y="281285"/>
                    <a:pt x="36377" y="204027"/>
                  </a:cubicBezTo>
                  <a:cubicBezTo>
                    <a:pt x="34260" y="126769"/>
                    <a:pt x="3569" y="-22810"/>
                    <a:pt x="394" y="29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54118B3A-8BF9-4CEB-A4AC-207B1640D5B9}"/>
                </a:ext>
              </a:extLst>
            </p:cNvPr>
            <p:cNvSpPr/>
            <p:nvPr/>
          </p:nvSpPr>
          <p:spPr>
            <a:xfrm>
              <a:off x="2571086" y="2590589"/>
              <a:ext cx="1407889" cy="120861"/>
            </a:xfrm>
            <a:custGeom>
              <a:avLst/>
              <a:gdLst>
                <a:gd name="connsiteX0" fmla="*/ 2781 w 1407889"/>
                <a:gd name="connsiteY0" fmla="*/ 211 h 120861"/>
                <a:gd name="connsiteX1" fmla="*/ 212331 w 1407889"/>
                <a:gd name="connsiteY1" fmla="*/ 38311 h 120861"/>
                <a:gd name="connsiteX2" fmla="*/ 934114 w 1407889"/>
                <a:gd name="connsiteY2" fmla="*/ 89111 h 120861"/>
                <a:gd name="connsiteX3" fmla="*/ 1317231 w 1407889"/>
                <a:gd name="connsiteY3" fmla="*/ 118744 h 120861"/>
                <a:gd name="connsiteX4" fmla="*/ 1406131 w 1407889"/>
                <a:gd name="connsiteY4" fmla="*/ 116628 h 120861"/>
                <a:gd name="connsiteX5" fmla="*/ 1378614 w 1407889"/>
                <a:gd name="connsiteY5" fmla="*/ 120861 h 120861"/>
                <a:gd name="connsiteX6" fmla="*/ 322397 w 1407889"/>
                <a:gd name="connsiteY6" fmla="*/ 55244 h 120861"/>
                <a:gd name="connsiteX7" fmla="*/ 2781 w 1407889"/>
                <a:gd name="connsiteY7" fmla="*/ 211 h 12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7889" h="120861">
                  <a:moveTo>
                    <a:pt x="2781" y="211"/>
                  </a:moveTo>
                  <a:cubicBezTo>
                    <a:pt x="-15563" y="-2611"/>
                    <a:pt x="57109" y="23494"/>
                    <a:pt x="212331" y="38311"/>
                  </a:cubicBezTo>
                  <a:cubicBezTo>
                    <a:pt x="367553" y="53128"/>
                    <a:pt x="934114" y="89111"/>
                    <a:pt x="934114" y="89111"/>
                  </a:cubicBezTo>
                  <a:lnTo>
                    <a:pt x="1317231" y="118744"/>
                  </a:lnTo>
                  <a:cubicBezTo>
                    <a:pt x="1395900" y="123330"/>
                    <a:pt x="1395901" y="116275"/>
                    <a:pt x="1406131" y="116628"/>
                  </a:cubicBezTo>
                  <a:cubicBezTo>
                    <a:pt x="1416361" y="116981"/>
                    <a:pt x="1378614" y="120861"/>
                    <a:pt x="1378614" y="120861"/>
                  </a:cubicBezTo>
                  <a:lnTo>
                    <a:pt x="322397" y="55244"/>
                  </a:lnTo>
                  <a:cubicBezTo>
                    <a:pt x="92739" y="36547"/>
                    <a:pt x="21125" y="3033"/>
                    <a:pt x="2781" y="2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89FAED40-16EC-4DBD-A18A-833D3F9FB993}"/>
                </a:ext>
              </a:extLst>
            </p:cNvPr>
            <p:cNvSpPr/>
            <p:nvPr/>
          </p:nvSpPr>
          <p:spPr>
            <a:xfrm>
              <a:off x="2590585" y="2564630"/>
              <a:ext cx="1308315" cy="91787"/>
            </a:xfrm>
            <a:custGeom>
              <a:avLst/>
              <a:gdLst>
                <a:gd name="connsiteX0" fmla="*/ 215 w 1308315"/>
                <a:gd name="connsiteY0" fmla="*/ 15587 h 91787"/>
                <a:gd name="connsiteX1" fmla="*/ 61598 w 1308315"/>
                <a:gd name="connsiteY1" fmla="*/ 770 h 91787"/>
                <a:gd name="connsiteX2" fmla="*/ 192832 w 1308315"/>
                <a:gd name="connsiteY2" fmla="*/ 43103 h 91787"/>
                <a:gd name="connsiteX3" fmla="*/ 802432 w 1308315"/>
                <a:gd name="connsiteY3" fmla="*/ 74853 h 91787"/>
                <a:gd name="connsiteX4" fmla="*/ 1035265 w 1308315"/>
                <a:gd name="connsiteY4" fmla="*/ 64270 h 91787"/>
                <a:gd name="connsiteX5" fmla="*/ 1308315 w 1308315"/>
                <a:gd name="connsiteY5" fmla="*/ 91787 h 91787"/>
                <a:gd name="connsiteX6" fmla="*/ 859582 w 1308315"/>
                <a:gd name="connsiteY6" fmla="*/ 72737 h 91787"/>
                <a:gd name="connsiteX7" fmla="*/ 415082 w 1308315"/>
                <a:gd name="connsiteY7" fmla="*/ 57920 h 91787"/>
                <a:gd name="connsiteX8" fmla="*/ 80648 w 1308315"/>
                <a:gd name="connsiteY8" fmla="*/ 13470 h 91787"/>
                <a:gd name="connsiteX9" fmla="*/ 215 w 1308315"/>
                <a:gd name="connsiteY9" fmla="*/ 15587 h 9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8315" h="91787">
                  <a:moveTo>
                    <a:pt x="215" y="15587"/>
                  </a:moveTo>
                  <a:cubicBezTo>
                    <a:pt x="-2960" y="13470"/>
                    <a:pt x="29495" y="-3816"/>
                    <a:pt x="61598" y="770"/>
                  </a:cubicBezTo>
                  <a:cubicBezTo>
                    <a:pt x="93701" y="5356"/>
                    <a:pt x="69360" y="30756"/>
                    <a:pt x="192832" y="43103"/>
                  </a:cubicBezTo>
                  <a:cubicBezTo>
                    <a:pt x="316304" y="55450"/>
                    <a:pt x="662027" y="71325"/>
                    <a:pt x="802432" y="74853"/>
                  </a:cubicBezTo>
                  <a:cubicBezTo>
                    <a:pt x="942837" y="78381"/>
                    <a:pt x="950951" y="61448"/>
                    <a:pt x="1035265" y="64270"/>
                  </a:cubicBezTo>
                  <a:cubicBezTo>
                    <a:pt x="1119579" y="67092"/>
                    <a:pt x="1308315" y="91787"/>
                    <a:pt x="1308315" y="91787"/>
                  </a:cubicBezTo>
                  <a:lnTo>
                    <a:pt x="859582" y="72737"/>
                  </a:lnTo>
                  <a:cubicBezTo>
                    <a:pt x="710710" y="67093"/>
                    <a:pt x="544904" y="67798"/>
                    <a:pt x="415082" y="57920"/>
                  </a:cubicBezTo>
                  <a:cubicBezTo>
                    <a:pt x="285260" y="48042"/>
                    <a:pt x="147323" y="21231"/>
                    <a:pt x="80648" y="13470"/>
                  </a:cubicBezTo>
                  <a:cubicBezTo>
                    <a:pt x="13973" y="5709"/>
                    <a:pt x="3390" y="17704"/>
                    <a:pt x="215" y="155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BC7B0F1D-CDF5-4C9C-8A86-E0897CE6CE85}"/>
                </a:ext>
              </a:extLst>
            </p:cNvPr>
            <p:cNvSpPr/>
            <p:nvPr/>
          </p:nvSpPr>
          <p:spPr>
            <a:xfrm>
              <a:off x="3473450" y="2651263"/>
              <a:ext cx="506300" cy="50425"/>
            </a:xfrm>
            <a:custGeom>
              <a:avLst/>
              <a:gdLst>
                <a:gd name="connsiteX0" fmla="*/ 0 w 506300"/>
                <a:gd name="connsiteY0" fmla="*/ 5154 h 50425"/>
                <a:gd name="connsiteX1" fmla="*/ 228600 w 506300"/>
                <a:gd name="connsiteY1" fmla="*/ 26320 h 50425"/>
                <a:gd name="connsiteX2" fmla="*/ 501650 w 506300"/>
                <a:gd name="connsiteY2" fmla="*/ 49604 h 50425"/>
                <a:gd name="connsiteX3" fmla="*/ 376767 w 506300"/>
                <a:gd name="connsiteY3" fmla="*/ 41137 h 50425"/>
                <a:gd name="connsiteX4" fmla="*/ 74083 w 506300"/>
                <a:gd name="connsiteY4" fmla="*/ 3037 h 50425"/>
                <a:gd name="connsiteX5" fmla="*/ 0 w 506300"/>
                <a:gd name="connsiteY5" fmla="*/ 5154 h 5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300" h="50425">
                  <a:moveTo>
                    <a:pt x="0" y="5154"/>
                  </a:moveTo>
                  <a:lnTo>
                    <a:pt x="228600" y="26320"/>
                  </a:lnTo>
                  <a:lnTo>
                    <a:pt x="501650" y="49604"/>
                  </a:lnTo>
                  <a:cubicBezTo>
                    <a:pt x="526344" y="52073"/>
                    <a:pt x="448028" y="48898"/>
                    <a:pt x="376767" y="41137"/>
                  </a:cubicBezTo>
                  <a:cubicBezTo>
                    <a:pt x="305506" y="33376"/>
                    <a:pt x="134055" y="9034"/>
                    <a:pt x="74083" y="3037"/>
                  </a:cubicBezTo>
                  <a:cubicBezTo>
                    <a:pt x="14111" y="-2960"/>
                    <a:pt x="15522" y="1097"/>
                    <a:pt x="0" y="51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B2EB176C-0974-4CD7-B098-D8F436D27146}"/>
                </a:ext>
              </a:extLst>
            </p:cNvPr>
            <p:cNvSpPr/>
            <p:nvPr/>
          </p:nvSpPr>
          <p:spPr>
            <a:xfrm>
              <a:off x="2097086" y="2527191"/>
              <a:ext cx="442957" cy="53133"/>
            </a:xfrm>
            <a:custGeom>
              <a:avLst/>
              <a:gdLst>
                <a:gd name="connsiteX0" fmla="*/ 531 w 442957"/>
                <a:gd name="connsiteY0" fmla="*/ 109 h 53133"/>
                <a:gd name="connsiteX1" fmla="*/ 133881 w 442957"/>
                <a:gd name="connsiteY1" fmla="*/ 44559 h 53133"/>
                <a:gd name="connsiteX2" fmla="*/ 345547 w 442957"/>
                <a:gd name="connsiteY2" fmla="*/ 53026 h 53133"/>
                <a:gd name="connsiteX3" fmla="*/ 442914 w 442957"/>
                <a:gd name="connsiteY3" fmla="*/ 42442 h 53133"/>
                <a:gd name="connsiteX4" fmla="*/ 354014 w 442957"/>
                <a:gd name="connsiteY4" fmla="*/ 44559 h 53133"/>
                <a:gd name="connsiteX5" fmla="*/ 97897 w 442957"/>
                <a:gd name="connsiteY5" fmla="*/ 31859 h 53133"/>
                <a:gd name="connsiteX6" fmla="*/ 531 w 442957"/>
                <a:gd name="connsiteY6" fmla="*/ 109 h 5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957" h="53133">
                  <a:moveTo>
                    <a:pt x="531" y="109"/>
                  </a:moveTo>
                  <a:cubicBezTo>
                    <a:pt x="6528" y="2226"/>
                    <a:pt x="76378" y="35740"/>
                    <a:pt x="133881" y="44559"/>
                  </a:cubicBezTo>
                  <a:cubicBezTo>
                    <a:pt x="191384" y="53378"/>
                    <a:pt x="294042" y="53379"/>
                    <a:pt x="345547" y="53026"/>
                  </a:cubicBezTo>
                  <a:cubicBezTo>
                    <a:pt x="397052" y="52673"/>
                    <a:pt x="441503" y="43853"/>
                    <a:pt x="442914" y="42442"/>
                  </a:cubicBezTo>
                  <a:cubicBezTo>
                    <a:pt x="444325" y="41031"/>
                    <a:pt x="411517" y="46323"/>
                    <a:pt x="354014" y="44559"/>
                  </a:cubicBezTo>
                  <a:cubicBezTo>
                    <a:pt x="296511" y="42795"/>
                    <a:pt x="155752" y="36445"/>
                    <a:pt x="97897" y="31859"/>
                  </a:cubicBezTo>
                  <a:cubicBezTo>
                    <a:pt x="40042" y="27273"/>
                    <a:pt x="-5466" y="-2008"/>
                    <a:pt x="531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ADEC8B0E-358B-4853-86EA-DF16B32DD69D}"/>
                </a:ext>
              </a:extLst>
            </p:cNvPr>
            <p:cNvSpPr/>
            <p:nvPr/>
          </p:nvSpPr>
          <p:spPr>
            <a:xfrm>
              <a:off x="2107223" y="2512414"/>
              <a:ext cx="424465" cy="47061"/>
            </a:xfrm>
            <a:custGeom>
              <a:avLst/>
              <a:gdLst>
                <a:gd name="connsiteX0" fmla="*/ 977 w 424465"/>
                <a:gd name="connsiteY0" fmla="*/ 69 h 47061"/>
                <a:gd name="connsiteX1" fmla="*/ 168194 w 424465"/>
                <a:gd name="connsiteY1" fmla="*/ 33936 h 47061"/>
                <a:gd name="connsiteX2" fmla="*/ 362927 w 424465"/>
                <a:gd name="connsiteY2" fmla="*/ 42403 h 47061"/>
                <a:gd name="connsiteX3" fmla="*/ 422194 w 424465"/>
                <a:gd name="connsiteY3" fmla="*/ 46636 h 47061"/>
                <a:gd name="connsiteX4" fmla="*/ 299427 w 424465"/>
                <a:gd name="connsiteY4" fmla="*/ 44519 h 47061"/>
                <a:gd name="connsiteX5" fmla="*/ 108927 w 424465"/>
                <a:gd name="connsiteY5" fmla="*/ 25469 h 47061"/>
                <a:gd name="connsiteX6" fmla="*/ 977 w 424465"/>
                <a:gd name="connsiteY6" fmla="*/ 69 h 4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465" h="47061">
                  <a:moveTo>
                    <a:pt x="977" y="69"/>
                  </a:moveTo>
                  <a:cubicBezTo>
                    <a:pt x="10855" y="1480"/>
                    <a:pt x="107869" y="26880"/>
                    <a:pt x="168194" y="33936"/>
                  </a:cubicBezTo>
                  <a:cubicBezTo>
                    <a:pt x="228519" y="40992"/>
                    <a:pt x="320594" y="40286"/>
                    <a:pt x="362927" y="42403"/>
                  </a:cubicBezTo>
                  <a:cubicBezTo>
                    <a:pt x="405260" y="44520"/>
                    <a:pt x="432777" y="46283"/>
                    <a:pt x="422194" y="46636"/>
                  </a:cubicBezTo>
                  <a:cubicBezTo>
                    <a:pt x="411611" y="46989"/>
                    <a:pt x="351638" y="48047"/>
                    <a:pt x="299427" y="44519"/>
                  </a:cubicBezTo>
                  <a:cubicBezTo>
                    <a:pt x="247216" y="40991"/>
                    <a:pt x="159727" y="31819"/>
                    <a:pt x="108927" y="25469"/>
                  </a:cubicBezTo>
                  <a:cubicBezTo>
                    <a:pt x="58127" y="19119"/>
                    <a:pt x="-8901" y="-1342"/>
                    <a:pt x="977" y="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64B8E13B-0A3A-40BE-91EA-526001C0F615}"/>
                </a:ext>
              </a:extLst>
            </p:cNvPr>
            <p:cNvSpPr/>
            <p:nvPr/>
          </p:nvSpPr>
          <p:spPr>
            <a:xfrm>
              <a:off x="3898878" y="2866805"/>
              <a:ext cx="325472" cy="269498"/>
            </a:xfrm>
            <a:custGeom>
              <a:avLst/>
              <a:gdLst>
                <a:gd name="connsiteX0" fmla="*/ 22 w 325472"/>
                <a:gd name="connsiteY0" fmla="*/ 220 h 269498"/>
                <a:gd name="connsiteX1" fmla="*/ 277835 w 325472"/>
                <a:gd name="connsiteY1" fmla="*/ 27208 h 269498"/>
                <a:gd name="connsiteX2" fmla="*/ 301647 w 325472"/>
                <a:gd name="connsiteY2" fmla="*/ 71658 h 269498"/>
                <a:gd name="connsiteX3" fmla="*/ 325460 w 325472"/>
                <a:gd name="connsiteY3" fmla="*/ 230408 h 269498"/>
                <a:gd name="connsiteX4" fmla="*/ 298472 w 325472"/>
                <a:gd name="connsiteY4" fmla="*/ 266920 h 269498"/>
                <a:gd name="connsiteX5" fmla="*/ 303235 w 325472"/>
                <a:gd name="connsiteY5" fmla="*/ 179608 h 269498"/>
                <a:gd name="connsiteX6" fmla="*/ 319110 w 325472"/>
                <a:gd name="connsiteY6" fmla="*/ 93883 h 269498"/>
                <a:gd name="connsiteX7" fmla="*/ 293710 w 325472"/>
                <a:gd name="connsiteY7" fmla="*/ 41495 h 269498"/>
                <a:gd name="connsiteX8" fmla="*/ 22 w 325472"/>
                <a:gd name="connsiteY8" fmla="*/ 220 h 26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72" h="269498">
                  <a:moveTo>
                    <a:pt x="22" y="220"/>
                  </a:moveTo>
                  <a:cubicBezTo>
                    <a:pt x="-2624" y="-2161"/>
                    <a:pt x="227564" y="15302"/>
                    <a:pt x="277835" y="27208"/>
                  </a:cubicBezTo>
                  <a:cubicBezTo>
                    <a:pt x="328106" y="39114"/>
                    <a:pt x="293710" y="37791"/>
                    <a:pt x="301647" y="71658"/>
                  </a:cubicBezTo>
                  <a:cubicBezTo>
                    <a:pt x="309585" y="105525"/>
                    <a:pt x="325989" y="197864"/>
                    <a:pt x="325460" y="230408"/>
                  </a:cubicBezTo>
                  <a:cubicBezTo>
                    <a:pt x="324931" y="262952"/>
                    <a:pt x="302176" y="275387"/>
                    <a:pt x="298472" y="266920"/>
                  </a:cubicBezTo>
                  <a:cubicBezTo>
                    <a:pt x="294768" y="258453"/>
                    <a:pt x="299795" y="208448"/>
                    <a:pt x="303235" y="179608"/>
                  </a:cubicBezTo>
                  <a:cubicBezTo>
                    <a:pt x="306675" y="150769"/>
                    <a:pt x="320697" y="116902"/>
                    <a:pt x="319110" y="93883"/>
                  </a:cubicBezTo>
                  <a:cubicBezTo>
                    <a:pt x="317523" y="70864"/>
                    <a:pt x="343187" y="56841"/>
                    <a:pt x="293710" y="41495"/>
                  </a:cubicBezTo>
                  <a:cubicBezTo>
                    <a:pt x="244233" y="26149"/>
                    <a:pt x="2668" y="2601"/>
                    <a:pt x="22" y="2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DD5FB237-3BA3-44F9-BEFE-ECCBFCC05491}"/>
                </a:ext>
              </a:extLst>
            </p:cNvPr>
            <p:cNvSpPr/>
            <p:nvPr/>
          </p:nvSpPr>
          <p:spPr>
            <a:xfrm>
              <a:off x="4038537" y="2905528"/>
              <a:ext cx="161190" cy="302820"/>
            </a:xfrm>
            <a:custGeom>
              <a:avLst/>
              <a:gdLst>
                <a:gd name="connsiteX0" fmla="*/ 63 w 161190"/>
                <a:gd name="connsiteY0" fmla="*/ 1185 h 302820"/>
                <a:gd name="connsiteX1" fmla="*/ 42926 w 161190"/>
                <a:gd name="connsiteY1" fmla="*/ 104372 h 302820"/>
                <a:gd name="connsiteX2" fmla="*/ 41338 w 161190"/>
                <a:gd name="connsiteY2" fmla="*/ 172635 h 302820"/>
                <a:gd name="connsiteX3" fmla="*/ 65151 w 161190"/>
                <a:gd name="connsiteY3" fmla="*/ 223435 h 302820"/>
                <a:gd name="connsiteX4" fmla="*/ 144526 w 161190"/>
                <a:gd name="connsiteY4" fmla="*/ 267885 h 302820"/>
                <a:gd name="connsiteX5" fmla="*/ 160401 w 161190"/>
                <a:gd name="connsiteY5" fmla="*/ 302810 h 302820"/>
                <a:gd name="connsiteX6" fmla="*/ 130238 w 161190"/>
                <a:gd name="connsiteY6" fmla="*/ 271060 h 302820"/>
                <a:gd name="connsiteX7" fmla="*/ 57213 w 161190"/>
                <a:gd name="connsiteY7" fmla="*/ 228197 h 302820"/>
                <a:gd name="connsiteX8" fmla="*/ 46101 w 161190"/>
                <a:gd name="connsiteY8" fmla="*/ 99610 h 302820"/>
                <a:gd name="connsiteX9" fmla="*/ 33401 w 161190"/>
                <a:gd name="connsiteY9" fmla="*/ 50397 h 302820"/>
                <a:gd name="connsiteX10" fmla="*/ 63 w 161190"/>
                <a:gd name="connsiteY10" fmla="*/ 1185 h 30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190" h="302820">
                  <a:moveTo>
                    <a:pt x="63" y="1185"/>
                  </a:moveTo>
                  <a:cubicBezTo>
                    <a:pt x="1650" y="10181"/>
                    <a:pt x="36047" y="75797"/>
                    <a:pt x="42926" y="104372"/>
                  </a:cubicBezTo>
                  <a:cubicBezTo>
                    <a:pt x="49805" y="132947"/>
                    <a:pt x="37634" y="152791"/>
                    <a:pt x="41338" y="172635"/>
                  </a:cubicBezTo>
                  <a:cubicBezTo>
                    <a:pt x="45042" y="192479"/>
                    <a:pt x="47953" y="207560"/>
                    <a:pt x="65151" y="223435"/>
                  </a:cubicBezTo>
                  <a:cubicBezTo>
                    <a:pt x="82349" y="239310"/>
                    <a:pt x="128651" y="254656"/>
                    <a:pt x="144526" y="267885"/>
                  </a:cubicBezTo>
                  <a:cubicBezTo>
                    <a:pt x="160401" y="281114"/>
                    <a:pt x="162782" y="302281"/>
                    <a:pt x="160401" y="302810"/>
                  </a:cubicBezTo>
                  <a:cubicBezTo>
                    <a:pt x="158020" y="303339"/>
                    <a:pt x="147436" y="283495"/>
                    <a:pt x="130238" y="271060"/>
                  </a:cubicBezTo>
                  <a:cubicBezTo>
                    <a:pt x="113040" y="258625"/>
                    <a:pt x="71236" y="256772"/>
                    <a:pt x="57213" y="228197"/>
                  </a:cubicBezTo>
                  <a:cubicBezTo>
                    <a:pt x="43190" y="199622"/>
                    <a:pt x="50070" y="129243"/>
                    <a:pt x="46101" y="99610"/>
                  </a:cubicBezTo>
                  <a:cubicBezTo>
                    <a:pt x="42132" y="69977"/>
                    <a:pt x="39486" y="63891"/>
                    <a:pt x="33401" y="50397"/>
                  </a:cubicBezTo>
                  <a:cubicBezTo>
                    <a:pt x="27316" y="36903"/>
                    <a:pt x="-1524" y="-7811"/>
                    <a:pt x="63" y="11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3BB9FA51-4040-483D-BAFE-F39BD6F3FAA6}"/>
                </a:ext>
              </a:extLst>
            </p:cNvPr>
            <p:cNvSpPr/>
            <p:nvPr/>
          </p:nvSpPr>
          <p:spPr>
            <a:xfrm>
              <a:off x="4071892" y="2966413"/>
              <a:ext cx="133031" cy="232470"/>
            </a:xfrm>
            <a:custGeom>
              <a:avLst/>
              <a:gdLst>
                <a:gd name="connsiteX0" fmla="*/ 46 w 133031"/>
                <a:gd name="connsiteY0" fmla="*/ 625 h 232470"/>
                <a:gd name="connsiteX1" fmla="*/ 117521 w 133031"/>
                <a:gd name="connsiteY1" fmla="*/ 11737 h 232470"/>
                <a:gd name="connsiteX2" fmla="*/ 109583 w 133031"/>
                <a:gd name="connsiteY2" fmla="*/ 67300 h 232470"/>
                <a:gd name="connsiteX3" fmla="*/ 131808 w 133031"/>
                <a:gd name="connsiteY3" fmla="*/ 160962 h 232470"/>
                <a:gd name="connsiteX4" fmla="*/ 128633 w 133031"/>
                <a:gd name="connsiteY4" fmla="*/ 232400 h 232470"/>
                <a:gd name="connsiteX5" fmla="*/ 115933 w 133031"/>
                <a:gd name="connsiteY5" fmla="*/ 172075 h 232470"/>
                <a:gd name="connsiteX6" fmla="*/ 104821 w 133031"/>
                <a:gd name="connsiteY6" fmla="*/ 70475 h 232470"/>
                <a:gd name="connsiteX7" fmla="*/ 103233 w 133031"/>
                <a:gd name="connsiteY7" fmla="*/ 22850 h 232470"/>
                <a:gd name="connsiteX8" fmla="*/ 46 w 133031"/>
                <a:gd name="connsiteY8" fmla="*/ 625 h 23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31" h="232470">
                  <a:moveTo>
                    <a:pt x="46" y="625"/>
                  </a:moveTo>
                  <a:cubicBezTo>
                    <a:pt x="2427" y="-1227"/>
                    <a:pt x="99265" y="624"/>
                    <a:pt x="117521" y="11737"/>
                  </a:cubicBezTo>
                  <a:cubicBezTo>
                    <a:pt x="135777" y="22850"/>
                    <a:pt x="107202" y="42429"/>
                    <a:pt x="109583" y="67300"/>
                  </a:cubicBezTo>
                  <a:cubicBezTo>
                    <a:pt x="111964" y="92171"/>
                    <a:pt x="128633" y="133445"/>
                    <a:pt x="131808" y="160962"/>
                  </a:cubicBezTo>
                  <a:cubicBezTo>
                    <a:pt x="134983" y="188479"/>
                    <a:pt x="131279" y="230548"/>
                    <a:pt x="128633" y="232400"/>
                  </a:cubicBezTo>
                  <a:cubicBezTo>
                    <a:pt x="125987" y="234252"/>
                    <a:pt x="119902" y="199063"/>
                    <a:pt x="115933" y="172075"/>
                  </a:cubicBezTo>
                  <a:cubicBezTo>
                    <a:pt x="111964" y="145088"/>
                    <a:pt x="106938" y="95346"/>
                    <a:pt x="104821" y="70475"/>
                  </a:cubicBezTo>
                  <a:cubicBezTo>
                    <a:pt x="102704" y="45604"/>
                    <a:pt x="118579" y="34492"/>
                    <a:pt x="103233" y="22850"/>
                  </a:cubicBezTo>
                  <a:cubicBezTo>
                    <a:pt x="87887" y="11208"/>
                    <a:pt x="-2335" y="2477"/>
                    <a:pt x="46" y="6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6D132F98-4F29-4927-B533-E6E4B92A6499}"/>
                </a:ext>
              </a:extLst>
            </p:cNvPr>
            <p:cNvSpPr/>
            <p:nvPr/>
          </p:nvSpPr>
          <p:spPr>
            <a:xfrm>
              <a:off x="4146215" y="3154106"/>
              <a:ext cx="72671" cy="317866"/>
            </a:xfrm>
            <a:custGeom>
              <a:avLst/>
              <a:gdLst>
                <a:gd name="connsiteX0" fmla="*/ 71773 w 72671"/>
                <a:gd name="connsiteY0" fmla="*/ 3432 h 317866"/>
                <a:gd name="connsiteX1" fmla="*/ 65423 w 72671"/>
                <a:gd name="connsiteY1" fmla="*/ 152657 h 317866"/>
                <a:gd name="connsiteX2" fmla="*/ 3510 w 72671"/>
                <a:gd name="connsiteY2" fmla="*/ 255844 h 317866"/>
                <a:gd name="connsiteX3" fmla="*/ 8273 w 72671"/>
                <a:gd name="connsiteY3" fmla="*/ 317757 h 317866"/>
                <a:gd name="connsiteX4" fmla="*/ 13035 w 72671"/>
                <a:gd name="connsiteY4" fmla="*/ 241557 h 317866"/>
                <a:gd name="connsiteX5" fmla="*/ 57485 w 72671"/>
                <a:gd name="connsiteY5" fmla="*/ 152657 h 317866"/>
                <a:gd name="connsiteX6" fmla="*/ 68598 w 72671"/>
                <a:gd name="connsiteY6" fmla="*/ 55819 h 317866"/>
                <a:gd name="connsiteX7" fmla="*/ 71773 w 72671"/>
                <a:gd name="connsiteY7" fmla="*/ 3432 h 31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71" h="317866">
                  <a:moveTo>
                    <a:pt x="71773" y="3432"/>
                  </a:moveTo>
                  <a:cubicBezTo>
                    <a:pt x="71244" y="19572"/>
                    <a:pt x="76800" y="110588"/>
                    <a:pt x="65423" y="152657"/>
                  </a:cubicBezTo>
                  <a:cubicBezTo>
                    <a:pt x="54046" y="194726"/>
                    <a:pt x="13035" y="228327"/>
                    <a:pt x="3510" y="255844"/>
                  </a:cubicBezTo>
                  <a:cubicBezTo>
                    <a:pt x="-6015" y="283361"/>
                    <a:pt x="6685" y="320138"/>
                    <a:pt x="8273" y="317757"/>
                  </a:cubicBezTo>
                  <a:cubicBezTo>
                    <a:pt x="9860" y="315376"/>
                    <a:pt x="4833" y="269074"/>
                    <a:pt x="13035" y="241557"/>
                  </a:cubicBezTo>
                  <a:cubicBezTo>
                    <a:pt x="21237" y="214040"/>
                    <a:pt x="48224" y="183613"/>
                    <a:pt x="57485" y="152657"/>
                  </a:cubicBezTo>
                  <a:cubicBezTo>
                    <a:pt x="66745" y="121701"/>
                    <a:pt x="65952" y="79631"/>
                    <a:pt x="68598" y="55819"/>
                  </a:cubicBezTo>
                  <a:cubicBezTo>
                    <a:pt x="71244" y="32007"/>
                    <a:pt x="72302" y="-12708"/>
                    <a:pt x="71773" y="34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3D7E0154-74EA-490C-941D-01383B670428}"/>
                </a:ext>
              </a:extLst>
            </p:cNvPr>
            <p:cNvSpPr/>
            <p:nvPr/>
          </p:nvSpPr>
          <p:spPr>
            <a:xfrm>
              <a:off x="4144923" y="3390141"/>
              <a:ext cx="58665" cy="186502"/>
            </a:xfrm>
            <a:custGeom>
              <a:avLst/>
              <a:gdLst>
                <a:gd name="connsiteX0" fmla="*/ 55602 w 58665"/>
                <a:gd name="connsiteY0" fmla="*/ 186497 h 186502"/>
                <a:gd name="connsiteX1" fmla="*/ 47665 w 58665"/>
                <a:gd name="connsiteY1" fmla="*/ 15047 h 186502"/>
                <a:gd name="connsiteX2" fmla="*/ 38140 w 58665"/>
                <a:gd name="connsiteY2" fmla="*/ 42034 h 186502"/>
                <a:gd name="connsiteX3" fmla="*/ 25440 w 58665"/>
                <a:gd name="connsiteY3" fmla="*/ 75372 h 186502"/>
                <a:gd name="connsiteX4" fmla="*/ 40 w 58665"/>
                <a:gd name="connsiteY4" fmla="*/ 83309 h 186502"/>
                <a:gd name="connsiteX5" fmla="*/ 31790 w 58665"/>
                <a:gd name="connsiteY5" fmla="*/ 53147 h 186502"/>
                <a:gd name="connsiteX6" fmla="*/ 39727 w 58665"/>
                <a:gd name="connsiteY6" fmla="*/ 19809 h 186502"/>
                <a:gd name="connsiteX7" fmla="*/ 57190 w 58665"/>
                <a:gd name="connsiteY7" fmla="*/ 8697 h 186502"/>
                <a:gd name="connsiteX8" fmla="*/ 55602 w 58665"/>
                <a:gd name="connsiteY8" fmla="*/ 186497 h 18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5" h="186502">
                  <a:moveTo>
                    <a:pt x="55602" y="186497"/>
                  </a:moveTo>
                  <a:cubicBezTo>
                    <a:pt x="54014" y="187555"/>
                    <a:pt x="50575" y="39124"/>
                    <a:pt x="47665" y="15047"/>
                  </a:cubicBezTo>
                  <a:cubicBezTo>
                    <a:pt x="44755" y="-9030"/>
                    <a:pt x="41844" y="31980"/>
                    <a:pt x="38140" y="42034"/>
                  </a:cubicBezTo>
                  <a:cubicBezTo>
                    <a:pt x="34436" y="52088"/>
                    <a:pt x="31790" y="68493"/>
                    <a:pt x="25440" y="75372"/>
                  </a:cubicBezTo>
                  <a:cubicBezTo>
                    <a:pt x="19090" y="82251"/>
                    <a:pt x="-1018" y="87013"/>
                    <a:pt x="40" y="83309"/>
                  </a:cubicBezTo>
                  <a:cubicBezTo>
                    <a:pt x="1098" y="79605"/>
                    <a:pt x="25176" y="63730"/>
                    <a:pt x="31790" y="53147"/>
                  </a:cubicBezTo>
                  <a:cubicBezTo>
                    <a:pt x="38404" y="42564"/>
                    <a:pt x="35494" y="27217"/>
                    <a:pt x="39727" y="19809"/>
                  </a:cubicBezTo>
                  <a:cubicBezTo>
                    <a:pt x="43960" y="12401"/>
                    <a:pt x="53750" y="-13264"/>
                    <a:pt x="57190" y="8697"/>
                  </a:cubicBezTo>
                  <a:cubicBezTo>
                    <a:pt x="60630" y="30657"/>
                    <a:pt x="57190" y="185439"/>
                    <a:pt x="55602" y="1864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2077EC64-8F6A-4829-8EE9-F7D925C11C45}"/>
                </a:ext>
              </a:extLst>
            </p:cNvPr>
            <p:cNvSpPr/>
            <p:nvPr/>
          </p:nvSpPr>
          <p:spPr>
            <a:xfrm>
              <a:off x="4134817" y="3482974"/>
              <a:ext cx="99625" cy="619323"/>
            </a:xfrm>
            <a:custGeom>
              <a:avLst/>
              <a:gdLst>
                <a:gd name="connsiteX0" fmla="*/ 51421 w 99625"/>
                <a:gd name="connsiteY0" fmla="*/ 1 h 619323"/>
                <a:gd name="connsiteX1" fmla="*/ 3796 w 99625"/>
                <a:gd name="connsiteY1" fmla="*/ 53976 h 619323"/>
                <a:gd name="connsiteX2" fmla="*/ 8558 w 99625"/>
                <a:gd name="connsiteY2" fmla="*/ 93664 h 619323"/>
                <a:gd name="connsiteX3" fmla="*/ 53008 w 99625"/>
                <a:gd name="connsiteY3" fmla="*/ 134939 h 619323"/>
                <a:gd name="connsiteX4" fmla="*/ 56183 w 99625"/>
                <a:gd name="connsiteY4" fmla="*/ 174626 h 619323"/>
                <a:gd name="connsiteX5" fmla="*/ 43483 w 99625"/>
                <a:gd name="connsiteY5" fmla="*/ 198439 h 619323"/>
                <a:gd name="connsiteX6" fmla="*/ 56183 w 99625"/>
                <a:gd name="connsiteY6" fmla="*/ 441326 h 619323"/>
                <a:gd name="connsiteX7" fmla="*/ 65708 w 99625"/>
                <a:gd name="connsiteY7" fmla="*/ 514351 h 619323"/>
                <a:gd name="connsiteX8" fmla="*/ 99046 w 99625"/>
                <a:gd name="connsiteY8" fmla="*/ 619126 h 619323"/>
                <a:gd name="connsiteX9" fmla="*/ 84758 w 99625"/>
                <a:gd name="connsiteY9" fmla="*/ 534989 h 619323"/>
                <a:gd name="connsiteX10" fmla="*/ 57771 w 99625"/>
                <a:gd name="connsiteY10" fmla="*/ 346076 h 619323"/>
                <a:gd name="connsiteX11" fmla="*/ 56183 w 99625"/>
                <a:gd name="connsiteY11" fmla="*/ 195264 h 619323"/>
                <a:gd name="connsiteX12" fmla="*/ 68883 w 99625"/>
                <a:gd name="connsiteY12" fmla="*/ 134939 h 619323"/>
                <a:gd name="connsiteX13" fmla="*/ 21258 w 99625"/>
                <a:gd name="connsiteY13" fmla="*/ 77789 h 619323"/>
                <a:gd name="connsiteX14" fmla="*/ 14908 w 99625"/>
                <a:gd name="connsiteY14" fmla="*/ 52389 h 619323"/>
                <a:gd name="connsiteX15" fmla="*/ 51421 w 99625"/>
                <a:gd name="connsiteY15" fmla="*/ 1 h 61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625" h="619323">
                  <a:moveTo>
                    <a:pt x="51421" y="1"/>
                  </a:moveTo>
                  <a:cubicBezTo>
                    <a:pt x="49569" y="265"/>
                    <a:pt x="10940" y="38366"/>
                    <a:pt x="3796" y="53976"/>
                  </a:cubicBezTo>
                  <a:cubicBezTo>
                    <a:pt x="-3348" y="69586"/>
                    <a:pt x="356" y="80170"/>
                    <a:pt x="8558" y="93664"/>
                  </a:cubicBezTo>
                  <a:cubicBezTo>
                    <a:pt x="16760" y="107158"/>
                    <a:pt x="45071" y="121445"/>
                    <a:pt x="53008" y="134939"/>
                  </a:cubicBezTo>
                  <a:cubicBezTo>
                    <a:pt x="60945" y="148433"/>
                    <a:pt x="57771" y="164043"/>
                    <a:pt x="56183" y="174626"/>
                  </a:cubicBezTo>
                  <a:cubicBezTo>
                    <a:pt x="54596" y="185209"/>
                    <a:pt x="43483" y="153989"/>
                    <a:pt x="43483" y="198439"/>
                  </a:cubicBezTo>
                  <a:cubicBezTo>
                    <a:pt x="43483" y="242889"/>
                    <a:pt x="52479" y="388674"/>
                    <a:pt x="56183" y="441326"/>
                  </a:cubicBezTo>
                  <a:cubicBezTo>
                    <a:pt x="59887" y="493978"/>
                    <a:pt x="58564" y="484718"/>
                    <a:pt x="65708" y="514351"/>
                  </a:cubicBezTo>
                  <a:cubicBezTo>
                    <a:pt x="72852" y="543984"/>
                    <a:pt x="95871" y="615686"/>
                    <a:pt x="99046" y="619126"/>
                  </a:cubicBezTo>
                  <a:cubicBezTo>
                    <a:pt x="102221" y="622566"/>
                    <a:pt x="91637" y="580497"/>
                    <a:pt x="84758" y="534989"/>
                  </a:cubicBezTo>
                  <a:cubicBezTo>
                    <a:pt x="77879" y="489481"/>
                    <a:pt x="62534" y="402697"/>
                    <a:pt x="57771" y="346076"/>
                  </a:cubicBezTo>
                  <a:cubicBezTo>
                    <a:pt x="53009" y="289455"/>
                    <a:pt x="54331" y="230453"/>
                    <a:pt x="56183" y="195264"/>
                  </a:cubicBezTo>
                  <a:cubicBezTo>
                    <a:pt x="58035" y="160075"/>
                    <a:pt x="74704" y="154518"/>
                    <a:pt x="68883" y="134939"/>
                  </a:cubicBezTo>
                  <a:cubicBezTo>
                    <a:pt x="63062" y="115360"/>
                    <a:pt x="30254" y="91547"/>
                    <a:pt x="21258" y="77789"/>
                  </a:cubicBezTo>
                  <a:cubicBezTo>
                    <a:pt x="12262" y="64031"/>
                    <a:pt x="11468" y="63766"/>
                    <a:pt x="14908" y="52389"/>
                  </a:cubicBezTo>
                  <a:cubicBezTo>
                    <a:pt x="18348" y="41012"/>
                    <a:pt x="53273" y="-263"/>
                    <a:pt x="5142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16327D86-DF05-4EF5-B435-20CEE5A24C00}"/>
                </a:ext>
              </a:extLst>
            </p:cNvPr>
            <p:cNvSpPr/>
            <p:nvPr/>
          </p:nvSpPr>
          <p:spPr>
            <a:xfrm>
              <a:off x="4163464" y="3461991"/>
              <a:ext cx="77256" cy="160900"/>
            </a:xfrm>
            <a:custGeom>
              <a:avLst/>
              <a:gdLst>
                <a:gd name="connsiteX0" fmla="*/ 549 w 77256"/>
                <a:gd name="connsiteY0" fmla="*/ 65434 h 160900"/>
                <a:gd name="connsiteX1" fmla="*/ 62461 w 77256"/>
                <a:gd name="connsiteY1" fmla="*/ 140047 h 160900"/>
                <a:gd name="connsiteX2" fmla="*/ 64049 w 77256"/>
                <a:gd name="connsiteY2" fmla="*/ 74959 h 160900"/>
                <a:gd name="connsiteX3" fmla="*/ 68811 w 77256"/>
                <a:gd name="connsiteY3" fmla="*/ 347 h 160900"/>
                <a:gd name="connsiteX4" fmla="*/ 76749 w 77256"/>
                <a:gd name="connsiteY4" fmla="*/ 106709 h 160900"/>
                <a:gd name="connsiteX5" fmla="*/ 52936 w 77256"/>
                <a:gd name="connsiteY5" fmla="*/ 160684 h 160900"/>
                <a:gd name="connsiteX6" fmla="*/ 32299 w 77256"/>
                <a:gd name="connsiteY6" fmla="*/ 124172 h 160900"/>
                <a:gd name="connsiteX7" fmla="*/ 549 w 77256"/>
                <a:gd name="connsiteY7" fmla="*/ 65434 h 16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56" h="160900">
                  <a:moveTo>
                    <a:pt x="549" y="65434"/>
                  </a:moveTo>
                  <a:cubicBezTo>
                    <a:pt x="5576" y="68080"/>
                    <a:pt x="51878" y="138460"/>
                    <a:pt x="62461" y="140047"/>
                  </a:cubicBezTo>
                  <a:cubicBezTo>
                    <a:pt x="73044" y="141635"/>
                    <a:pt x="62991" y="98242"/>
                    <a:pt x="64049" y="74959"/>
                  </a:cubicBezTo>
                  <a:cubicBezTo>
                    <a:pt x="65107" y="51676"/>
                    <a:pt x="66694" y="-4945"/>
                    <a:pt x="68811" y="347"/>
                  </a:cubicBezTo>
                  <a:cubicBezTo>
                    <a:pt x="70928" y="5639"/>
                    <a:pt x="79395" y="79986"/>
                    <a:pt x="76749" y="106709"/>
                  </a:cubicBezTo>
                  <a:cubicBezTo>
                    <a:pt x="74103" y="133432"/>
                    <a:pt x="60344" y="157774"/>
                    <a:pt x="52936" y="160684"/>
                  </a:cubicBezTo>
                  <a:cubicBezTo>
                    <a:pt x="45528" y="163595"/>
                    <a:pt x="38120" y="136343"/>
                    <a:pt x="32299" y="124172"/>
                  </a:cubicBezTo>
                  <a:cubicBezTo>
                    <a:pt x="26478" y="112001"/>
                    <a:pt x="-4478" y="62788"/>
                    <a:pt x="549" y="654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84405FA5-AB7F-4405-956B-2F68E77114AE}"/>
                </a:ext>
              </a:extLst>
            </p:cNvPr>
            <p:cNvSpPr/>
            <p:nvPr/>
          </p:nvSpPr>
          <p:spPr>
            <a:xfrm>
              <a:off x="4194168" y="3585799"/>
              <a:ext cx="46190" cy="436240"/>
            </a:xfrm>
            <a:custGeom>
              <a:avLst/>
              <a:gdLst>
                <a:gd name="connsiteX0" fmla="*/ 46045 w 46190"/>
                <a:gd name="connsiteY0" fmla="*/ 1951 h 436240"/>
                <a:gd name="connsiteX1" fmla="*/ 41282 w 46190"/>
                <a:gd name="connsiteY1" fmla="*/ 168639 h 436240"/>
                <a:gd name="connsiteX2" fmla="*/ 41282 w 46190"/>
                <a:gd name="connsiteY2" fmla="*/ 321039 h 436240"/>
                <a:gd name="connsiteX3" fmla="*/ 44457 w 46190"/>
                <a:gd name="connsiteY3" fmla="*/ 432164 h 436240"/>
                <a:gd name="connsiteX4" fmla="*/ 36520 w 46190"/>
                <a:gd name="connsiteY4" fmla="*/ 387714 h 436240"/>
                <a:gd name="connsiteX5" fmla="*/ 23820 w 46190"/>
                <a:gd name="connsiteY5" fmla="*/ 162289 h 436240"/>
                <a:gd name="connsiteX6" fmla="*/ 15882 w 46190"/>
                <a:gd name="connsiteY6" fmla="*/ 159114 h 436240"/>
                <a:gd name="connsiteX7" fmla="*/ 38107 w 46190"/>
                <a:gd name="connsiteY7" fmla="*/ 122601 h 436240"/>
                <a:gd name="connsiteX8" fmla="*/ 7 w 46190"/>
                <a:gd name="connsiteY8" fmla="*/ 82914 h 436240"/>
                <a:gd name="connsiteX9" fmla="*/ 34932 w 46190"/>
                <a:gd name="connsiteY9" fmla="*/ 76564 h 436240"/>
                <a:gd name="connsiteX10" fmla="*/ 46045 w 46190"/>
                <a:gd name="connsiteY10" fmla="*/ 1951 h 4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90" h="436240">
                  <a:moveTo>
                    <a:pt x="46045" y="1951"/>
                  </a:moveTo>
                  <a:cubicBezTo>
                    <a:pt x="47103" y="17297"/>
                    <a:pt x="42076" y="115458"/>
                    <a:pt x="41282" y="168639"/>
                  </a:cubicBezTo>
                  <a:cubicBezTo>
                    <a:pt x="40488" y="221820"/>
                    <a:pt x="40753" y="277118"/>
                    <a:pt x="41282" y="321039"/>
                  </a:cubicBezTo>
                  <a:cubicBezTo>
                    <a:pt x="41811" y="364960"/>
                    <a:pt x="45251" y="421052"/>
                    <a:pt x="44457" y="432164"/>
                  </a:cubicBezTo>
                  <a:cubicBezTo>
                    <a:pt x="43663" y="443276"/>
                    <a:pt x="39959" y="432693"/>
                    <a:pt x="36520" y="387714"/>
                  </a:cubicBezTo>
                  <a:cubicBezTo>
                    <a:pt x="33081" y="342735"/>
                    <a:pt x="27260" y="200389"/>
                    <a:pt x="23820" y="162289"/>
                  </a:cubicBezTo>
                  <a:cubicBezTo>
                    <a:pt x="20380" y="124189"/>
                    <a:pt x="13501" y="165729"/>
                    <a:pt x="15882" y="159114"/>
                  </a:cubicBezTo>
                  <a:cubicBezTo>
                    <a:pt x="18263" y="152499"/>
                    <a:pt x="40753" y="135301"/>
                    <a:pt x="38107" y="122601"/>
                  </a:cubicBezTo>
                  <a:cubicBezTo>
                    <a:pt x="35461" y="109901"/>
                    <a:pt x="536" y="90587"/>
                    <a:pt x="7" y="82914"/>
                  </a:cubicBezTo>
                  <a:cubicBezTo>
                    <a:pt x="-522" y="75241"/>
                    <a:pt x="26995" y="86618"/>
                    <a:pt x="34932" y="76564"/>
                  </a:cubicBezTo>
                  <a:cubicBezTo>
                    <a:pt x="42869" y="66510"/>
                    <a:pt x="44987" y="-13395"/>
                    <a:pt x="46045" y="19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5F9822E4-5C6E-4063-8F52-CEBBF0FA33B4}"/>
                </a:ext>
              </a:extLst>
            </p:cNvPr>
            <p:cNvSpPr/>
            <p:nvPr/>
          </p:nvSpPr>
          <p:spPr>
            <a:xfrm>
              <a:off x="4191000" y="4073399"/>
              <a:ext cx="52420" cy="250987"/>
            </a:xfrm>
            <a:custGeom>
              <a:avLst/>
              <a:gdLst>
                <a:gd name="connsiteX0" fmla="*/ 34925 w 52420"/>
                <a:gd name="connsiteY0" fmla="*/ 126 h 250987"/>
                <a:gd name="connsiteX1" fmla="*/ 25400 w 52420"/>
                <a:gd name="connsiteY1" fmla="*/ 49339 h 250987"/>
                <a:gd name="connsiteX2" fmla="*/ 38100 w 52420"/>
                <a:gd name="connsiteY2" fmla="*/ 73151 h 250987"/>
                <a:gd name="connsiteX3" fmla="*/ 20638 w 52420"/>
                <a:gd name="connsiteY3" fmla="*/ 90614 h 250987"/>
                <a:gd name="connsiteX4" fmla="*/ 38100 w 52420"/>
                <a:gd name="connsiteY4" fmla="*/ 189039 h 250987"/>
                <a:gd name="connsiteX5" fmla="*/ 50800 w 52420"/>
                <a:gd name="connsiteY5" fmla="*/ 250951 h 250987"/>
                <a:gd name="connsiteX6" fmla="*/ 0 w 52420"/>
                <a:gd name="connsiteY6" fmla="*/ 198564 h 250987"/>
                <a:gd name="connsiteX7" fmla="*/ 50800 w 52420"/>
                <a:gd name="connsiteY7" fmla="*/ 231901 h 250987"/>
                <a:gd name="connsiteX8" fmla="*/ 33338 w 52420"/>
                <a:gd name="connsiteY8" fmla="*/ 163639 h 250987"/>
                <a:gd name="connsiteX9" fmla="*/ 14288 w 52420"/>
                <a:gd name="connsiteY9" fmla="*/ 90614 h 250987"/>
                <a:gd name="connsiteX10" fmla="*/ 28575 w 52420"/>
                <a:gd name="connsiteY10" fmla="*/ 65214 h 250987"/>
                <a:gd name="connsiteX11" fmla="*/ 34925 w 52420"/>
                <a:gd name="connsiteY11" fmla="*/ 126 h 2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20" h="250987">
                  <a:moveTo>
                    <a:pt x="34925" y="126"/>
                  </a:moveTo>
                  <a:cubicBezTo>
                    <a:pt x="34396" y="-2520"/>
                    <a:pt x="24871" y="37168"/>
                    <a:pt x="25400" y="49339"/>
                  </a:cubicBezTo>
                  <a:cubicBezTo>
                    <a:pt x="25929" y="61510"/>
                    <a:pt x="38894" y="66272"/>
                    <a:pt x="38100" y="73151"/>
                  </a:cubicBezTo>
                  <a:cubicBezTo>
                    <a:pt x="37306" y="80030"/>
                    <a:pt x="20638" y="71299"/>
                    <a:pt x="20638" y="90614"/>
                  </a:cubicBezTo>
                  <a:cubicBezTo>
                    <a:pt x="20638" y="109929"/>
                    <a:pt x="33073" y="162316"/>
                    <a:pt x="38100" y="189039"/>
                  </a:cubicBezTo>
                  <a:cubicBezTo>
                    <a:pt x="43127" y="215762"/>
                    <a:pt x="57150" y="249364"/>
                    <a:pt x="50800" y="250951"/>
                  </a:cubicBezTo>
                  <a:cubicBezTo>
                    <a:pt x="44450" y="252539"/>
                    <a:pt x="0" y="201739"/>
                    <a:pt x="0" y="198564"/>
                  </a:cubicBezTo>
                  <a:cubicBezTo>
                    <a:pt x="0" y="195389"/>
                    <a:pt x="45244" y="237722"/>
                    <a:pt x="50800" y="231901"/>
                  </a:cubicBezTo>
                  <a:cubicBezTo>
                    <a:pt x="56356" y="226080"/>
                    <a:pt x="39423" y="187187"/>
                    <a:pt x="33338" y="163639"/>
                  </a:cubicBezTo>
                  <a:cubicBezTo>
                    <a:pt x="27253" y="140091"/>
                    <a:pt x="15082" y="107018"/>
                    <a:pt x="14288" y="90614"/>
                  </a:cubicBezTo>
                  <a:cubicBezTo>
                    <a:pt x="13494" y="74210"/>
                    <a:pt x="27517" y="73416"/>
                    <a:pt x="28575" y="65214"/>
                  </a:cubicBezTo>
                  <a:cubicBezTo>
                    <a:pt x="29633" y="57012"/>
                    <a:pt x="35454" y="2772"/>
                    <a:pt x="34925" y="1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707C7EE6-3FC0-442B-83A7-B144EEC1BB18}"/>
                </a:ext>
              </a:extLst>
            </p:cNvPr>
            <p:cNvSpPr/>
            <p:nvPr/>
          </p:nvSpPr>
          <p:spPr>
            <a:xfrm>
              <a:off x="4197344" y="4282043"/>
              <a:ext cx="90574" cy="234506"/>
            </a:xfrm>
            <a:custGeom>
              <a:avLst/>
              <a:gdLst>
                <a:gd name="connsiteX0" fmla="*/ 6 w 90574"/>
                <a:gd name="connsiteY0" fmla="*/ 1032 h 234506"/>
                <a:gd name="connsiteX1" fmla="*/ 12706 w 90574"/>
                <a:gd name="connsiteY1" fmla="*/ 112157 h 234506"/>
                <a:gd name="connsiteX2" fmla="*/ 28581 w 90574"/>
                <a:gd name="connsiteY2" fmla="*/ 172482 h 234506"/>
                <a:gd name="connsiteX3" fmla="*/ 90494 w 90574"/>
                <a:gd name="connsiteY3" fmla="*/ 234395 h 234506"/>
                <a:gd name="connsiteX4" fmla="*/ 14294 w 90574"/>
                <a:gd name="connsiteY4" fmla="*/ 183595 h 234506"/>
                <a:gd name="connsiteX5" fmla="*/ 6 w 90574"/>
                <a:gd name="connsiteY5" fmla="*/ 1032 h 23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74" h="234506">
                  <a:moveTo>
                    <a:pt x="6" y="1032"/>
                  </a:moveTo>
                  <a:cubicBezTo>
                    <a:pt x="-259" y="-10874"/>
                    <a:pt x="7944" y="83582"/>
                    <a:pt x="12706" y="112157"/>
                  </a:cubicBezTo>
                  <a:cubicBezTo>
                    <a:pt x="17468" y="140732"/>
                    <a:pt x="15616" y="152109"/>
                    <a:pt x="28581" y="172482"/>
                  </a:cubicBezTo>
                  <a:cubicBezTo>
                    <a:pt x="41546" y="192855"/>
                    <a:pt x="92875" y="232543"/>
                    <a:pt x="90494" y="234395"/>
                  </a:cubicBezTo>
                  <a:cubicBezTo>
                    <a:pt x="88113" y="236247"/>
                    <a:pt x="26994" y="214816"/>
                    <a:pt x="14294" y="183595"/>
                  </a:cubicBezTo>
                  <a:cubicBezTo>
                    <a:pt x="1594" y="152374"/>
                    <a:pt x="271" y="12938"/>
                    <a:pt x="6" y="1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6B7C4D35-1A3D-43AC-8BA9-EF7EFCDDD86C}"/>
                </a:ext>
              </a:extLst>
            </p:cNvPr>
            <p:cNvSpPr/>
            <p:nvPr/>
          </p:nvSpPr>
          <p:spPr>
            <a:xfrm>
              <a:off x="4230688" y="4500563"/>
              <a:ext cx="133350" cy="57657"/>
            </a:xfrm>
            <a:custGeom>
              <a:avLst/>
              <a:gdLst>
                <a:gd name="connsiteX0" fmla="*/ 0 w 133350"/>
                <a:gd name="connsiteY0" fmla="*/ 0 h 57657"/>
                <a:gd name="connsiteX1" fmla="*/ 93662 w 133350"/>
                <a:gd name="connsiteY1" fmla="*/ 50800 h 57657"/>
                <a:gd name="connsiteX2" fmla="*/ 133350 w 133350"/>
                <a:gd name="connsiteY2" fmla="*/ 57150 h 57657"/>
                <a:gd name="connsiteX3" fmla="*/ 0 w 133350"/>
                <a:gd name="connsiteY3" fmla="*/ 0 h 5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57657">
                  <a:moveTo>
                    <a:pt x="0" y="0"/>
                  </a:moveTo>
                  <a:cubicBezTo>
                    <a:pt x="35718" y="20637"/>
                    <a:pt x="71437" y="41275"/>
                    <a:pt x="93662" y="50800"/>
                  </a:cubicBezTo>
                  <a:cubicBezTo>
                    <a:pt x="115887" y="60325"/>
                    <a:pt x="133350" y="57150"/>
                    <a:pt x="133350" y="57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0F28F7FB-AC34-4F10-BF71-FAD4FBE33F2A}"/>
                </a:ext>
              </a:extLst>
            </p:cNvPr>
            <p:cNvSpPr/>
            <p:nvPr/>
          </p:nvSpPr>
          <p:spPr>
            <a:xfrm>
              <a:off x="4186035" y="4502125"/>
              <a:ext cx="77479" cy="730624"/>
            </a:xfrm>
            <a:custGeom>
              <a:avLst/>
              <a:gdLst>
                <a:gd name="connsiteX0" fmla="*/ 36715 w 77479"/>
                <a:gd name="connsiteY0" fmla="*/ 6375 h 730624"/>
                <a:gd name="connsiteX1" fmla="*/ 63703 w 77479"/>
                <a:gd name="connsiteY1" fmla="*/ 66700 h 730624"/>
                <a:gd name="connsiteX2" fmla="*/ 49415 w 77479"/>
                <a:gd name="connsiteY2" fmla="*/ 571525 h 730624"/>
                <a:gd name="connsiteX3" fmla="*/ 52590 w 77479"/>
                <a:gd name="connsiteY3" fmla="*/ 668363 h 730624"/>
                <a:gd name="connsiteX4" fmla="*/ 203 w 77479"/>
                <a:gd name="connsiteY4" fmla="*/ 730275 h 730624"/>
                <a:gd name="connsiteX5" fmla="*/ 74815 w 77479"/>
                <a:gd name="connsiteY5" fmla="*/ 641375 h 730624"/>
                <a:gd name="connsiteX6" fmla="*/ 60528 w 77479"/>
                <a:gd name="connsiteY6" fmla="*/ 428650 h 730624"/>
                <a:gd name="connsiteX7" fmla="*/ 57353 w 77479"/>
                <a:gd name="connsiteY7" fmla="*/ 73050 h 730624"/>
                <a:gd name="connsiteX8" fmla="*/ 36715 w 77479"/>
                <a:gd name="connsiteY8" fmla="*/ 6375 h 73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79" h="730624">
                  <a:moveTo>
                    <a:pt x="36715" y="6375"/>
                  </a:moveTo>
                  <a:cubicBezTo>
                    <a:pt x="37773" y="5317"/>
                    <a:pt x="61586" y="-27492"/>
                    <a:pt x="63703" y="66700"/>
                  </a:cubicBezTo>
                  <a:cubicBezTo>
                    <a:pt x="65820" y="160892"/>
                    <a:pt x="51267" y="471248"/>
                    <a:pt x="49415" y="571525"/>
                  </a:cubicBezTo>
                  <a:cubicBezTo>
                    <a:pt x="47563" y="671802"/>
                    <a:pt x="60792" y="641905"/>
                    <a:pt x="52590" y="668363"/>
                  </a:cubicBezTo>
                  <a:cubicBezTo>
                    <a:pt x="44388" y="694821"/>
                    <a:pt x="-3501" y="734773"/>
                    <a:pt x="203" y="730275"/>
                  </a:cubicBezTo>
                  <a:cubicBezTo>
                    <a:pt x="3907" y="725777"/>
                    <a:pt x="64761" y="691646"/>
                    <a:pt x="74815" y="641375"/>
                  </a:cubicBezTo>
                  <a:cubicBezTo>
                    <a:pt x="84869" y="591104"/>
                    <a:pt x="63438" y="523371"/>
                    <a:pt x="60528" y="428650"/>
                  </a:cubicBezTo>
                  <a:cubicBezTo>
                    <a:pt x="57618" y="333929"/>
                    <a:pt x="58411" y="140783"/>
                    <a:pt x="57353" y="73050"/>
                  </a:cubicBezTo>
                  <a:cubicBezTo>
                    <a:pt x="56295" y="5317"/>
                    <a:pt x="35657" y="7433"/>
                    <a:pt x="36715" y="63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7FF98A11-CEAB-4A2C-B935-4BCA64FA53BF}"/>
                </a:ext>
              </a:extLst>
            </p:cNvPr>
            <p:cNvSpPr/>
            <p:nvPr/>
          </p:nvSpPr>
          <p:spPr>
            <a:xfrm>
              <a:off x="4160836" y="2790253"/>
              <a:ext cx="99121" cy="497126"/>
            </a:xfrm>
            <a:custGeom>
              <a:avLst/>
              <a:gdLst>
                <a:gd name="connsiteX0" fmla="*/ 2 w 99121"/>
                <a:gd name="connsiteY0" fmla="*/ 2160 h 497126"/>
                <a:gd name="connsiteX1" fmla="*/ 88902 w 99121"/>
                <a:gd name="connsiteY1" fmla="*/ 49785 h 497126"/>
                <a:gd name="connsiteX2" fmla="*/ 96839 w 99121"/>
                <a:gd name="connsiteY2" fmla="*/ 287910 h 497126"/>
                <a:gd name="connsiteX3" fmla="*/ 85727 w 99121"/>
                <a:gd name="connsiteY3" fmla="*/ 491110 h 497126"/>
                <a:gd name="connsiteX4" fmla="*/ 82552 w 99121"/>
                <a:gd name="connsiteY4" fmla="*/ 437135 h 497126"/>
                <a:gd name="connsiteX5" fmla="*/ 74614 w 99121"/>
                <a:gd name="connsiteY5" fmla="*/ 372047 h 497126"/>
                <a:gd name="connsiteX6" fmla="*/ 90489 w 99121"/>
                <a:gd name="connsiteY6" fmla="*/ 189485 h 497126"/>
                <a:gd name="connsiteX7" fmla="*/ 85727 w 99121"/>
                <a:gd name="connsiteY7" fmla="*/ 89472 h 497126"/>
                <a:gd name="connsiteX8" fmla="*/ 2 w 99121"/>
                <a:gd name="connsiteY8" fmla="*/ 2160 h 4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21" h="497126">
                  <a:moveTo>
                    <a:pt x="2" y="2160"/>
                  </a:moveTo>
                  <a:cubicBezTo>
                    <a:pt x="531" y="-4454"/>
                    <a:pt x="72763" y="2160"/>
                    <a:pt x="88902" y="49785"/>
                  </a:cubicBezTo>
                  <a:cubicBezTo>
                    <a:pt x="105042" y="97410"/>
                    <a:pt x="97368" y="214356"/>
                    <a:pt x="96839" y="287910"/>
                  </a:cubicBezTo>
                  <a:cubicBezTo>
                    <a:pt x="96310" y="361464"/>
                    <a:pt x="88108" y="466239"/>
                    <a:pt x="85727" y="491110"/>
                  </a:cubicBezTo>
                  <a:cubicBezTo>
                    <a:pt x="83346" y="515981"/>
                    <a:pt x="84404" y="456979"/>
                    <a:pt x="82552" y="437135"/>
                  </a:cubicBezTo>
                  <a:cubicBezTo>
                    <a:pt x="80700" y="417291"/>
                    <a:pt x="73291" y="413322"/>
                    <a:pt x="74614" y="372047"/>
                  </a:cubicBezTo>
                  <a:cubicBezTo>
                    <a:pt x="75937" y="330772"/>
                    <a:pt x="88637" y="236581"/>
                    <a:pt x="90489" y="189485"/>
                  </a:cubicBezTo>
                  <a:cubicBezTo>
                    <a:pt x="92341" y="142389"/>
                    <a:pt x="94723" y="120164"/>
                    <a:pt x="85727" y="89472"/>
                  </a:cubicBezTo>
                  <a:cubicBezTo>
                    <a:pt x="76731" y="58780"/>
                    <a:pt x="-527" y="8774"/>
                    <a:pt x="2" y="2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465C1927-AFA8-4D94-8558-2C046903855A}"/>
                </a:ext>
              </a:extLst>
            </p:cNvPr>
            <p:cNvSpPr/>
            <p:nvPr/>
          </p:nvSpPr>
          <p:spPr>
            <a:xfrm>
              <a:off x="4203408" y="2828900"/>
              <a:ext cx="1889417" cy="76240"/>
            </a:xfrm>
            <a:custGeom>
              <a:avLst/>
              <a:gdLst>
                <a:gd name="connsiteX0" fmla="*/ 1889417 w 1889417"/>
                <a:gd name="connsiteY0" fmla="*/ 25425 h 76240"/>
                <a:gd name="connsiteX1" fmla="*/ 994067 w 1889417"/>
                <a:gd name="connsiteY1" fmla="*/ 12725 h 76240"/>
                <a:gd name="connsiteX2" fmla="*/ 117767 w 1889417"/>
                <a:gd name="connsiteY2" fmla="*/ 12725 h 76240"/>
                <a:gd name="connsiteX3" fmla="*/ 35217 w 1889417"/>
                <a:gd name="connsiteY3" fmla="*/ 76225 h 76240"/>
                <a:gd name="connsiteX4" fmla="*/ 73317 w 1889417"/>
                <a:gd name="connsiteY4" fmla="*/ 6375 h 76240"/>
                <a:gd name="connsiteX5" fmla="*/ 835317 w 1889417"/>
                <a:gd name="connsiteY5" fmla="*/ 3200 h 76240"/>
                <a:gd name="connsiteX6" fmla="*/ 1889417 w 1889417"/>
                <a:gd name="connsiteY6" fmla="*/ 25425 h 7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9417" h="76240">
                  <a:moveTo>
                    <a:pt x="1889417" y="25425"/>
                  </a:moveTo>
                  <a:lnTo>
                    <a:pt x="994067" y="12725"/>
                  </a:lnTo>
                  <a:cubicBezTo>
                    <a:pt x="698792" y="10608"/>
                    <a:pt x="277575" y="2142"/>
                    <a:pt x="117767" y="12725"/>
                  </a:cubicBezTo>
                  <a:cubicBezTo>
                    <a:pt x="-42041" y="23308"/>
                    <a:pt x="42625" y="77283"/>
                    <a:pt x="35217" y="76225"/>
                  </a:cubicBezTo>
                  <a:cubicBezTo>
                    <a:pt x="27809" y="75167"/>
                    <a:pt x="-60033" y="18546"/>
                    <a:pt x="73317" y="6375"/>
                  </a:cubicBezTo>
                  <a:cubicBezTo>
                    <a:pt x="206667" y="-5796"/>
                    <a:pt x="835317" y="3200"/>
                    <a:pt x="835317" y="3200"/>
                  </a:cubicBezTo>
                  <a:lnTo>
                    <a:pt x="1889417" y="25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ED11BA4B-7C0D-4EB7-AE31-CFE218B88161}"/>
                </a:ext>
              </a:extLst>
            </p:cNvPr>
            <p:cNvSpPr/>
            <p:nvPr/>
          </p:nvSpPr>
          <p:spPr>
            <a:xfrm>
              <a:off x="4298950" y="2873681"/>
              <a:ext cx="152989" cy="1578141"/>
            </a:xfrm>
            <a:custGeom>
              <a:avLst/>
              <a:gdLst>
                <a:gd name="connsiteX0" fmla="*/ 0 w 152989"/>
                <a:gd name="connsiteY0" fmla="*/ 15569 h 1578141"/>
                <a:gd name="connsiteX1" fmla="*/ 15875 w 152989"/>
                <a:gd name="connsiteY1" fmla="*/ 1209369 h 1578141"/>
                <a:gd name="connsiteX2" fmla="*/ 9525 w 152989"/>
                <a:gd name="connsiteY2" fmla="*/ 1403044 h 1578141"/>
                <a:gd name="connsiteX3" fmla="*/ 31750 w 152989"/>
                <a:gd name="connsiteY3" fmla="*/ 1501469 h 1578141"/>
                <a:gd name="connsiteX4" fmla="*/ 152400 w 152989"/>
                <a:gd name="connsiteY4" fmla="*/ 1574494 h 1578141"/>
                <a:gd name="connsiteX5" fmla="*/ 76200 w 152989"/>
                <a:gd name="connsiteY5" fmla="*/ 1552269 h 1578141"/>
                <a:gd name="connsiteX6" fmla="*/ 38100 w 152989"/>
                <a:gd name="connsiteY6" fmla="*/ 1425269 h 1578141"/>
                <a:gd name="connsiteX7" fmla="*/ 15875 w 152989"/>
                <a:gd name="connsiteY7" fmla="*/ 587069 h 1578141"/>
                <a:gd name="connsiteX8" fmla="*/ 0 w 152989"/>
                <a:gd name="connsiteY8" fmla="*/ 15569 h 157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89" h="1578141">
                  <a:moveTo>
                    <a:pt x="0" y="15569"/>
                  </a:moveTo>
                  <a:cubicBezTo>
                    <a:pt x="0" y="119286"/>
                    <a:pt x="14288" y="978123"/>
                    <a:pt x="15875" y="1209369"/>
                  </a:cubicBezTo>
                  <a:cubicBezTo>
                    <a:pt x="17462" y="1440615"/>
                    <a:pt x="6879" y="1354361"/>
                    <a:pt x="9525" y="1403044"/>
                  </a:cubicBezTo>
                  <a:cubicBezTo>
                    <a:pt x="12171" y="1451727"/>
                    <a:pt x="7938" y="1472894"/>
                    <a:pt x="31750" y="1501469"/>
                  </a:cubicBezTo>
                  <a:cubicBezTo>
                    <a:pt x="55562" y="1530044"/>
                    <a:pt x="144992" y="1566027"/>
                    <a:pt x="152400" y="1574494"/>
                  </a:cubicBezTo>
                  <a:cubicBezTo>
                    <a:pt x="159808" y="1582961"/>
                    <a:pt x="95250" y="1577140"/>
                    <a:pt x="76200" y="1552269"/>
                  </a:cubicBezTo>
                  <a:cubicBezTo>
                    <a:pt x="57150" y="1527398"/>
                    <a:pt x="48154" y="1586136"/>
                    <a:pt x="38100" y="1425269"/>
                  </a:cubicBezTo>
                  <a:cubicBezTo>
                    <a:pt x="28046" y="1264402"/>
                    <a:pt x="22225" y="822548"/>
                    <a:pt x="15875" y="587069"/>
                  </a:cubicBezTo>
                  <a:cubicBezTo>
                    <a:pt x="9525" y="351590"/>
                    <a:pt x="0" y="-88148"/>
                    <a:pt x="0" y="155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7A7C0D58-BF8C-4D46-8573-E517CB383191}"/>
                </a:ext>
              </a:extLst>
            </p:cNvPr>
            <p:cNvSpPr/>
            <p:nvPr/>
          </p:nvSpPr>
          <p:spPr>
            <a:xfrm>
              <a:off x="4268747" y="4537925"/>
              <a:ext cx="1847240" cy="64433"/>
            </a:xfrm>
            <a:custGeom>
              <a:avLst/>
              <a:gdLst>
                <a:gd name="connsiteX0" fmla="*/ 23853 w 1847240"/>
                <a:gd name="connsiteY0" fmla="*/ 208 h 64433"/>
                <a:gd name="connsiteX1" fmla="*/ 1463186 w 1847240"/>
                <a:gd name="connsiteY1" fmla="*/ 63708 h 64433"/>
                <a:gd name="connsiteX2" fmla="*/ 1844186 w 1847240"/>
                <a:gd name="connsiteY2" fmla="*/ 34075 h 64433"/>
                <a:gd name="connsiteX3" fmla="*/ 1327720 w 1847240"/>
                <a:gd name="connsiteY3" fmla="*/ 25608 h 64433"/>
                <a:gd name="connsiteX4" fmla="*/ 616520 w 1847240"/>
                <a:gd name="connsiteY4" fmla="*/ 42542 h 64433"/>
                <a:gd name="connsiteX5" fmla="*/ 23853 w 1847240"/>
                <a:gd name="connsiteY5" fmla="*/ 208 h 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7240" h="64433">
                  <a:moveTo>
                    <a:pt x="23853" y="208"/>
                  </a:moveTo>
                  <a:cubicBezTo>
                    <a:pt x="164964" y="3736"/>
                    <a:pt x="1159797" y="58064"/>
                    <a:pt x="1463186" y="63708"/>
                  </a:cubicBezTo>
                  <a:cubicBezTo>
                    <a:pt x="1766575" y="69352"/>
                    <a:pt x="1866764" y="40425"/>
                    <a:pt x="1844186" y="34075"/>
                  </a:cubicBezTo>
                  <a:cubicBezTo>
                    <a:pt x="1821608" y="27725"/>
                    <a:pt x="1532331" y="24197"/>
                    <a:pt x="1327720" y="25608"/>
                  </a:cubicBezTo>
                  <a:cubicBezTo>
                    <a:pt x="1123109" y="27019"/>
                    <a:pt x="828187" y="46070"/>
                    <a:pt x="616520" y="42542"/>
                  </a:cubicBezTo>
                  <a:cubicBezTo>
                    <a:pt x="404853" y="39014"/>
                    <a:pt x="-117258" y="-3320"/>
                    <a:pt x="23853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C9750069-A626-45C0-AEA5-313D3FEAE9EF}"/>
                </a:ext>
              </a:extLst>
            </p:cNvPr>
            <p:cNvSpPr/>
            <p:nvPr/>
          </p:nvSpPr>
          <p:spPr>
            <a:xfrm>
              <a:off x="4429101" y="4458905"/>
              <a:ext cx="1664101" cy="66763"/>
            </a:xfrm>
            <a:custGeom>
              <a:avLst/>
              <a:gdLst>
                <a:gd name="connsiteX0" fmla="*/ 1612 w 1664101"/>
                <a:gd name="connsiteY0" fmla="*/ 383 h 66763"/>
                <a:gd name="connsiteX1" fmla="*/ 211162 w 1664101"/>
                <a:gd name="connsiteY1" fmla="*/ 52770 h 66763"/>
                <a:gd name="connsiteX2" fmla="*/ 947762 w 1664101"/>
                <a:gd name="connsiteY2" fmla="*/ 55945 h 66763"/>
                <a:gd name="connsiteX3" fmla="*/ 1370037 w 1664101"/>
                <a:gd name="connsiteY3" fmla="*/ 63883 h 66763"/>
                <a:gd name="connsiteX4" fmla="*/ 1584349 w 1664101"/>
                <a:gd name="connsiteY4" fmla="*/ 48008 h 66763"/>
                <a:gd name="connsiteX5" fmla="*/ 1654199 w 1664101"/>
                <a:gd name="connsiteY5" fmla="*/ 65470 h 66763"/>
                <a:gd name="connsiteX6" fmla="*/ 1387499 w 1664101"/>
                <a:gd name="connsiteY6" fmla="*/ 65470 h 66763"/>
                <a:gd name="connsiteX7" fmla="*/ 906487 w 1664101"/>
                <a:gd name="connsiteY7" fmla="*/ 59120 h 66763"/>
                <a:gd name="connsiteX8" fmla="*/ 393724 w 1664101"/>
                <a:gd name="connsiteY8" fmla="*/ 62295 h 66763"/>
                <a:gd name="connsiteX9" fmla="*/ 128612 w 1664101"/>
                <a:gd name="connsiteY9" fmla="*/ 30545 h 66763"/>
                <a:gd name="connsiteX10" fmla="*/ 1612 w 1664101"/>
                <a:gd name="connsiteY10" fmla="*/ 383 h 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4101" h="66763">
                  <a:moveTo>
                    <a:pt x="1612" y="383"/>
                  </a:moveTo>
                  <a:cubicBezTo>
                    <a:pt x="15370" y="4087"/>
                    <a:pt x="53470" y="43510"/>
                    <a:pt x="211162" y="52770"/>
                  </a:cubicBezTo>
                  <a:cubicBezTo>
                    <a:pt x="368854" y="62030"/>
                    <a:pt x="754616" y="54093"/>
                    <a:pt x="947762" y="55945"/>
                  </a:cubicBezTo>
                  <a:cubicBezTo>
                    <a:pt x="1140908" y="57797"/>
                    <a:pt x="1263939" y="65206"/>
                    <a:pt x="1370037" y="63883"/>
                  </a:cubicBezTo>
                  <a:cubicBezTo>
                    <a:pt x="1476135" y="62560"/>
                    <a:pt x="1536989" y="47744"/>
                    <a:pt x="1584349" y="48008"/>
                  </a:cubicBezTo>
                  <a:cubicBezTo>
                    <a:pt x="1631709" y="48273"/>
                    <a:pt x="1687007" y="62560"/>
                    <a:pt x="1654199" y="65470"/>
                  </a:cubicBezTo>
                  <a:cubicBezTo>
                    <a:pt x="1621391" y="68380"/>
                    <a:pt x="1387499" y="65470"/>
                    <a:pt x="1387499" y="65470"/>
                  </a:cubicBezTo>
                  <a:lnTo>
                    <a:pt x="906487" y="59120"/>
                  </a:lnTo>
                  <a:cubicBezTo>
                    <a:pt x="740858" y="58591"/>
                    <a:pt x="523370" y="67057"/>
                    <a:pt x="393724" y="62295"/>
                  </a:cubicBezTo>
                  <a:cubicBezTo>
                    <a:pt x="264078" y="57533"/>
                    <a:pt x="192376" y="40334"/>
                    <a:pt x="128612" y="30545"/>
                  </a:cubicBezTo>
                  <a:cubicBezTo>
                    <a:pt x="64848" y="20756"/>
                    <a:pt x="-12146" y="-3321"/>
                    <a:pt x="1612" y="3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68A1BBA9-D094-4675-B2D7-9EC32468BFD6}"/>
                </a:ext>
              </a:extLst>
            </p:cNvPr>
            <p:cNvSpPr/>
            <p:nvPr/>
          </p:nvSpPr>
          <p:spPr>
            <a:xfrm rot="20110820">
              <a:off x="4449763" y="2851149"/>
              <a:ext cx="89253" cy="45719"/>
            </a:xfrm>
            <a:custGeom>
              <a:avLst/>
              <a:gdLst>
                <a:gd name="connsiteX0" fmla="*/ 0 w 89253"/>
                <a:gd name="connsiteY0" fmla="*/ 0 h 3584"/>
                <a:gd name="connsiteX1" fmla="*/ 88900 w 89253"/>
                <a:gd name="connsiteY1" fmla="*/ 3175 h 3584"/>
                <a:gd name="connsiteX2" fmla="*/ 0 w 89253"/>
                <a:gd name="connsiteY2" fmla="*/ 0 h 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53" h="3584">
                  <a:moveTo>
                    <a:pt x="0" y="0"/>
                  </a:moveTo>
                  <a:cubicBezTo>
                    <a:pt x="0" y="0"/>
                    <a:pt x="82021" y="1323"/>
                    <a:pt x="88900" y="3175"/>
                  </a:cubicBezTo>
                  <a:cubicBezTo>
                    <a:pt x="95779" y="502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900A1F96-0426-4A38-AC1F-DB8196722CAA}"/>
                </a:ext>
              </a:extLst>
            </p:cNvPr>
            <p:cNvSpPr/>
            <p:nvPr/>
          </p:nvSpPr>
          <p:spPr>
            <a:xfrm>
              <a:off x="4277528" y="2853601"/>
              <a:ext cx="1805772" cy="35682"/>
            </a:xfrm>
            <a:custGeom>
              <a:avLst/>
              <a:gdLst>
                <a:gd name="connsiteX0" fmla="*/ 11897 w 1805772"/>
                <a:gd name="connsiteY0" fmla="*/ 35649 h 35682"/>
                <a:gd name="connsiteX1" fmla="*/ 208747 w 1805772"/>
                <a:gd name="connsiteY1" fmla="*/ 7074 h 35682"/>
                <a:gd name="connsiteX2" fmla="*/ 1056472 w 1805772"/>
                <a:gd name="connsiteY2" fmla="*/ 724 h 35682"/>
                <a:gd name="connsiteX3" fmla="*/ 1805772 w 1805772"/>
                <a:gd name="connsiteY3" fmla="*/ 19774 h 35682"/>
                <a:gd name="connsiteX4" fmla="*/ 1723222 w 1805772"/>
                <a:gd name="connsiteY4" fmla="*/ 22949 h 35682"/>
                <a:gd name="connsiteX5" fmla="*/ 1354922 w 1805772"/>
                <a:gd name="connsiteY5" fmla="*/ 26124 h 35682"/>
                <a:gd name="connsiteX6" fmla="*/ 453222 w 1805772"/>
                <a:gd name="connsiteY6" fmla="*/ 13424 h 35682"/>
                <a:gd name="connsiteX7" fmla="*/ 11897 w 1805772"/>
                <a:gd name="connsiteY7" fmla="*/ 35649 h 3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5772" h="35682">
                  <a:moveTo>
                    <a:pt x="11897" y="35649"/>
                  </a:moveTo>
                  <a:cubicBezTo>
                    <a:pt x="-28849" y="34591"/>
                    <a:pt x="34651" y="12895"/>
                    <a:pt x="208747" y="7074"/>
                  </a:cubicBezTo>
                  <a:cubicBezTo>
                    <a:pt x="382843" y="1253"/>
                    <a:pt x="790301" y="-1393"/>
                    <a:pt x="1056472" y="724"/>
                  </a:cubicBezTo>
                  <a:cubicBezTo>
                    <a:pt x="1322643" y="2841"/>
                    <a:pt x="1694647" y="16070"/>
                    <a:pt x="1805772" y="19774"/>
                  </a:cubicBezTo>
                  <a:lnTo>
                    <a:pt x="1723222" y="22949"/>
                  </a:lnTo>
                  <a:lnTo>
                    <a:pt x="1354922" y="26124"/>
                  </a:lnTo>
                  <a:lnTo>
                    <a:pt x="453222" y="13424"/>
                  </a:lnTo>
                  <a:cubicBezTo>
                    <a:pt x="235735" y="12366"/>
                    <a:pt x="52643" y="36707"/>
                    <a:pt x="11897" y="356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7484887B-1825-4798-AE38-BBBFBF33B43E}"/>
                </a:ext>
              </a:extLst>
            </p:cNvPr>
            <p:cNvSpPr/>
            <p:nvPr/>
          </p:nvSpPr>
          <p:spPr>
            <a:xfrm>
              <a:off x="2373159" y="4113200"/>
              <a:ext cx="1633691" cy="405413"/>
            </a:xfrm>
            <a:custGeom>
              <a:avLst/>
              <a:gdLst>
                <a:gd name="connsiteX0" fmla="*/ 154 w 1633691"/>
                <a:gd name="connsiteY0" fmla="*/ 13 h 405413"/>
                <a:gd name="connsiteX1" fmla="*/ 19204 w 1633691"/>
                <a:gd name="connsiteY1" fmla="*/ 149238 h 405413"/>
                <a:gd name="connsiteX2" fmla="*/ 33491 w 1633691"/>
                <a:gd name="connsiteY2" fmla="*/ 228613 h 405413"/>
                <a:gd name="connsiteX3" fmla="*/ 89054 w 1633691"/>
                <a:gd name="connsiteY3" fmla="*/ 304813 h 405413"/>
                <a:gd name="connsiteX4" fmla="*/ 201766 w 1633691"/>
                <a:gd name="connsiteY4" fmla="*/ 342913 h 405413"/>
                <a:gd name="connsiteX5" fmla="*/ 687541 w 1633691"/>
                <a:gd name="connsiteY5" fmla="*/ 387363 h 405413"/>
                <a:gd name="connsiteX6" fmla="*/ 1351116 w 1633691"/>
                <a:gd name="connsiteY6" fmla="*/ 396888 h 405413"/>
                <a:gd name="connsiteX7" fmla="*/ 1533679 w 1633691"/>
                <a:gd name="connsiteY7" fmla="*/ 404825 h 405413"/>
                <a:gd name="connsiteX8" fmla="*/ 1633691 w 1633691"/>
                <a:gd name="connsiteY8" fmla="*/ 404825 h 405413"/>
                <a:gd name="connsiteX9" fmla="*/ 1047904 w 1633691"/>
                <a:gd name="connsiteY9" fmla="*/ 398475 h 405413"/>
                <a:gd name="connsiteX10" fmla="*/ 201766 w 1633691"/>
                <a:gd name="connsiteY10" fmla="*/ 334975 h 405413"/>
                <a:gd name="connsiteX11" fmla="*/ 106516 w 1633691"/>
                <a:gd name="connsiteY11" fmla="*/ 277825 h 405413"/>
                <a:gd name="connsiteX12" fmla="*/ 30316 w 1633691"/>
                <a:gd name="connsiteY12" fmla="*/ 141300 h 405413"/>
                <a:gd name="connsiteX13" fmla="*/ 154 w 1633691"/>
                <a:gd name="connsiteY13" fmla="*/ 13 h 4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3691" h="405413">
                  <a:moveTo>
                    <a:pt x="154" y="13"/>
                  </a:moveTo>
                  <a:cubicBezTo>
                    <a:pt x="-1698" y="1336"/>
                    <a:pt x="13648" y="111138"/>
                    <a:pt x="19204" y="149238"/>
                  </a:cubicBezTo>
                  <a:cubicBezTo>
                    <a:pt x="24760" y="187338"/>
                    <a:pt x="21849" y="202684"/>
                    <a:pt x="33491" y="228613"/>
                  </a:cubicBezTo>
                  <a:cubicBezTo>
                    <a:pt x="45133" y="254542"/>
                    <a:pt x="61008" y="285763"/>
                    <a:pt x="89054" y="304813"/>
                  </a:cubicBezTo>
                  <a:cubicBezTo>
                    <a:pt x="117100" y="323863"/>
                    <a:pt x="102018" y="329155"/>
                    <a:pt x="201766" y="342913"/>
                  </a:cubicBezTo>
                  <a:cubicBezTo>
                    <a:pt x="301514" y="356671"/>
                    <a:pt x="495983" y="378367"/>
                    <a:pt x="687541" y="387363"/>
                  </a:cubicBezTo>
                  <a:cubicBezTo>
                    <a:pt x="879099" y="396359"/>
                    <a:pt x="1210093" y="393978"/>
                    <a:pt x="1351116" y="396888"/>
                  </a:cubicBezTo>
                  <a:cubicBezTo>
                    <a:pt x="1492139" y="399798"/>
                    <a:pt x="1486583" y="403502"/>
                    <a:pt x="1533679" y="404825"/>
                  </a:cubicBezTo>
                  <a:cubicBezTo>
                    <a:pt x="1580775" y="406148"/>
                    <a:pt x="1633691" y="404825"/>
                    <a:pt x="1633691" y="404825"/>
                  </a:cubicBezTo>
                  <a:lnTo>
                    <a:pt x="1047904" y="398475"/>
                  </a:lnTo>
                  <a:cubicBezTo>
                    <a:pt x="809250" y="386833"/>
                    <a:pt x="358664" y="355083"/>
                    <a:pt x="201766" y="334975"/>
                  </a:cubicBezTo>
                  <a:cubicBezTo>
                    <a:pt x="44868" y="314867"/>
                    <a:pt x="135091" y="310104"/>
                    <a:pt x="106516" y="277825"/>
                  </a:cubicBezTo>
                  <a:cubicBezTo>
                    <a:pt x="77941" y="245546"/>
                    <a:pt x="45926" y="184163"/>
                    <a:pt x="30316" y="141300"/>
                  </a:cubicBezTo>
                  <a:cubicBezTo>
                    <a:pt x="14706" y="98438"/>
                    <a:pt x="2006" y="-1310"/>
                    <a:pt x="154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7147F144-5AE6-465D-BC1C-39AAA11C455C}"/>
                </a:ext>
              </a:extLst>
            </p:cNvPr>
            <p:cNvSpPr/>
            <p:nvPr/>
          </p:nvSpPr>
          <p:spPr>
            <a:xfrm>
              <a:off x="2378060" y="4111522"/>
              <a:ext cx="128900" cy="309878"/>
            </a:xfrm>
            <a:custGeom>
              <a:avLst/>
              <a:gdLst>
                <a:gd name="connsiteX0" fmla="*/ 15 w 128900"/>
                <a:gd name="connsiteY0" fmla="*/ 103 h 309878"/>
                <a:gd name="connsiteX1" fmla="*/ 66690 w 128900"/>
                <a:gd name="connsiteY1" fmla="*/ 11216 h 309878"/>
                <a:gd name="connsiteX2" fmla="*/ 90503 w 128900"/>
                <a:gd name="connsiteY2" fmla="*/ 44553 h 309878"/>
                <a:gd name="connsiteX3" fmla="*/ 65103 w 128900"/>
                <a:gd name="connsiteY3" fmla="*/ 93766 h 309878"/>
                <a:gd name="connsiteX4" fmla="*/ 46053 w 128900"/>
                <a:gd name="connsiteY4" fmla="*/ 158853 h 309878"/>
                <a:gd name="connsiteX5" fmla="*/ 52403 w 128900"/>
                <a:gd name="connsiteY5" fmla="*/ 219178 h 309878"/>
                <a:gd name="connsiteX6" fmla="*/ 128603 w 128900"/>
                <a:gd name="connsiteY6" fmla="*/ 309666 h 309878"/>
                <a:gd name="connsiteX7" fmla="*/ 77803 w 128900"/>
                <a:gd name="connsiteY7" fmla="*/ 241403 h 309878"/>
                <a:gd name="connsiteX8" fmla="*/ 50815 w 128900"/>
                <a:gd name="connsiteY8" fmla="*/ 150916 h 309878"/>
                <a:gd name="connsiteX9" fmla="*/ 96853 w 128900"/>
                <a:gd name="connsiteY9" fmla="*/ 35028 h 309878"/>
                <a:gd name="connsiteX10" fmla="*/ 73040 w 128900"/>
                <a:gd name="connsiteY10" fmla="*/ 8041 h 309878"/>
                <a:gd name="connsiteX11" fmla="*/ 15 w 128900"/>
                <a:gd name="connsiteY11" fmla="*/ 103 h 30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900" h="309878">
                  <a:moveTo>
                    <a:pt x="15" y="103"/>
                  </a:moveTo>
                  <a:cubicBezTo>
                    <a:pt x="-1043" y="632"/>
                    <a:pt x="51609" y="3808"/>
                    <a:pt x="66690" y="11216"/>
                  </a:cubicBezTo>
                  <a:cubicBezTo>
                    <a:pt x="81771" y="18624"/>
                    <a:pt x="90767" y="30795"/>
                    <a:pt x="90503" y="44553"/>
                  </a:cubicBezTo>
                  <a:cubicBezTo>
                    <a:pt x="90239" y="58311"/>
                    <a:pt x="72511" y="74716"/>
                    <a:pt x="65103" y="93766"/>
                  </a:cubicBezTo>
                  <a:cubicBezTo>
                    <a:pt x="57695" y="112816"/>
                    <a:pt x="48170" y="137951"/>
                    <a:pt x="46053" y="158853"/>
                  </a:cubicBezTo>
                  <a:cubicBezTo>
                    <a:pt x="43936" y="179755"/>
                    <a:pt x="38645" y="194043"/>
                    <a:pt x="52403" y="219178"/>
                  </a:cubicBezTo>
                  <a:cubicBezTo>
                    <a:pt x="66161" y="244313"/>
                    <a:pt x="124370" y="305962"/>
                    <a:pt x="128603" y="309666"/>
                  </a:cubicBezTo>
                  <a:cubicBezTo>
                    <a:pt x="132836" y="313370"/>
                    <a:pt x="90768" y="267861"/>
                    <a:pt x="77803" y="241403"/>
                  </a:cubicBezTo>
                  <a:cubicBezTo>
                    <a:pt x="64838" y="214945"/>
                    <a:pt x="47640" y="185312"/>
                    <a:pt x="50815" y="150916"/>
                  </a:cubicBezTo>
                  <a:cubicBezTo>
                    <a:pt x="53990" y="116520"/>
                    <a:pt x="93149" y="58841"/>
                    <a:pt x="96853" y="35028"/>
                  </a:cubicBezTo>
                  <a:cubicBezTo>
                    <a:pt x="100557" y="11216"/>
                    <a:pt x="88386" y="15185"/>
                    <a:pt x="73040" y="8041"/>
                  </a:cubicBezTo>
                  <a:cubicBezTo>
                    <a:pt x="57694" y="897"/>
                    <a:pt x="1073" y="-426"/>
                    <a:pt x="15" y="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6C2B5E44-D26D-4415-85DF-5DF84044D04F}"/>
                </a:ext>
              </a:extLst>
            </p:cNvPr>
            <p:cNvSpPr/>
            <p:nvPr/>
          </p:nvSpPr>
          <p:spPr>
            <a:xfrm>
              <a:off x="2482100" y="4398810"/>
              <a:ext cx="1614674" cy="104047"/>
            </a:xfrm>
            <a:custGeom>
              <a:avLst/>
              <a:gdLst>
                <a:gd name="connsiteX0" fmla="*/ 5513 w 1614674"/>
                <a:gd name="connsiteY0" fmla="*/ 153 h 104047"/>
                <a:gd name="connsiteX1" fmla="*/ 165850 w 1614674"/>
                <a:gd name="connsiteY1" fmla="*/ 38253 h 104047"/>
                <a:gd name="connsiteX2" fmla="*/ 1064375 w 1614674"/>
                <a:gd name="connsiteY2" fmla="*/ 95403 h 104047"/>
                <a:gd name="connsiteX3" fmla="*/ 1612063 w 1614674"/>
                <a:gd name="connsiteY3" fmla="*/ 103340 h 104047"/>
                <a:gd name="connsiteX4" fmla="*/ 1285038 w 1614674"/>
                <a:gd name="connsiteY4" fmla="*/ 90640 h 104047"/>
                <a:gd name="connsiteX5" fmla="*/ 437313 w 1614674"/>
                <a:gd name="connsiteY5" fmla="*/ 50953 h 104047"/>
                <a:gd name="connsiteX6" fmla="*/ 73775 w 1614674"/>
                <a:gd name="connsiteY6" fmla="*/ 25553 h 104047"/>
                <a:gd name="connsiteX7" fmla="*/ 5513 w 1614674"/>
                <a:gd name="connsiteY7" fmla="*/ 153 h 10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4674" h="104047">
                  <a:moveTo>
                    <a:pt x="5513" y="153"/>
                  </a:moveTo>
                  <a:cubicBezTo>
                    <a:pt x="20859" y="2270"/>
                    <a:pt x="-10627" y="22378"/>
                    <a:pt x="165850" y="38253"/>
                  </a:cubicBezTo>
                  <a:cubicBezTo>
                    <a:pt x="342327" y="54128"/>
                    <a:pt x="823340" y="84555"/>
                    <a:pt x="1064375" y="95403"/>
                  </a:cubicBezTo>
                  <a:cubicBezTo>
                    <a:pt x="1305410" y="106251"/>
                    <a:pt x="1575286" y="104134"/>
                    <a:pt x="1612063" y="103340"/>
                  </a:cubicBezTo>
                  <a:cubicBezTo>
                    <a:pt x="1648840" y="102546"/>
                    <a:pt x="1285038" y="90640"/>
                    <a:pt x="1285038" y="90640"/>
                  </a:cubicBezTo>
                  <a:lnTo>
                    <a:pt x="437313" y="50953"/>
                  </a:lnTo>
                  <a:cubicBezTo>
                    <a:pt x="235436" y="40105"/>
                    <a:pt x="142567" y="32697"/>
                    <a:pt x="73775" y="25553"/>
                  </a:cubicBezTo>
                  <a:cubicBezTo>
                    <a:pt x="4983" y="18409"/>
                    <a:pt x="-9833" y="-1964"/>
                    <a:pt x="5513" y="1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37284FC4-BA9D-4BC7-9EF1-3B2445FE4E46}"/>
                </a:ext>
              </a:extLst>
            </p:cNvPr>
            <p:cNvSpPr/>
            <p:nvPr/>
          </p:nvSpPr>
          <p:spPr>
            <a:xfrm>
              <a:off x="3891906" y="4420815"/>
              <a:ext cx="291364" cy="99397"/>
            </a:xfrm>
            <a:custGeom>
              <a:avLst/>
              <a:gdLst>
                <a:gd name="connsiteX0" fmla="*/ 291157 w 291364"/>
                <a:gd name="connsiteY0" fmla="*/ 373 h 99397"/>
                <a:gd name="connsiteX1" fmla="*/ 253057 w 291364"/>
                <a:gd name="connsiteY1" fmla="*/ 78160 h 99397"/>
                <a:gd name="connsiteX2" fmla="*/ 167332 w 291364"/>
                <a:gd name="connsiteY2" fmla="*/ 97210 h 99397"/>
                <a:gd name="connsiteX3" fmla="*/ 644 w 291364"/>
                <a:gd name="connsiteY3" fmla="*/ 97210 h 99397"/>
                <a:gd name="connsiteX4" fmla="*/ 234007 w 291364"/>
                <a:gd name="connsiteY4" fmla="*/ 81335 h 99397"/>
                <a:gd name="connsiteX5" fmla="*/ 267344 w 291364"/>
                <a:gd name="connsiteY5" fmla="*/ 49585 h 99397"/>
                <a:gd name="connsiteX6" fmla="*/ 291157 w 291364"/>
                <a:gd name="connsiteY6" fmla="*/ 373 h 9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364" h="99397">
                  <a:moveTo>
                    <a:pt x="291157" y="373"/>
                  </a:moveTo>
                  <a:cubicBezTo>
                    <a:pt x="288776" y="5135"/>
                    <a:pt x="273694" y="62021"/>
                    <a:pt x="253057" y="78160"/>
                  </a:cubicBezTo>
                  <a:cubicBezTo>
                    <a:pt x="232420" y="94299"/>
                    <a:pt x="209401" y="94035"/>
                    <a:pt x="167332" y="97210"/>
                  </a:cubicBezTo>
                  <a:cubicBezTo>
                    <a:pt x="125263" y="100385"/>
                    <a:pt x="-10469" y="99856"/>
                    <a:pt x="644" y="97210"/>
                  </a:cubicBezTo>
                  <a:cubicBezTo>
                    <a:pt x="11757" y="94564"/>
                    <a:pt x="189557" y="89272"/>
                    <a:pt x="234007" y="81335"/>
                  </a:cubicBezTo>
                  <a:cubicBezTo>
                    <a:pt x="278457" y="73398"/>
                    <a:pt x="259936" y="61491"/>
                    <a:pt x="267344" y="49585"/>
                  </a:cubicBezTo>
                  <a:cubicBezTo>
                    <a:pt x="274752" y="37679"/>
                    <a:pt x="293538" y="-4389"/>
                    <a:pt x="291157" y="3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2DCCCD0A-2BF9-43CC-BC62-EC4E33E5F5D3}"/>
                </a:ext>
              </a:extLst>
            </p:cNvPr>
            <p:cNvSpPr/>
            <p:nvPr/>
          </p:nvSpPr>
          <p:spPr>
            <a:xfrm>
              <a:off x="4044921" y="4427538"/>
              <a:ext cx="117700" cy="74612"/>
            </a:xfrm>
            <a:custGeom>
              <a:avLst/>
              <a:gdLst>
                <a:gd name="connsiteX0" fmla="*/ 117504 w 117700"/>
                <a:gd name="connsiteY0" fmla="*/ 0 h 74612"/>
                <a:gd name="connsiteX1" fmla="*/ 80992 w 117700"/>
                <a:gd name="connsiteY1" fmla="*/ 50800 h 74612"/>
                <a:gd name="connsiteX2" fmla="*/ 29 w 117700"/>
                <a:gd name="connsiteY2" fmla="*/ 74612 h 74612"/>
                <a:gd name="connsiteX3" fmla="*/ 90517 w 117700"/>
                <a:gd name="connsiteY3" fmla="*/ 50800 h 74612"/>
                <a:gd name="connsiteX4" fmla="*/ 117504 w 117700"/>
                <a:gd name="connsiteY4" fmla="*/ 0 h 7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00" h="74612">
                  <a:moveTo>
                    <a:pt x="117504" y="0"/>
                  </a:moveTo>
                  <a:cubicBezTo>
                    <a:pt x="115917" y="0"/>
                    <a:pt x="100571" y="38365"/>
                    <a:pt x="80992" y="50800"/>
                  </a:cubicBezTo>
                  <a:cubicBezTo>
                    <a:pt x="61413" y="63235"/>
                    <a:pt x="-1558" y="74612"/>
                    <a:pt x="29" y="74612"/>
                  </a:cubicBezTo>
                  <a:cubicBezTo>
                    <a:pt x="1616" y="74612"/>
                    <a:pt x="69879" y="61648"/>
                    <a:pt x="90517" y="50800"/>
                  </a:cubicBezTo>
                  <a:cubicBezTo>
                    <a:pt x="111155" y="39952"/>
                    <a:pt x="119091" y="0"/>
                    <a:pt x="11750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26F1A52C-F2D1-4B06-9541-58F8EDCB3934}"/>
                </a:ext>
              </a:extLst>
            </p:cNvPr>
            <p:cNvSpPr/>
            <p:nvPr/>
          </p:nvSpPr>
          <p:spPr>
            <a:xfrm>
              <a:off x="2455433" y="4392127"/>
              <a:ext cx="54295" cy="750354"/>
            </a:xfrm>
            <a:custGeom>
              <a:avLst/>
              <a:gdLst>
                <a:gd name="connsiteX0" fmla="*/ 430 w 54295"/>
                <a:gd name="connsiteY0" fmla="*/ 30648 h 750354"/>
                <a:gd name="connsiteX1" fmla="*/ 52817 w 54295"/>
                <a:gd name="connsiteY1" fmla="*/ 711686 h 750354"/>
                <a:gd name="connsiteX2" fmla="*/ 38530 w 54295"/>
                <a:gd name="connsiteY2" fmla="*/ 629136 h 750354"/>
                <a:gd name="connsiteX3" fmla="*/ 24242 w 54295"/>
                <a:gd name="connsiteY3" fmla="*/ 321161 h 750354"/>
                <a:gd name="connsiteX4" fmla="*/ 27417 w 54295"/>
                <a:gd name="connsiteY4" fmla="*/ 135423 h 750354"/>
                <a:gd name="connsiteX5" fmla="*/ 430 w 54295"/>
                <a:gd name="connsiteY5" fmla="*/ 30648 h 7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5" h="750354">
                  <a:moveTo>
                    <a:pt x="430" y="30648"/>
                  </a:moveTo>
                  <a:cubicBezTo>
                    <a:pt x="4663" y="126692"/>
                    <a:pt x="46467" y="611938"/>
                    <a:pt x="52817" y="711686"/>
                  </a:cubicBezTo>
                  <a:cubicBezTo>
                    <a:pt x="59167" y="811434"/>
                    <a:pt x="43292" y="694223"/>
                    <a:pt x="38530" y="629136"/>
                  </a:cubicBezTo>
                  <a:cubicBezTo>
                    <a:pt x="33768" y="564049"/>
                    <a:pt x="26094" y="403446"/>
                    <a:pt x="24242" y="321161"/>
                  </a:cubicBezTo>
                  <a:cubicBezTo>
                    <a:pt x="22390" y="238876"/>
                    <a:pt x="30327" y="179873"/>
                    <a:pt x="27417" y="135423"/>
                  </a:cubicBezTo>
                  <a:cubicBezTo>
                    <a:pt x="24507" y="90973"/>
                    <a:pt x="-3803" y="-65396"/>
                    <a:pt x="430" y="306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95E328DE-8832-4361-8AC9-7B6DF693831D}"/>
                </a:ext>
              </a:extLst>
            </p:cNvPr>
            <p:cNvSpPr/>
            <p:nvPr/>
          </p:nvSpPr>
          <p:spPr>
            <a:xfrm>
              <a:off x="2418778" y="4335475"/>
              <a:ext cx="73831" cy="789809"/>
            </a:xfrm>
            <a:custGeom>
              <a:avLst/>
              <a:gdLst>
                <a:gd name="connsiteX0" fmla="*/ 572 w 73831"/>
                <a:gd name="connsiteY0" fmla="*/ 23800 h 789809"/>
                <a:gd name="connsiteX1" fmla="*/ 45022 w 73831"/>
                <a:gd name="connsiteY1" fmla="*/ 528625 h 789809"/>
                <a:gd name="connsiteX2" fmla="*/ 67247 w 73831"/>
                <a:gd name="connsiteY2" fmla="*/ 788975 h 789809"/>
                <a:gd name="connsiteX3" fmla="*/ 70422 w 73831"/>
                <a:gd name="connsiteY3" fmla="*/ 593713 h 789809"/>
                <a:gd name="connsiteX4" fmla="*/ 22797 w 73831"/>
                <a:gd name="connsiteY4" fmla="*/ 131750 h 789809"/>
                <a:gd name="connsiteX5" fmla="*/ 572 w 73831"/>
                <a:gd name="connsiteY5" fmla="*/ 23800 h 78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31" h="789809">
                  <a:moveTo>
                    <a:pt x="572" y="23800"/>
                  </a:moveTo>
                  <a:cubicBezTo>
                    <a:pt x="4276" y="89946"/>
                    <a:pt x="33910" y="401096"/>
                    <a:pt x="45022" y="528625"/>
                  </a:cubicBezTo>
                  <a:cubicBezTo>
                    <a:pt x="56134" y="656154"/>
                    <a:pt x="63014" y="778127"/>
                    <a:pt x="67247" y="788975"/>
                  </a:cubicBezTo>
                  <a:cubicBezTo>
                    <a:pt x="71480" y="799823"/>
                    <a:pt x="77830" y="703250"/>
                    <a:pt x="70422" y="593713"/>
                  </a:cubicBezTo>
                  <a:cubicBezTo>
                    <a:pt x="63014" y="484176"/>
                    <a:pt x="33645" y="222502"/>
                    <a:pt x="22797" y="131750"/>
                  </a:cubicBezTo>
                  <a:cubicBezTo>
                    <a:pt x="11949" y="40998"/>
                    <a:pt x="-3132" y="-42346"/>
                    <a:pt x="572" y="238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A31EDF11-1495-49D4-ABE6-5D2AF975DEE6}"/>
                </a:ext>
              </a:extLst>
            </p:cNvPr>
            <p:cNvSpPr/>
            <p:nvPr/>
          </p:nvSpPr>
          <p:spPr>
            <a:xfrm>
              <a:off x="2488225" y="5119636"/>
              <a:ext cx="1684087" cy="63580"/>
            </a:xfrm>
            <a:custGeom>
              <a:avLst/>
              <a:gdLst>
                <a:gd name="connsiteX0" fmla="*/ 2563 w 1684087"/>
                <a:gd name="connsiteY0" fmla="*/ 52 h 63580"/>
                <a:gd name="connsiteX1" fmla="*/ 507388 w 1684087"/>
                <a:gd name="connsiteY1" fmla="*/ 38152 h 63580"/>
                <a:gd name="connsiteX2" fmla="*/ 1469413 w 1684087"/>
                <a:gd name="connsiteY2" fmla="*/ 63552 h 63580"/>
                <a:gd name="connsiteX3" fmla="*/ 1626575 w 1684087"/>
                <a:gd name="connsiteY3" fmla="*/ 42914 h 63580"/>
                <a:gd name="connsiteX4" fmla="*/ 705825 w 1684087"/>
                <a:gd name="connsiteY4" fmla="*/ 30214 h 63580"/>
                <a:gd name="connsiteX5" fmla="*/ 2563 w 1684087"/>
                <a:gd name="connsiteY5" fmla="*/ 52 h 6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087" h="63580">
                  <a:moveTo>
                    <a:pt x="2563" y="52"/>
                  </a:moveTo>
                  <a:cubicBezTo>
                    <a:pt x="-30510" y="1375"/>
                    <a:pt x="262913" y="27569"/>
                    <a:pt x="507388" y="38152"/>
                  </a:cubicBezTo>
                  <a:cubicBezTo>
                    <a:pt x="751863" y="48735"/>
                    <a:pt x="1282882" y="62758"/>
                    <a:pt x="1469413" y="63552"/>
                  </a:cubicBezTo>
                  <a:cubicBezTo>
                    <a:pt x="1655944" y="64346"/>
                    <a:pt x="1753840" y="48470"/>
                    <a:pt x="1626575" y="42914"/>
                  </a:cubicBezTo>
                  <a:cubicBezTo>
                    <a:pt x="1499310" y="37358"/>
                    <a:pt x="969085" y="37622"/>
                    <a:pt x="705825" y="30214"/>
                  </a:cubicBezTo>
                  <a:cubicBezTo>
                    <a:pt x="442565" y="22806"/>
                    <a:pt x="35636" y="-1271"/>
                    <a:pt x="2563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CF083851-7367-4BBF-BA63-0639CC164E25}"/>
                </a:ext>
              </a:extLst>
            </p:cNvPr>
            <p:cNvSpPr/>
            <p:nvPr/>
          </p:nvSpPr>
          <p:spPr>
            <a:xfrm>
              <a:off x="3502025" y="5145078"/>
              <a:ext cx="653061" cy="7947"/>
            </a:xfrm>
            <a:custGeom>
              <a:avLst/>
              <a:gdLst>
                <a:gd name="connsiteX0" fmla="*/ 0 w 653061"/>
                <a:gd name="connsiteY0" fmla="*/ 7947 h 7947"/>
                <a:gd name="connsiteX1" fmla="*/ 106363 w 653061"/>
                <a:gd name="connsiteY1" fmla="*/ 6360 h 7947"/>
                <a:gd name="connsiteX2" fmla="*/ 582613 w 653061"/>
                <a:gd name="connsiteY2" fmla="*/ 6360 h 7947"/>
                <a:gd name="connsiteX3" fmla="*/ 633413 w 653061"/>
                <a:gd name="connsiteY3" fmla="*/ 10 h 7947"/>
                <a:gd name="connsiteX4" fmla="*/ 412750 w 653061"/>
                <a:gd name="connsiteY4" fmla="*/ 4772 h 7947"/>
                <a:gd name="connsiteX5" fmla="*/ 0 w 653061"/>
                <a:gd name="connsiteY5" fmla="*/ 7947 h 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3061" h="7947">
                  <a:moveTo>
                    <a:pt x="0" y="7947"/>
                  </a:moveTo>
                  <a:lnTo>
                    <a:pt x="106363" y="6360"/>
                  </a:lnTo>
                  <a:lnTo>
                    <a:pt x="582613" y="6360"/>
                  </a:lnTo>
                  <a:cubicBezTo>
                    <a:pt x="670455" y="5302"/>
                    <a:pt x="661723" y="275"/>
                    <a:pt x="633413" y="10"/>
                  </a:cubicBezTo>
                  <a:cubicBezTo>
                    <a:pt x="605103" y="-255"/>
                    <a:pt x="412750" y="4772"/>
                    <a:pt x="412750" y="4772"/>
                  </a:cubicBezTo>
                  <a:lnTo>
                    <a:pt x="0" y="79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2E4F39F6-706C-422B-83C6-C5DABCF5420A}"/>
                </a:ext>
              </a:extLst>
            </p:cNvPr>
            <p:cNvSpPr/>
            <p:nvPr/>
          </p:nvSpPr>
          <p:spPr>
            <a:xfrm>
              <a:off x="3236195" y="5021145"/>
              <a:ext cx="644331" cy="92721"/>
            </a:xfrm>
            <a:custGeom>
              <a:avLst/>
              <a:gdLst>
                <a:gd name="connsiteX0" fmla="*/ 3893 w 644331"/>
                <a:gd name="connsiteY0" fmla="*/ 118 h 92721"/>
                <a:gd name="connsiteX1" fmla="*/ 13418 w 644331"/>
                <a:gd name="connsiteY1" fmla="*/ 63618 h 92721"/>
                <a:gd name="connsiteX2" fmla="*/ 122955 w 644331"/>
                <a:gd name="connsiteY2" fmla="*/ 62030 h 92721"/>
                <a:gd name="connsiteX3" fmla="*/ 602380 w 644331"/>
                <a:gd name="connsiteY3" fmla="*/ 90605 h 92721"/>
                <a:gd name="connsiteX4" fmla="*/ 619843 w 644331"/>
                <a:gd name="connsiteY4" fmla="*/ 90605 h 92721"/>
                <a:gd name="connsiteX5" fmla="*/ 229318 w 644331"/>
                <a:gd name="connsiteY5" fmla="*/ 68380 h 92721"/>
                <a:gd name="connsiteX6" fmla="*/ 32468 w 644331"/>
                <a:gd name="connsiteY6" fmla="*/ 47743 h 92721"/>
                <a:gd name="connsiteX7" fmla="*/ 3893 w 644331"/>
                <a:gd name="connsiteY7" fmla="*/ 118 h 9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331" h="92721">
                  <a:moveTo>
                    <a:pt x="3893" y="118"/>
                  </a:moveTo>
                  <a:cubicBezTo>
                    <a:pt x="718" y="2764"/>
                    <a:pt x="-6426" y="53299"/>
                    <a:pt x="13418" y="63618"/>
                  </a:cubicBezTo>
                  <a:cubicBezTo>
                    <a:pt x="33262" y="73937"/>
                    <a:pt x="24795" y="57532"/>
                    <a:pt x="122955" y="62030"/>
                  </a:cubicBezTo>
                  <a:cubicBezTo>
                    <a:pt x="221115" y="66528"/>
                    <a:pt x="519565" y="85843"/>
                    <a:pt x="602380" y="90605"/>
                  </a:cubicBezTo>
                  <a:cubicBezTo>
                    <a:pt x="685195" y="95367"/>
                    <a:pt x="619843" y="90605"/>
                    <a:pt x="619843" y="90605"/>
                  </a:cubicBezTo>
                  <a:lnTo>
                    <a:pt x="229318" y="68380"/>
                  </a:lnTo>
                  <a:cubicBezTo>
                    <a:pt x="131422" y="61236"/>
                    <a:pt x="70039" y="55680"/>
                    <a:pt x="32468" y="47743"/>
                  </a:cubicBezTo>
                  <a:cubicBezTo>
                    <a:pt x="-5103" y="39806"/>
                    <a:pt x="7068" y="-2528"/>
                    <a:pt x="3893" y="1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72711E75-F3A3-4B80-93D1-70ECD6C76A6C}"/>
                </a:ext>
              </a:extLst>
            </p:cNvPr>
            <p:cNvSpPr/>
            <p:nvPr/>
          </p:nvSpPr>
          <p:spPr>
            <a:xfrm>
              <a:off x="3243263" y="5016500"/>
              <a:ext cx="648346" cy="42656"/>
            </a:xfrm>
            <a:custGeom>
              <a:avLst/>
              <a:gdLst>
                <a:gd name="connsiteX0" fmla="*/ 0 w 648346"/>
                <a:gd name="connsiteY0" fmla="*/ 0 h 42656"/>
                <a:gd name="connsiteX1" fmla="*/ 500062 w 648346"/>
                <a:gd name="connsiteY1" fmla="*/ 41275 h 42656"/>
                <a:gd name="connsiteX2" fmla="*/ 646112 w 648346"/>
                <a:gd name="connsiteY2" fmla="*/ 31750 h 42656"/>
                <a:gd name="connsiteX3" fmla="*/ 415925 w 648346"/>
                <a:gd name="connsiteY3" fmla="*/ 20638 h 42656"/>
                <a:gd name="connsiteX4" fmla="*/ 0 w 648346"/>
                <a:gd name="connsiteY4" fmla="*/ 0 h 4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346" h="42656">
                  <a:moveTo>
                    <a:pt x="0" y="0"/>
                  </a:moveTo>
                  <a:lnTo>
                    <a:pt x="500062" y="41275"/>
                  </a:lnTo>
                  <a:cubicBezTo>
                    <a:pt x="607747" y="46567"/>
                    <a:pt x="660135" y="35189"/>
                    <a:pt x="646112" y="31750"/>
                  </a:cubicBezTo>
                  <a:cubicBezTo>
                    <a:pt x="632089" y="28311"/>
                    <a:pt x="415925" y="20638"/>
                    <a:pt x="415925" y="20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62E08277-1A47-4EE5-9879-3CA351A7F791}"/>
                </a:ext>
              </a:extLst>
            </p:cNvPr>
            <p:cNvSpPr/>
            <p:nvPr/>
          </p:nvSpPr>
          <p:spPr>
            <a:xfrm>
              <a:off x="3821008" y="5054303"/>
              <a:ext cx="103560" cy="68589"/>
            </a:xfrm>
            <a:custGeom>
              <a:avLst/>
              <a:gdLst>
                <a:gd name="connsiteX0" fmla="*/ 105 w 103560"/>
                <a:gd name="connsiteY0" fmla="*/ 1885 h 68589"/>
                <a:gd name="connsiteX1" fmla="*/ 79480 w 103560"/>
                <a:gd name="connsiteY1" fmla="*/ 30460 h 68589"/>
                <a:gd name="connsiteX2" fmla="*/ 79480 w 103560"/>
                <a:gd name="connsiteY2" fmla="*/ 68560 h 68589"/>
                <a:gd name="connsiteX3" fmla="*/ 98530 w 103560"/>
                <a:gd name="connsiteY3" fmla="*/ 24110 h 68589"/>
                <a:gd name="connsiteX4" fmla="*/ 98530 w 103560"/>
                <a:gd name="connsiteY4" fmla="*/ 5060 h 68589"/>
                <a:gd name="connsiteX5" fmla="*/ 105 w 103560"/>
                <a:gd name="connsiteY5" fmla="*/ 1885 h 6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60" h="68589">
                  <a:moveTo>
                    <a:pt x="105" y="1885"/>
                  </a:moveTo>
                  <a:cubicBezTo>
                    <a:pt x="-3070" y="6118"/>
                    <a:pt x="66251" y="19348"/>
                    <a:pt x="79480" y="30460"/>
                  </a:cubicBezTo>
                  <a:cubicBezTo>
                    <a:pt x="92709" y="41572"/>
                    <a:pt x="76305" y="69618"/>
                    <a:pt x="79480" y="68560"/>
                  </a:cubicBezTo>
                  <a:cubicBezTo>
                    <a:pt x="82655" y="67502"/>
                    <a:pt x="95355" y="34693"/>
                    <a:pt x="98530" y="24110"/>
                  </a:cubicBezTo>
                  <a:cubicBezTo>
                    <a:pt x="101705" y="13527"/>
                    <a:pt x="108055" y="8764"/>
                    <a:pt x="98530" y="5060"/>
                  </a:cubicBezTo>
                  <a:cubicBezTo>
                    <a:pt x="89005" y="1356"/>
                    <a:pt x="3280" y="-2348"/>
                    <a:pt x="105" y="18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A7093393-5689-4AB0-92D2-D6A05040BB49}"/>
                </a:ext>
              </a:extLst>
            </p:cNvPr>
            <p:cNvSpPr/>
            <p:nvPr/>
          </p:nvSpPr>
          <p:spPr>
            <a:xfrm>
              <a:off x="3306012" y="5081601"/>
              <a:ext cx="581049" cy="41279"/>
            </a:xfrm>
            <a:custGeom>
              <a:avLst/>
              <a:gdLst>
                <a:gd name="connsiteX0" fmla="*/ 751 w 581049"/>
                <a:gd name="connsiteY0" fmla="*/ 1574 h 41279"/>
                <a:gd name="connsiteX1" fmla="*/ 492876 w 581049"/>
                <a:gd name="connsiteY1" fmla="*/ 39674 h 41279"/>
                <a:gd name="connsiteX2" fmla="*/ 572251 w 581049"/>
                <a:gd name="connsiteY2" fmla="*/ 31737 h 41279"/>
                <a:gd name="connsiteX3" fmla="*/ 384926 w 581049"/>
                <a:gd name="connsiteY3" fmla="*/ 9512 h 41279"/>
                <a:gd name="connsiteX4" fmla="*/ 751 w 581049"/>
                <a:gd name="connsiteY4" fmla="*/ 1574 h 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49" h="41279">
                  <a:moveTo>
                    <a:pt x="751" y="1574"/>
                  </a:moveTo>
                  <a:cubicBezTo>
                    <a:pt x="18742" y="6601"/>
                    <a:pt x="397626" y="34647"/>
                    <a:pt x="492876" y="39674"/>
                  </a:cubicBezTo>
                  <a:cubicBezTo>
                    <a:pt x="588126" y="44701"/>
                    <a:pt x="590242" y="36764"/>
                    <a:pt x="572251" y="31737"/>
                  </a:cubicBezTo>
                  <a:cubicBezTo>
                    <a:pt x="554260" y="26710"/>
                    <a:pt x="477001" y="14274"/>
                    <a:pt x="384926" y="9512"/>
                  </a:cubicBezTo>
                  <a:cubicBezTo>
                    <a:pt x="292851" y="4750"/>
                    <a:pt x="-17240" y="-3453"/>
                    <a:pt x="751" y="15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6DCA6DC3-8997-4892-B3F7-78B44E1DEA42}"/>
                </a:ext>
              </a:extLst>
            </p:cNvPr>
            <p:cNvSpPr/>
            <p:nvPr/>
          </p:nvSpPr>
          <p:spPr>
            <a:xfrm>
              <a:off x="4158806" y="4762415"/>
              <a:ext cx="18490" cy="446174"/>
            </a:xfrm>
            <a:custGeom>
              <a:avLst/>
              <a:gdLst>
                <a:gd name="connsiteX0" fmla="*/ 5207 w 18490"/>
                <a:gd name="connsiteY0" fmla="*/ 85 h 446174"/>
                <a:gd name="connsiteX1" fmla="*/ 5207 w 18490"/>
                <a:gd name="connsiteY1" fmla="*/ 284248 h 446174"/>
                <a:gd name="connsiteX2" fmla="*/ 17907 w 18490"/>
                <a:gd name="connsiteY2" fmla="*/ 431885 h 446174"/>
                <a:gd name="connsiteX3" fmla="*/ 14732 w 18490"/>
                <a:gd name="connsiteY3" fmla="*/ 427123 h 446174"/>
                <a:gd name="connsiteX4" fmla="*/ 444 w 18490"/>
                <a:gd name="connsiteY4" fmla="*/ 314410 h 446174"/>
                <a:gd name="connsiteX5" fmla="*/ 5207 w 18490"/>
                <a:gd name="connsiteY5" fmla="*/ 85 h 44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0" h="446174">
                  <a:moveTo>
                    <a:pt x="5207" y="85"/>
                  </a:moveTo>
                  <a:cubicBezTo>
                    <a:pt x="6001" y="-4942"/>
                    <a:pt x="3090" y="212281"/>
                    <a:pt x="5207" y="284248"/>
                  </a:cubicBezTo>
                  <a:cubicBezTo>
                    <a:pt x="7324" y="356215"/>
                    <a:pt x="16319" y="408072"/>
                    <a:pt x="17907" y="431885"/>
                  </a:cubicBezTo>
                  <a:cubicBezTo>
                    <a:pt x="19495" y="455698"/>
                    <a:pt x="17643" y="446702"/>
                    <a:pt x="14732" y="427123"/>
                  </a:cubicBezTo>
                  <a:cubicBezTo>
                    <a:pt x="11821" y="407544"/>
                    <a:pt x="2561" y="381614"/>
                    <a:pt x="444" y="314410"/>
                  </a:cubicBezTo>
                  <a:cubicBezTo>
                    <a:pt x="-1673" y="247206"/>
                    <a:pt x="4413" y="5112"/>
                    <a:pt x="5207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F640C1E9-7831-4B7B-AD3D-05518C081841}"/>
                </a:ext>
              </a:extLst>
            </p:cNvPr>
            <p:cNvSpPr/>
            <p:nvPr/>
          </p:nvSpPr>
          <p:spPr>
            <a:xfrm>
              <a:off x="4128997" y="4752603"/>
              <a:ext cx="39928" cy="451232"/>
            </a:xfrm>
            <a:custGeom>
              <a:avLst/>
              <a:gdLst>
                <a:gd name="connsiteX0" fmla="*/ 14378 w 39928"/>
                <a:gd name="connsiteY0" fmla="*/ 372 h 451232"/>
                <a:gd name="connsiteX1" fmla="*/ 12791 w 39928"/>
                <a:gd name="connsiteY1" fmla="*/ 278185 h 451232"/>
                <a:gd name="connsiteX2" fmla="*/ 25491 w 39928"/>
                <a:gd name="connsiteY2" fmla="*/ 422647 h 451232"/>
                <a:gd name="connsiteX3" fmla="*/ 39778 w 39928"/>
                <a:gd name="connsiteY3" fmla="*/ 449635 h 451232"/>
                <a:gd name="connsiteX4" fmla="*/ 15966 w 39928"/>
                <a:gd name="connsiteY4" fmla="*/ 397247 h 451232"/>
                <a:gd name="connsiteX5" fmla="*/ 91 w 39928"/>
                <a:gd name="connsiteY5" fmla="*/ 341685 h 451232"/>
                <a:gd name="connsiteX6" fmla="*/ 14378 w 39928"/>
                <a:gd name="connsiteY6" fmla="*/ 372 h 4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28" h="451232">
                  <a:moveTo>
                    <a:pt x="14378" y="372"/>
                  </a:moveTo>
                  <a:cubicBezTo>
                    <a:pt x="16495" y="-10211"/>
                    <a:pt x="10939" y="207806"/>
                    <a:pt x="12791" y="278185"/>
                  </a:cubicBezTo>
                  <a:cubicBezTo>
                    <a:pt x="14643" y="348564"/>
                    <a:pt x="20993" y="394072"/>
                    <a:pt x="25491" y="422647"/>
                  </a:cubicBezTo>
                  <a:cubicBezTo>
                    <a:pt x="29989" y="451222"/>
                    <a:pt x="41365" y="453868"/>
                    <a:pt x="39778" y="449635"/>
                  </a:cubicBezTo>
                  <a:cubicBezTo>
                    <a:pt x="38191" y="445402"/>
                    <a:pt x="22580" y="415238"/>
                    <a:pt x="15966" y="397247"/>
                  </a:cubicBezTo>
                  <a:cubicBezTo>
                    <a:pt x="9352" y="379256"/>
                    <a:pt x="1414" y="405185"/>
                    <a:pt x="91" y="341685"/>
                  </a:cubicBezTo>
                  <a:cubicBezTo>
                    <a:pt x="-1232" y="278185"/>
                    <a:pt x="12261" y="10955"/>
                    <a:pt x="14378" y="3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84311453-F3A2-4EC6-B2FA-B9AC05B3E1E0}"/>
                </a:ext>
              </a:extLst>
            </p:cNvPr>
            <p:cNvSpPr/>
            <p:nvPr/>
          </p:nvSpPr>
          <p:spPr>
            <a:xfrm>
              <a:off x="2452041" y="4104161"/>
              <a:ext cx="1719704" cy="295389"/>
            </a:xfrm>
            <a:custGeom>
              <a:avLst/>
              <a:gdLst>
                <a:gd name="connsiteX0" fmla="*/ 3292 w 1719704"/>
                <a:gd name="connsiteY0" fmla="*/ 56 h 295389"/>
                <a:gd name="connsiteX1" fmla="*/ 693326 w 1719704"/>
                <a:gd name="connsiteY1" fmla="*/ 67789 h 295389"/>
                <a:gd name="connsiteX2" fmla="*/ 1588676 w 1719704"/>
                <a:gd name="connsiteY2" fmla="*/ 74139 h 295389"/>
                <a:gd name="connsiteX3" fmla="*/ 1677576 w 1719704"/>
                <a:gd name="connsiteY3" fmla="*/ 86839 h 295389"/>
                <a:gd name="connsiteX4" fmla="*/ 1700859 w 1719704"/>
                <a:gd name="connsiteY4" fmla="*/ 207489 h 295389"/>
                <a:gd name="connsiteX5" fmla="*/ 1713559 w 1719704"/>
                <a:gd name="connsiteY5" fmla="*/ 294272 h 295389"/>
                <a:gd name="connsiteX6" fmla="*/ 1713559 w 1719704"/>
                <a:gd name="connsiteY6" fmla="*/ 146106 h 295389"/>
                <a:gd name="connsiteX7" fmla="*/ 1637359 w 1719704"/>
                <a:gd name="connsiteY7" fmla="*/ 91072 h 295389"/>
                <a:gd name="connsiteX8" fmla="*/ 976959 w 1719704"/>
                <a:gd name="connsiteY8" fmla="*/ 80489 h 295389"/>
                <a:gd name="connsiteX9" fmla="*/ 3292 w 1719704"/>
                <a:gd name="connsiteY9" fmla="*/ 56 h 29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704" h="295389">
                  <a:moveTo>
                    <a:pt x="3292" y="56"/>
                  </a:moveTo>
                  <a:cubicBezTo>
                    <a:pt x="-43980" y="-2061"/>
                    <a:pt x="429095" y="55442"/>
                    <a:pt x="693326" y="67789"/>
                  </a:cubicBezTo>
                  <a:cubicBezTo>
                    <a:pt x="957557" y="80136"/>
                    <a:pt x="1424634" y="70964"/>
                    <a:pt x="1588676" y="74139"/>
                  </a:cubicBezTo>
                  <a:cubicBezTo>
                    <a:pt x="1752718" y="77314"/>
                    <a:pt x="1658879" y="64614"/>
                    <a:pt x="1677576" y="86839"/>
                  </a:cubicBezTo>
                  <a:cubicBezTo>
                    <a:pt x="1696273" y="109064"/>
                    <a:pt x="1694862" y="172917"/>
                    <a:pt x="1700859" y="207489"/>
                  </a:cubicBezTo>
                  <a:cubicBezTo>
                    <a:pt x="1706856" y="242061"/>
                    <a:pt x="1711442" y="304502"/>
                    <a:pt x="1713559" y="294272"/>
                  </a:cubicBezTo>
                  <a:cubicBezTo>
                    <a:pt x="1715676" y="284042"/>
                    <a:pt x="1726259" y="179973"/>
                    <a:pt x="1713559" y="146106"/>
                  </a:cubicBezTo>
                  <a:cubicBezTo>
                    <a:pt x="1700859" y="112239"/>
                    <a:pt x="1760126" y="102008"/>
                    <a:pt x="1637359" y="91072"/>
                  </a:cubicBezTo>
                  <a:cubicBezTo>
                    <a:pt x="1514592" y="80136"/>
                    <a:pt x="1247187" y="92483"/>
                    <a:pt x="976959" y="80489"/>
                  </a:cubicBezTo>
                  <a:cubicBezTo>
                    <a:pt x="706731" y="68495"/>
                    <a:pt x="50564" y="2173"/>
                    <a:pt x="3292" y="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2F8A511C-47BC-4CFC-835A-4B9BBAEB1EF6}"/>
                </a:ext>
              </a:extLst>
            </p:cNvPr>
            <p:cNvSpPr/>
            <p:nvPr/>
          </p:nvSpPr>
          <p:spPr>
            <a:xfrm>
              <a:off x="2444530" y="4098617"/>
              <a:ext cx="1776514" cy="278761"/>
            </a:xfrm>
            <a:custGeom>
              <a:avLst/>
              <a:gdLst>
                <a:gd name="connsiteX0" fmla="*/ 38320 w 1776514"/>
                <a:gd name="connsiteY0" fmla="*/ 3483 h 278761"/>
                <a:gd name="connsiteX1" fmla="*/ 889220 w 1776514"/>
                <a:gd name="connsiteY1" fmla="*/ 60633 h 278761"/>
                <a:gd name="connsiteX2" fmla="*/ 1524220 w 1776514"/>
                <a:gd name="connsiteY2" fmla="*/ 50050 h 278761"/>
                <a:gd name="connsiteX3" fmla="*/ 1712603 w 1776514"/>
                <a:gd name="connsiteY3" fmla="*/ 64866 h 278761"/>
                <a:gd name="connsiteX4" fmla="*/ 1742237 w 1776514"/>
                <a:gd name="connsiteY4" fmla="*/ 124133 h 278761"/>
                <a:gd name="connsiteX5" fmla="*/ 1733770 w 1776514"/>
                <a:gd name="connsiteY5" fmla="*/ 278650 h 278761"/>
                <a:gd name="connsiteX6" fmla="*/ 1746470 w 1776514"/>
                <a:gd name="connsiteY6" fmla="*/ 147416 h 278761"/>
                <a:gd name="connsiteX7" fmla="*/ 1721070 w 1776514"/>
                <a:gd name="connsiteY7" fmla="*/ 58516 h 278761"/>
                <a:gd name="connsiteX8" fmla="*/ 1092420 w 1776514"/>
                <a:gd name="connsiteY8" fmla="*/ 52166 h 278761"/>
                <a:gd name="connsiteX9" fmla="*/ 243637 w 1776514"/>
                <a:gd name="connsiteY9" fmla="*/ 11950 h 278761"/>
                <a:gd name="connsiteX10" fmla="*/ 38320 w 1776514"/>
                <a:gd name="connsiteY10" fmla="*/ 3483 h 27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6514" h="278761">
                  <a:moveTo>
                    <a:pt x="38320" y="3483"/>
                  </a:moveTo>
                  <a:cubicBezTo>
                    <a:pt x="145917" y="11597"/>
                    <a:pt x="641570" y="52872"/>
                    <a:pt x="889220" y="60633"/>
                  </a:cubicBezTo>
                  <a:cubicBezTo>
                    <a:pt x="1136870" y="68394"/>
                    <a:pt x="1386990" y="49345"/>
                    <a:pt x="1524220" y="50050"/>
                  </a:cubicBezTo>
                  <a:cubicBezTo>
                    <a:pt x="1661450" y="50755"/>
                    <a:pt x="1676267" y="52519"/>
                    <a:pt x="1712603" y="64866"/>
                  </a:cubicBezTo>
                  <a:cubicBezTo>
                    <a:pt x="1748939" y="77213"/>
                    <a:pt x="1738709" y="88502"/>
                    <a:pt x="1742237" y="124133"/>
                  </a:cubicBezTo>
                  <a:cubicBezTo>
                    <a:pt x="1745765" y="159764"/>
                    <a:pt x="1733065" y="274770"/>
                    <a:pt x="1733770" y="278650"/>
                  </a:cubicBezTo>
                  <a:cubicBezTo>
                    <a:pt x="1734475" y="282530"/>
                    <a:pt x="1748587" y="184105"/>
                    <a:pt x="1746470" y="147416"/>
                  </a:cubicBezTo>
                  <a:cubicBezTo>
                    <a:pt x="1744353" y="110727"/>
                    <a:pt x="1830078" y="74391"/>
                    <a:pt x="1721070" y="58516"/>
                  </a:cubicBezTo>
                  <a:cubicBezTo>
                    <a:pt x="1612062" y="42641"/>
                    <a:pt x="1338659" y="59927"/>
                    <a:pt x="1092420" y="52166"/>
                  </a:cubicBezTo>
                  <a:cubicBezTo>
                    <a:pt x="846181" y="44405"/>
                    <a:pt x="421437" y="21122"/>
                    <a:pt x="243637" y="11950"/>
                  </a:cubicBezTo>
                  <a:cubicBezTo>
                    <a:pt x="65837" y="2778"/>
                    <a:pt x="-69277" y="-4631"/>
                    <a:pt x="38320" y="34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9F5116BD-FCB6-4AE3-86F3-4C183D6F65B0}"/>
                </a:ext>
              </a:extLst>
            </p:cNvPr>
            <p:cNvSpPr/>
            <p:nvPr/>
          </p:nvSpPr>
          <p:spPr>
            <a:xfrm>
              <a:off x="2533650" y="3204633"/>
              <a:ext cx="1489422" cy="55034"/>
            </a:xfrm>
            <a:custGeom>
              <a:avLst/>
              <a:gdLst>
                <a:gd name="connsiteX0" fmla="*/ 0 w 1489422"/>
                <a:gd name="connsiteY0" fmla="*/ 23284 h 55034"/>
                <a:gd name="connsiteX1" fmla="*/ 679450 w 1489422"/>
                <a:gd name="connsiteY1" fmla="*/ 33867 h 55034"/>
                <a:gd name="connsiteX2" fmla="*/ 1485900 w 1489422"/>
                <a:gd name="connsiteY2" fmla="*/ 55034 h 55034"/>
                <a:gd name="connsiteX3" fmla="*/ 992717 w 1489422"/>
                <a:gd name="connsiteY3" fmla="*/ 25400 h 55034"/>
                <a:gd name="connsiteX4" fmla="*/ 505883 w 1489422"/>
                <a:gd name="connsiteY4" fmla="*/ 0 h 55034"/>
                <a:gd name="connsiteX5" fmla="*/ 0 w 1489422"/>
                <a:gd name="connsiteY5" fmla="*/ 23284 h 5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9422" h="55034">
                  <a:moveTo>
                    <a:pt x="0" y="23284"/>
                  </a:moveTo>
                  <a:lnTo>
                    <a:pt x="679450" y="33867"/>
                  </a:lnTo>
                  <a:lnTo>
                    <a:pt x="1485900" y="55034"/>
                  </a:lnTo>
                  <a:cubicBezTo>
                    <a:pt x="1538111" y="53623"/>
                    <a:pt x="992717" y="25400"/>
                    <a:pt x="992717" y="25400"/>
                  </a:cubicBezTo>
                  <a:lnTo>
                    <a:pt x="505883" y="0"/>
                  </a:lnTo>
                  <a:lnTo>
                    <a:pt x="0" y="232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C786B71A-8E03-4D6A-AF87-D96E6197B697}"/>
                </a:ext>
              </a:extLst>
            </p:cNvPr>
            <p:cNvSpPr/>
            <p:nvPr/>
          </p:nvSpPr>
          <p:spPr>
            <a:xfrm>
              <a:off x="2353733" y="3209052"/>
              <a:ext cx="115841" cy="937313"/>
            </a:xfrm>
            <a:custGeom>
              <a:avLst/>
              <a:gdLst>
                <a:gd name="connsiteX0" fmla="*/ 0 w 115841"/>
                <a:gd name="connsiteY0" fmla="*/ 6165 h 937313"/>
                <a:gd name="connsiteX1" fmla="*/ 55034 w 115841"/>
                <a:gd name="connsiteY1" fmla="*/ 67548 h 937313"/>
                <a:gd name="connsiteX2" fmla="*/ 52917 w 115841"/>
                <a:gd name="connsiteY2" fmla="*/ 435848 h 937313"/>
                <a:gd name="connsiteX3" fmla="*/ 114300 w 115841"/>
                <a:gd name="connsiteY3" fmla="*/ 895165 h 937313"/>
                <a:gd name="connsiteX4" fmla="*/ 95250 w 115841"/>
                <a:gd name="connsiteY4" fmla="*/ 842248 h 937313"/>
                <a:gd name="connsiteX5" fmla="*/ 71967 w 115841"/>
                <a:gd name="connsiteY5" fmla="*/ 238998 h 937313"/>
                <a:gd name="connsiteX6" fmla="*/ 55034 w 115841"/>
                <a:gd name="connsiteY6" fmla="*/ 29448 h 937313"/>
                <a:gd name="connsiteX7" fmla="*/ 0 w 115841"/>
                <a:gd name="connsiteY7" fmla="*/ 6165 h 9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41" h="937313">
                  <a:moveTo>
                    <a:pt x="0" y="6165"/>
                  </a:moveTo>
                  <a:cubicBezTo>
                    <a:pt x="0" y="12515"/>
                    <a:pt x="46215" y="-4066"/>
                    <a:pt x="55034" y="67548"/>
                  </a:cubicBezTo>
                  <a:cubicBezTo>
                    <a:pt x="63854" y="139162"/>
                    <a:pt x="43039" y="297912"/>
                    <a:pt x="52917" y="435848"/>
                  </a:cubicBezTo>
                  <a:cubicBezTo>
                    <a:pt x="62795" y="573784"/>
                    <a:pt x="107245" y="827432"/>
                    <a:pt x="114300" y="895165"/>
                  </a:cubicBezTo>
                  <a:cubicBezTo>
                    <a:pt x="121355" y="962898"/>
                    <a:pt x="102305" y="951609"/>
                    <a:pt x="95250" y="842248"/>
                  </a:cubicBezTo>
                  <a:cubicBezTo>
                    <a:pt x="88195" y="732887"/>
                    <a:pt x="78670" y="374465"/>
                    <a:pt x="71967" y="238998"/>
                  </a:cubicBezTo>
                  <a:cubicBezTo>
                    <a:pt x="65264" y="103531"/>
                    <a:pt x="62795" y="69665"/>
                    <a:pt x="55034" y="29448"/>
                  </a:cubicBezTo>
                  <a:cubicBezTo>
                    <a:pt x="47273" y="-10769"/>
                    <a:pt x="0" y="-185"/>
                    <a:pt x="0" y="6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35F40780-FCC1-44BC-9962-DAF332388F79}"/>
                </a:ext>
              </a:extLst>
            </p:cNvPr>
            <p:cNvSpPr/>
            <p:nvPr/>
          </p:nvSpPr>
          <p:spPr>
            <a:xfrm>
              <a:off x="2351450" y="4116906"/>
              <a:ext cx="131769" cy="1177564"/>
            </a:xfrm>
            <a:custGeom>
              <a:avLst/>
              <a:gdLst>
                <a:gd name="connsiteX0" fmla="*/ 167 w 131769"/>
                <a:gd name="connsiteY0" fmla="*/ 27527 h 1177564"/>
                <a:gd name="connsiteX1" fmla="*/ 42500 w 131769"/>
                <a:gd name="connsiteY1" fmla="*/ 679461 h 1177564"/>
                <a:gd name="connsiteX2" fmla="*/ 61550 w 131769"/>
                <a:gd name="connsiteY2" fmla="*/ 1037177 h 1177564"/>
                <a:gd name="connsiteX3" fmla="*/ 131400 w 131769"/>
                <a:gd name="connsiteY3" fmla="*/ 1176877 h 1177564"/>
                <a:gd name="connsiteX4" fmla="*/ 89067 w 131769"/>
                <a:gd name="connsiteY4" fmla="*/ 1079511 h 1177564"/>
                <a:gd name="connsiteX5" fmla="*/ 86950 w 131769"/>
                <a:gd name="connsiteY5" fmla="*/ 840327 h 1177564"/>
                <a:gd name="connsiteX6" fmla="*/ 29800 w 131769"/>
                <a:gd name="connsiteY6" fmla="*/ 190511 h 1177564"/>
                <a:gd name="connsiteX7" fmla="*/ 167 w 131769"/>
                <a:gd name="connsiteY7" fmla="*/ 27527 h 117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9" h="1177564">
                  <a:moveTo>
                    <a:pt x="167" y="27527"/>
                  </a:moveTo>
                  <a:cubicBezTo>
                    <a:pt x="2284" y="109019"/>
                    <a:pt x="32270" y="511186"/>
                    <a:pt x="42500" y="679461"/>
                  </a:cubicBezTo>
                  <a:cubicBezTo>
                    <a:pt x="52730" y="847736"/>
                    <a:pt x="46733" y="954274"/>
                    <a:pt x="61550" y="1037177"/>
                  </a:cubicBezTo>
                  <a:cubicBezTo>
                    <a:pt x="76367" y="1120080"/>
                    <a:pt x="126814" y="1169821"/>
                    <a:pt x="131400" y="1176877"/>
                  </a:cubicBezTo>
                  <a:cubicBezTo>
                    <a:pt x="135986" y="1183933"/>
                    <a:pt x="96475" y="1135603"/>
                    <a:pt x="89067" y="1079511"/>
                  </a:cubicBezTo>
                  <a:cubicBezTo>
                    <a:pt x="81659" y="1023419"/>
                    <a:pt x="96828" y="988494"/>
                    <a:pt x="86950" y="840327"/>
                  </a:cubicBezTo>
                  <a:cubicBezTo>
                    <a:pt x="77072" y="692160"/>
                    <a:pt x="43205" y="322097"/>
                    <a:pt x="29800" y="190511"/>
                  </a:cubicBezTo>
                  <a:cubicBezTo>
                    <a:pt x="16395" y="58925"/>
                    <a:pt x="-1950" y="-53965"/>
                    <a:pt x="167" y="275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4C552E44-FE14-428D-A0C9-C48D701B6F09}"/>
                </a:ext>
              </a:extLst>
            </p:cNvPr>
            <p:cNvSpPr/>
            <p:nvPr/>
          </p:nvSpPr>
          <p:spPr>
            <a:xfrm>
              <a:off x="2423860" y="5216626"/>
              <a:ext cx="1981694" cy="485471"/>
            </a:xfrm>
            <a:custGeom>
              <a:avLst/>
              <a:gdLst>
                <a:gd name="connsiteX0" fmla="*/ 10307 w 1981694"/>
                <a:gd name="connsiteY0" fmla="*/ 957 h 485471"/>
                <a:gd name="connsiteX1" fmla="*/ 86507 w 1981694"/>
                <a:gd name="connsiteY1" fmla="*/ 161824 h 485471"/>
                <a:gd name="connsiteX2" fmla="*/ 395540 w 1981694"/>
                <a:gd name="connsiteY2" fmla="*/ 301524 h 485471"/>
                <a:gd name="connsiteX3" fmla="*/ 1210457 w 1981694"/>
                <a:gd name="connsiteY3" fmla="*/ 350207 h 485471"/>
                <a:gd name="connsiteX4" fmla="*/ 1667657 w 1981694"/>
                <a:gd name="connsiteY4" fmla="*/ 354441 h 485471"/>
                <a:gd name="connsiteX5" fmla="*/ 1693057 w 1981694"/>
                <a:gd name="connsiteY5" fmla="*/ 358674 h 485471"/>
                <a:gd name="connsiteX6" fmla="*/ 1883557 w 1981694"/>
                <a:gd name="connsiteY6" fmla="*/ 470857 h 485471"/>
                <a:gd name="connsiteX7" fmla="*/ 1980923 w 1981694"/>
                <a:gd name="connsiteY7" fmla="*/ 479324 h 485471"/>
                <a:gd name="connsiteX8" fmla="*/ 1834873 w 1981694"/>
                <a:gd name="connsiteY8" fmla="*/ 426407 h 485471"/>
                <a:gd name="connsiteX9" fmla="*/ 1695173 w 1981694"/>
                <a:gd name="connsiteY9" fmla="*/ 343857 h 485471"/>
                <a:gd name="connsiteX10" fmla="*/ 1113090 w 1981694"/>
                <a:gd name="connsiteY10" fmla="*/ 329041 h 485471"/>
                <a:gd name="connsiteX11" fmla="*/ 272773 w 1981694"/>
                <a:gd name="connsiteY11" fmla="*/ 240141 h 485471"/>
                <a:gd name="connsiteX12" fmla="*/ 10307 w 1981694"/>
                <a:gd name="connsiteY12" fmla="*/ 957 h 48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1694" h="485471">
                  <a:moveTo>
                    <a:pt x="10307" y="957"/>
                  </a:moveTo>
                  <a:cubicBezTo>
                    <a:pt x="-20737" y="-12096"/>
                    <a:pt x="22302" y="111730"/>
                    <a:pt x="86507" y="161824"/>
                  </a:cubicBezTo>
                  <a:cubicBezTo>
                    <a:pt x="150713" y="211919"/>
                    <a:pt x="208215" y="270127"/>
                    <a:pt x="395540" y="301524"/>
                  </a:cubicBezTo>
                  <a:cubicBezTo>
                    <a:pt x="582865" y="332921"/>
                    <a:pt x="998438" y="341388"/>
                    <a:pt x="1210457" y="350207"/>
                  </a:cubicBezTo>
                  <a:cubicBezTo>
                    <a:pt x="1422476" y="359026"/>
                    <a:pt x="1587224" y="353030"/>
                    <a:pt x="1667657" y="354441"/>
                  </a:cubicBezTo>
                  <a:cubicBezTo>
                    <a:pt x="1748090" y="355852"/>
                    <a:pt x="1657074" y="339271"/>
                    <a:pt x="1693057" y="358674"/>
                  </a:cubicBezTo>
                  <a:cubicBezTo>
                    <a:pt x="1729040" y="378077"/>
                    <a:pt x="1835579" y="450749"/>
                    <a:pt x="1883557" y="470857"/>
                  </a:cubicBezTo>
                  <a:cubicBezTo>
                    <a:pt x="1931535" y="490965"/>
                    <a:pt x="1989037" y="486732"/>
                    <a:pt x="1980923" y="479324"/>
                  </a:cubicBezTo>
                  <a:cubicBezTo>
                    <a:pt x="1972809" y="471916"/>
                    <a:pt x="1882498" y="448985"/>
                    <a:pt x="1834873" y="426407"/>
                  </a:cubicBezTo>
                  <a:cubicBezTo>
                    <a:pt x="1787248" y="403829"/>
                    <a:pt x="1815470" y="360085"/>
                    <a:pt x="1695173" y="343857"/>
                  </a:cubicBezTo>
                  <a:cubicBezTo>
                    <a:pt x="1574876" y="327629"/>
                    <a:pt x="1350157" y="346327"/>
                    <a:pt x="1113090" y="329041"/>
                  </a:cubicBezTo>
                  <a:cubicBezTo>
                    <a:pt x="876023" y="311755"/>
                    <a:pt x="456923" y="291294"/>
                    <a:pt x="272773" y="240141"/>
                  </a:cubicBezTo>
                  <a:cubicBezTo>
                    <a:pt x="88623" y="188988"/>
                    <a:pt x="41351" y="14010"/>
                    <a:pt x="10307" y="9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5E3056AA-4CEC-4A4F-92F4-0A1742D80432}"/>
                </a:ext>
              </a:extLst>
            </p:cNvPr>
            <p:cNvSpPr/>
            <p:nvPr/>
          </p:nvSpPr>
          <p:spPr>
            <a:xfrm>
              <a:off x="4203397" y="5598749"/>
              <a:ext cx="2033575" cy="39534"/>
            </a:xfrm>
            <a:custGeom>
              <a:avLst/>
              <a:gdLst>
                <a:gd name="connsiteX0" fmla="*/ 10886 w 2033575"/>
                <a:gd name="connsiteY0" fmla="*/ 1951 h 39534"/>
                <a:gd name="connsiteX1" fmla="*/ 1920120 w 2033575"/>
                <a:gd name="connsiteY1" fmla="*/ 37934 h 39534"/>
                <a:gd name="connsiteX2" fmla="*/ 1824870 w 2033575"/>
                <a:gd name="connsiteY2" fmla="*/ 33701 h 39534"/>
                <a:gd name="connsiteX3" fmla="*/ 1170820 w 2033575"/>
                <a:gd name="connsiteY3" fmla="*/ 8301 h 39534"/>
                <a:gd name="connsiteX4" fmla="*/ 10886 w 2033575"/>
                <a:gd name="connsiteY4" fmla="*/ 1951 h 3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575" h="39534">
                  <a:moveTo>
                    <a:pt x="10886" y="1951"/>
                  </a:moveTo>
                  <a:cubicBezTo>
                    <a:pt x="135769" y="6890"/>
                    <a:pt x="1617789" y="32642"/>
                    <a:pt x="1920120" y="37934"/>
                  </a:cubicBezTo>
                  <a:cubicBezTo>
                    <a:pt x="2222451" y="43226"/>
                    <a:pt x="1824870" y="33701"/>
                    <a:pt x="1824870" y="33701"/>
                  </a:cubicBezTo>
                  <a:cubicBezTo>
                    <a:pt x="1699987" y="28762"/>
                    <a:pt x="1471034" y="14298"/>
                    <a:pt x="1170820" y="8301"/>
                  </a:cubicBezTo>
                  <a:cubicBezTo>
                    <a:pt x="870606" y="2304"/>
                    <a:pt x="-113997" y="-2988"/>
                    <a:pt x="10886" y="19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E8377252-9474-43D4-BCEA-06B888D0CDAC}"/>
                </a:ext>
              </a:extLst>
            </p:cNvPr>
            <p:cNvSpPr/>
            <p:nvPr/>
          </p:nvSpPr>
          <p:spPr>
            <a:xfrm>
              <a:off x="4196080" y="5222240"/>
              <a:ext cx="1900547" cy="52092"/>
            </a:xfrm>
            <a:custGeom>
              <a:avLst/>
              <a:gdLst>
                <a:gd name="connsiteX0" fmla="*/ 0 w 1900547"/>
                <a:gd name="connsiteY0" fmla="*/ 0 h 52092"/>
                <a:gd name="connsiteX1" fmla="*/ 55880 w 1900547"/>
                <a:gd name="connsiteY1" fmla="*/ 0 h 52092"/>
                <a:gd name="connsiteX2" fmla="*/ 1590040 w 1900547"/>
                <a:gd name="connsiteY2" fmla="*/ 50800 h 52092"/>
                <a:gd name="connsiteX3" fmla="*/ 1899920 w 1900547"/>
                <a:gd name="connsiteY3" fmla="*/ 35560 h 52092"/>
                <a:gd name="connsiteX4" fmla="*/ 1676400 w 1900547"/>
                <a:gd name="connsiteY4" fmla="*/ 20320 h 52092"/>
                <a:gd name="connsiteX5" fmla="*/ 960120 w 1900547"/>
                <a:gd name="connsiteY5" fmla="*/ 0 h 52092"/>
                <a:gd name="connsiteX6" fmla="*/ 0 w 1900547"/>
                <a:gd name="connsiteY6" fmla="*/ 0 h 5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0547" h="52092">
                  <a:moveTo>
                    <a:pt x="0" y="0"/>
                  </a:moveTo>
                  <a:lnTo>
                    <a:pt x="55880" y="0"/>
                  </a:lnTo>
                  <a:lnTo>
                    <a:pt x="1590040" y="50800"/>
                  </a:lnTo>
                  <a:cubicBezTo>
                    <a:pt x="1897380" y="56727"/>
                    <a:pt x="1885527" y="40640"/>
                    <a:pt x="1899920" y="35560"/>
                  </a:cubicBezTo>
                  <a:cubicBezTo>
                    <a:pt x="1914313" y="30480"/>
                    <a:pt x="1676400" y="20320"/>
                    <a:pt x="1676400" y="20320"/>
                  </a:cubicBezTo>
                  <a:lnTo>
                    <a:pt x="960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4B0B356C-77CB-4286-8BFA-4CFD3437F170}"/>
                </a:ext>
              </a:extLst>
            </p:cNvPr>
            <p:cNvSpPr/>
            <p:nvPr/>
          </p:nvSpPr>
          <p:spPr>
            <a:xfrm>
              <a:off x="2592483" y="3073179"/>
              <a:ext cx="1196624" cy="91831"/>
            </a:xfrm>
            <a:custGeom>
              <a:avLst/>
              <a:gdLst>
                <a:gd name="connsiteX0" fmla="*/ 434 w 1196624"/>
                <a:gd name="connsiteY0" fmla="*/ 221 h 91831"/>
                <a:gd name="connsiteX1" fmla="*/ 138017 w 1196624"/>
                <a:gd name="connsiteY1" fmla="*/ 76421 h 91831"/>
                <a:gd name="connsiteX2" fmla="*/ 675650 w 1196624"/>
                <a:gd name="connsiteY2" fmla="*/ 91238 h 91831"/>
                <a:gd name="connsiteX3" fmla="*/ 1147667 w 1196624"/>
                <a:gd name="connsiteY3" fmla="*/ 65838 h 91831"/>
                <a:gd name="connsiteX4" fmla="*/ 1181534 w 1196624"/>
                <a:gd name="connsiteY4" fmla="*/ 8688 h 91831"/>
                <a:gd name="connsiteX5" fmla="*/ 1145550 w 1196624"/>
                <a:gd name="connsiteY5" fmla="*/ 57371 h 91831"/>
                <a:gd name="connsiteX6" fmla="*/ 707400 w 1196624"/>
                <a:gd name="connsiteY6" fmla="*/ 61604 h 91831"/>
                <a:gd name="connsiteX7" fmla="*/ 121084 w 1196624"/>
                <a:gd name="connsiteY7" fmla="*/ 53138 h 91831"/>
                <a:gd name="connsiteX8" fmla="*/ 434 w 1196624"/>
                <a:gd name="connsiteY8" fmla="*/ 221 h 9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624" h="91831">
                  <a:moveTo>
                    <a:pt x="434" y="221"/>
                  </a:moveTo>
                  <a:cubicBezTo>
                    <a:pt x="3256" y="4102"/>
                    <a:pt x="25481" y="61252"/>
                    <a:pt x="138017" y="76421"/>
                  </a:cubicBezTo>
                  <a:cubicBezTo>
                    <a:pt x="250553" y="91591"/>
                    <a:pt x="507375" y="93002"/>
                    <a:pt x="675650" y="91238"/>
                  </a:cubicBezTo>
                  <a:cubicBezTo>
                    <a:pt x="843925" y="89474"/>
                    <a:pt x="1063353" y="79596"/>
                    <a:pt x="1147667" y="65838"/>
                  </a:cubicBezTo>
                  <a:cubicBezTo>
                    <a:pt x="1231981" y="52080"/>
                    <a:pt x="1181887" y="10099"/>
                    <a:pt x="1181534" y="8688"/>
                  </a:cubicBezTo>
                  <a:cubicBezTo>
                    <a:pt x="1181181" y="7277"/>
                    <a:pt x="1224572" y="48552"/>
                    <a:pt x="1145550" y="57371"/>
                  </a:cubicBezTo>
                  <a:cubicBezTo>
                    <a:pt x="1066528" y="66190"/>
                    <a:pt x="878144" y="62310"/>
                    <a:pt x="707400" y="61604"/>
                  </a:cubicBezTo>
                  <a:cubicBezTo>
                    <a:pt x="536656" y="60899"/>
                    <a:pt x="236795" y="61605"/>
                    <a:pt x="121084" y="53138"/>
                  </a:cubicBezTo>
                  <a:cubicBezTo>
                    <a:pt x="5373" y="44671"/>
                    <a:pt x="-2388" y="-3660"/>
                    <a:pt x="434" y="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B2C9AED2-A26A-4DA9-9CFD-8208EE17029B}"/>
                </a:ext>
              </a:extLst>
            </p:cNvPr>
            <p:cNvSpPr/>
            <p:nvPr/>
          </p:nvSpPr>
          <p:spPr>
            <a:xfrm>
              <a:off x="2594936" y="2901948"/>
              <a:ext cx="76605" cy="179467"/>
            </a:xfrm>
            <a:custGeom>
              <a:avLst/>
              <a:gdLst>
                <a:gd name="connsiteX0" fmla="*/ 76297 w 76605"/>
                <a:gd name="connsiteY0" fmla="*/ 2 h 179467"/>
                <a:gd name="connsiteX1" fmla="*/ 12797 w 76605"/>
                <a:gd name="connsiteY1" fmla="*/ 61385 h 179467"/>
                <a:gd name="connsiteX2" fmla="*/ 97 w 76605"/>
                <a:gd name="connsiteY2" fmla="*/ 175685 h 179467"/>
                <a:gd name="connsiteX3" fmla="*/ 8564 w 76605"/>
                <a:gd name="connsiteY3" fmla="*/ 143935 h 179467"/>
                <a:gd name="connsiteX4" fmla="*/ 36081 w 76605"/>
                <a:gd name="connsiteY4" fmla="*/ 63502 h 179467"/>
                <a:gd name="connsiteX5" fmla="*/ 76297 w 76605"/>
                <a:gd name="connsiteY5" fmla="*/ 2 h 17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05" h="179467">
                  <a:moveTo>
                    <a:pt x="76297" y="2"/>
                  </a:moveTo>
                  <a:cubicBezTo>
                    <a:pt x="72416" y="-351"/>
                    <a:pt x="25497" y="32105"/>
                    <a:pt x="12797" y="61385"/>
                  </a:cubicBezTo>
                  <a:cubicBezTo>
                    <a:pt x="97" y="90665"/>
                    <a:pt x="802" y="161927"/>
                    <a:pt x="97" y="175685"/>
                  </a:cubicBezTo>
                  <a:cubicBezTo>
                    <a:pt x="-609" y="189443"/>
                    <a:pt x="2567" y="162632"/>
                    <a:pt x="8564" y="143935"/>
                  </a:cubicBezTo>
                  <a:cubicBezTo>
                    <a:pt x="14561" y="125238"/>
                    <a:pt x="25851" y="85727"/>
                    <a:pt x="36081" y="63502"/>
                  </a:cubicBezTo>
                  <a:cubicBezTo>
                    <a:pt x="46311" y="41277"/>
                    <a:pt x="80178" y="355"/>
                    <a:pt x="7629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1BB6C07E-F9A2-4CB1-A9D5-128F127EF52B}"/>
                </a:ext>
              </a:extLst>
            </p:cNvPr>
            <p:cNvSpPr/>
            <p:nvPr/>
          </p:nvSpPr>
          <p:spPr>
            <a:xfrm>
              <a:off x="2669117" y="2895600"/>
              <a:ext cx="1077972" cy="52917"/>
            </a:xfrm>
            <a:custGeom>
              <a:avLst/>
              <a:gdLst>
                <a:gd name="connsiteX0" fmla="*/ 0 w 1077972"/>
                <a:gd name="connsiteY0" fmla="*/ 0 h 52917"/>
                <a:gd name="connsiteX1" fmla="*/ 618066 w 1077972"/>
                <a:gd name="connsiteY1" fmla="*/ 25400 h 52917"/>
                <a:gd name="connsiteX2" fmla="*/ 1032933 w 1077972"/>
                <a:gd name="connsiteY2" fmla="*/ 42333 h 52917"/>
                <a:gd name="connsiteX3" fmla="*/ 1066800 w 1077972"/>
                <a:gd name="connsiteY3" fmla="*/ 52917 h 52917"/>
                <a:gd name="connsiteX4" fmla="*/ 842433 w 1077972"/>
                <a:gd name="connsiteY4" fmla="*/ 46567 h 52917"/>
                <a:gd name="connsiteX5" fmla="*/ 196850 w 1077972"/>
                <a:gd name="connsiteY5" fmla="*/ 25400 h 52917"/>
                <a:gd name="connsiteX6" fmla="*/ 0 w 1077972"/>
                <a:gd name="connsiteY6" fmla="*/ 0 h 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7972" h="52917">
                  <a:moveTo>
                    <a:pt x="0" y="0"/>
                  </a:moveTo>
                  <a:lnTo>
                    <a:pt x="618066" y="25400"/>
                  </a:lnTo>
                  <a:lnTo>
                    <a:pt x="1032933" y="42333"/>
                  </a:lnTo>
                  <a:cubicBezTo>
                    <a:pt x="1107722" y="46919"/>
                    <a:pt x="1066800" y="52917"/>
                    <a:pt x="1066800" y="52917"/>
                  </a:cubicBezTo>
                  <a:lnTo>
                    <a:pt x="842433" y="46567"/>
                  </a:lnTo>
                  <a:lnTo>
                    <a:pt x="196850" y="25400"/>
                  </a:lnTo>
                  <a:cubicBezTo>
                    <a:pt x="54328" y="19756"/>
                    <a:pt x="20814" y="16228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2213E633-67A6-4BB4-AEDC-85B6AC0BFDB0}"/>
                </a:ext>
              </a:extLst>
            </p:cNvPr>
            <p:cNvSpPr/>
            <p:nvPr/>
          </p:nvSpPr>
          <p:spPr>
            <a:xfrm>
              <a:off x="3731613" y="2954619"/>
              <a:ext cx="54461" cy="167904"/>
            </a:xfrm>
            <a:custGeom>
              <a:avLst/>
              <a:gdLst>
                <a:gd name="connsiteX0" fmla="*/ 70 w 54461"/>
                <a:gd name="connsiteY0" fmla="*/ 248 h 167904"/>
                <a:gd name="connsiteX1" fmla="*/ 31820 w 54461"/>
                <a:gd name="connsiteY1" fmla="*/ 78564 h 167904"/>
                <a:gd name="connsiteX2" fmla="*/ 10654 w 54461"/>
                <a:gd name="connsiteY2" fmla="*/ 167464 h 167904"/>
                <a:gd name="connsiteX3" fmla="*/ 52987 w 54461"/>
                <a:gd name="connsiteY3" fmla="*/ 110314 h 167904"/>
                <a:gd name="connsiteX4" fmla="*/ 42404 w 54461"/>
                <a:gd name="connsiteY4" fmla="*/ 55281 h 167904"/>
                <a:gd name="connsiteX5" fmla="*/ 70 w 54461"/>
                <a:gd name="connsiteY5" fmla="*/ 248 h 16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61" h="167904">
                  <a:moveTo>
                    <a:pt x="70" y="248"/>
                  </a:moveTo>
                  <a:cubicBezTo>
                    <a:pt x="-1694" y="4128"/>
                    <a:pt x="30056" y="50695"/>
                    <a:pt x="31820" y="78564"/>
                  </a:cubicBezTo>
                  <a:cubicBezTo>
                    <a:pt x="33584" y="106433"/>
                    <a:pt x="7126" y="162172"/>
                    <a:pt x="10654" y="167464"/>
                  </a:cubicBezTo>
                  <a:cubicBezTo>
                    <a:pt x="14182" y="172756"/>
                    <a:pt x="47695" y="129011"/>
                    <a:pt x="52987" y="110314"/>
                  </a:cubicBezTo>
                  <a:cubicBezTo>
                    <a:pt x="58279" y="91617"/>
                    <a:pt x="48049" y="71509"/>
                    <a:pt x="42404" y="55281"/>
                  </a:cubicBezTo>
                  <a:cubicBezTo>
                    <a:pt x="36760" y="39053"/>
                    <a:pt x="1834" y="-3632"/>
                    <a:pt x="70" y="2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F3164097-E9AB-4072-8CD9-CD700B92207B}"/>
                </a:ext>
              </a:extLst>
            </p:cNvPr>
            <p:cNvSpPr/>
            <p:nvPr/>
          </p:nvSpPr>
          <p:spPr>
            <a:xfrm>
              <a:off x="2660650" y="3047609"/>
              <a:ext cx="1054379" cy="53804"/>
            </a:xfrm>
            <a:custGeom>
              <a:avLst/>
              <a:gdLst>
                <a:gd name="connsiteX0" fmla="*/ 0 w 1054379"/>
                <a:gd name="connsiteY0" fmla="*/ 34258 h 53804"/>
                <a:gd name="connsiteX1" fmla="*/ 590550 w 1054379"/>
                <a:gd name="connsiteY1" fmla="*/ 32141 h 53804"/>
                <a:gd name="connsiteX2" fmla="*/ 1013883 w 1054379"/>
                <a:gd name="connsiteY2" fmla="*/ 27908 h 53804"/>
                <a:gd name="connsiteX3" fmla="*/ 1028700 w 1054379"/>
                <a:gd name="connsiteY3" fmla="*/ 391 h 53804"/>
                <a:gd name="connsiteX4" fmla="*/ 937683 w 1054379"/>
                <a:gd name="connsiteY4" fmla="*/ 51191 h 53804"/>
                <a:gd name="connsiteX5" fmla="*/ 482600 w 1054379"/>
                <a:gd name="connsiteY5" fmla="*/ 46958 h 53804"/>
                <a:gd name="connsiteX6" fmla="*/ 0 w 1054379"/>
                <a:gd name="connsiteY6" fmla="*/ 34258 h 5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4379" h="53804">
                  <a:moveTo>
                    <a:pt x="0" y="34258"/>
                  </a:moveTo>
                  <a:lnTo>
                    <a:pt x="590550" y="32141"/>
                  </a:lnTo>
                  <a:lnTo>
                    <a:pt x="1013883" y="27908"/>
                  </a:lnTo>
                  <a:cubicBezTo>
                    <a:pt x="1086908" y="22616"/>
                    <a:pt x="1041400" y="-3489"/>
                    <a:pt x="1028700" y="391"/>
                  </a:cubicBezTo>
                  <a:cubicBezTo>
                    <a:pt x="1016000" y="4271"/>
                    <a:pt x="1028700" y="43430"/>
                    <a:pt x="937683" y="51191"/>
                  </a:cubicBezTo>
                  <a:cubicBezTo>
                    <a:pt x="846666" y="58952"/>
                    <a:pt x="482600" y="46958"/>
                    <a:pt x="482600" y="46958"/>
                  </a:cubicBezTo>
                  <a:lnTo>
                    <a:pt x="0" y="34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7256BE62-2D42-40AA-BD1A-ABE32EC0D82C}"/>
                </a:ext>
              </a:extLst>
            </p:cNvPr>
            <p:cNvSpPr/>
            <p:nvPr/>
          </p:nvSpPr>
          <p:spPr>
            <a:xfrm>
              <a:off x="2779161" y="2956938"/>
              <a:ext cx="46620" cy="108034"/>
            </a:xfrm>
            <a:custGeom>
              <a:avLst/>
              <a:gdLst>
                <a:gd name="connsiteX0" fmla="*/ 22 w 46620"/>
                <a:gd name="connsiteY0" fmla="*/ 45 h 108034"/>
                <a:gd name="connsiteX1" fmla="*/ 40239 w 46620"/>
                <a:gd name="connsiteY1" fmla="*/ 48729 h 108034"/>
                <a:gd name="connsiteX2" fmla="*/ 27539 w 46620"/>
                <a:gd name="connsiteY2" fmla="*/ 107995 h 108034"/>
                <a:gd name="connsiteX3" fmla="*/ 46589 w 46620"/>
                <a:gd name="connsiteY3" fmla="*/ 57195 h 108034"/>
                <a:gd name="connsiteX4" fmla="*/ 22 w 46620"/>
                <a:gd name="connsiteY4" fmla="*/ 45 h 10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0" h="108034">
                  <a:moveTo>
                    <a:pt x="22" y="45"/>
                  </a:moveTo>
                  <a:cubicBezTo>
                    <a:pt x="-1036" y="-1366"/>
                    <a:pt x="35653" y="30737"/>
                    <a:pt x="40239" y="48729"/>
                  </a:cubicBezTo>
                  <a:cubicBezTo>
                    <a:pt x="44825" y="66721"/>
                    <a:pt x="26481" y="106584"/>
                    <a:pt x="27539" y="107995"/>
                  </a:cubicBezTo>
                  <a:cubicBezTo>
                    <a:pt x="28597" y="109406"/>
                    <a:pt x="45178" y="72717"/>
                    <a:pt x="46589" y="57195"/>
                  </a:cubicBezTo>
                  <a:cubicBezTo>
                    <a:pt x="48000" y="41673"/>
                    <a:pt x="1080" y="1456"/>
                    <a:pt x="22" y="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1F58D1F2-CEEA-4E83-A73B-349A56770710}"/>
                </a:ext>
              </a:extLst>
            </p:cNvPr>
            <p:cNvSpPr/>
            <p:nvPr/>
          </p:nvSpPr>
          <p:spPr>
            <a:xfrm>
              <a:off x="2944283" y="2960951"/>
              <a:ext cx="13201" cy="107032"/>
            </a:xfrm>
            <a:custGeom>
              <a:avLst/>
              <a:gdLst>
                <a:gd name="connsiteX0" fmla="*/ 0 w 13201"/>
                <a:gd name="connsiteY0" fmla="*/ 266 h 107032"/>
                <a:gd name="connsiteX1" fmla="*/ 12700 w 13201"/>
                <a:gd name="connsiteY1" fmla="*/ 103982 h 107032"/>
                <a:gd name="connsiteX2" fmla="*/ 12700 w 13201"/>
                <a:gd name="connsiteY2" fmla="*/ 74349 h 107032"/>
                <a:gd name="connsiteX3" fmla="*/ 0 w 13201"/>
                <a:gd name="connsiteY3" fmla="*/ 266 h 10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1" h="107032">
                  <a:moveTo>
                    <a:pt x="0" y="266"/>
                  </a:moveTo>
                  <a:cubicBezTo>
                    <a:pt x="0" y="5205"/>
                    <a:pt x="10583" y="91635"/>
                    <a:pt x="12700" y="103982"/>
                  </a:cubicBezTo>
                  <a:cubicBezTo>
                    <a:pt x="14817" y="116329"/>
                    <a:pt x="9172" y="88107"/>
                    <a:pt x="12700" y="74349"/>
                  </a:cubicBezTo>
                  <a:cubicBezTo>
                    <a:pt x="16228" y="60591"/>
                    <a:pt x="0" y="-4673"/>
                    <a:pt x="0" y="2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82501837-3213-4941-B72C-DC917E1D5F15}"/>
                </a:ext>
              </a:extLst>
            </p:cNvPr>
            <p:cNvSpPr/>
            <p:nvPr/>
          </p:nvSpPr>
          <p:spPr>
            <a:xfrm>
              <a:off x="3090593" y="2964391"/>
              <a:ext cx="35760" cy="110187"/>
            </a:xfrm>
            <a:custGeom>
              <a:avLst/>
              <a:gdLst>
                <a:gd name="connsiteX0" fmla="*/ 1857 w 35760"/>
                <a:gd name="connsiteY0" fmla="*/ 1059 h 110187"/>
                <a:gd name="connsiteX1" fmla="*/ 35724 w 35760"/>
                <a:gd name="connsiteY1" fmla="*/ 109009 h 110187"/>
                <a:gd name="connsiteX2" fmla="*/ 8207 w 35760"/>
                <a:gd name="connsiteY2" fmla="*/ 56092 h 110187"/>
                <a:gd name="connsiteX3" fmla="*/ 1857 w 35760"/>
                <a:gd name="connsiteY3" fmla="*/ 1059 h 1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60" h="110187">
                  <a:moveTo>
                    <a:pt x="1857" y="1059"/>
                  </a:moveTo>
                  <a:cubicBezTo>
                    <a:pt x="6443" y="9879"/>
                    <a:pt x="34666" y="99837"/>
                    <a:pt x="35724" y="109009"/>
                  </a:cubicBezTo>
                  <a:cubicBezTo>
                    <a:pt x="36782" y="118181"/>
                    <a:pt x="14557" y="71262"/>
                    <a:pt x="8207" y="56092"/>
                  </a:cubicBezTo>
                  <a:cubicBezTo>
                    <a:pt x="1857" y="40923"/>
                    <a:pt x="-2729" y="-7761"/>
                    <a:pt x="1857" y="10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203995C9-57AD-4266-8590-3FD48577EB05}"/>
                </a:ext>
              </a:extLst>
            </p:cNvPr>
            <p:cNvSpPr/>
            <p:nvPr/>
          </p:nvSpPr>
          <p:spPr>
            <a:xfrm>
              <a:off x="3223260" y="2979650"/>
              <a:ext cx="55565" cy="111163"/>
            </a:xfrm>
            <a:custGeom>
              <a:avLst/>
              <a:gdLst>
                <a:gd name="connsiteX0" fmla="*/ 53340 w 55565"/>
                <a:gd name="connsiteY0" fmla="*/ 9083 h 111163"/>
                <a:gd name="connsiteX1" fmla="*/ 42757 w 55565"/>
                <a:gd name="connsiteY1" fmla="*/ 106450 h 111163"/>
                <a:gd name="connsiteX2" fmla="*/ 8890 w 55565"/>
                <a:gd name="connsiteY2" fmla="*/ 87400 h 111163"/>
                <a:gd name="connsiteX3" fmla="*/ 2540 w 55565"/>
                <a:gd name="connsiteY3" fmla="*/ 13317 h 111163"/>
                <a:gd name="connsiteX4" fmla="*/ 53340 w 55565"/>
                <a:gd name="connsiteY4" fmla="*/ 9083 h 11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5" h="111163">
                  <a:moveTo>
                    <a:pt x="53340" y="9083"/>
                  </a:moveTo>
                  <a:cubicBezTo>
                    <a:pt x="60043" y="24605"/>
                    <a:pt x="50165" y="93397"/>
                    <a:pt x="42757" y="106450"/>
                  </a:cubicBezTo>
                  <a:cubicBezTo>
                    <a:pt x="35349" y="119503"/>
                    <a:pt x="15593" y="102922"/>
                    <a:pt x="8890" y="87400"/>
                  </a:cubicBezTo>
                  <a:cubicBezTo>
                    <a:pt x="2187" y="71878"/>
                    <a:pt x="-3457" y="26722"/>
                    <a:pt x="2540" y="13317"/>
                  </a:cubicBezTo>
                  <a:cubicBezTo>
                    <a:pt x="8537" y="-88"/>
                    <a:pt x="46637" y="-6439"/>
                    <a:pt x="53340" y="90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D1251FA4-F3BB-43E8-B36F-8C652E1170F3}"/>
                </a:ext>
              </a:extLst>
            </p:cNvPr>
            <p:cNvSpPr/>
            <p:nvPr/>
          </p:nvSpPr>
          <p:spPr>
            <a:xfrm>
              <a:off x="3420384" y="2958419"/>
              <a:ext cx="17083" cy="127842"/>
            </a:xfrm>
            <a:custGeom>
              <a:avLst/>
              <a:gdLst>
                <a:gd name="connsiteX0" fmla="*/ 2266 w 17083"/>
                <a:gd name="connsiteY0" fmla="*/ 681 h 127842"/>
                <a:gd name="connsiteX1" fmla="*/ 17083 w 17083"/>
                <a:gd name="connsiteY1" fmla="*/ 125564 h 127842"/>
                <a:gd name="connsiteX2" fmla="*/ 2266 w 17083"/>
                <a:gd name="connsiteY2" fmla="*/ 76881 h 127842"/>
                <a:gd name="connsiteX3" fmla="*/ 2266 w 17083"/>
                <a:gd name="connsiteY3" fmla="*/ 681 h 12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83" h="127842">
                  <a:moveTo>
                    <a:pt x="2266" y="681"/>
                  </a:moveTo>
                  <a:cubicBezTo>
                    <a:pt x="4735" y="8795"/>
                    <a:pt x="17083" y="112864"/>
                    <a:pt x="17083" y="125564"/>
                  </a:cubicBezTo>
                  <a:cubicBezTo>
                    <a:pt x="17083" y="138264"/>
                    <a:pt x="5794" y="94520"/>
                    <a:pt x="2266" y="76881"/>
                  </a:cubicBezTo>
                  <a:cubicBezTo>
                    <a:pt x="-1262" y="59242"/>
                    <a:pt x="-203" y="-7433"/>
                    <a:pt x="2266" y="6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B77E07E5-40E1-40B8-960E-A9B0455B9644}"/>
                </a:ext>
              </a:extLst>
            </p:cNvPr>
            <p:cNvSpPr/>
            <p:nvPr/>
          </p:nvSpPr>
          <p:spPr>
            <a:xfrm>
              <a:off x="3552986" y="2953810"/>
              <a:ext cx="26345" cy="134079"/>
            </a:xfrm>
            <a:custGeom>
              <a:avLst/>
              <a:gdLst>
                <a:gd name="connsiteX0" fmla="*/ 897 w 26345"/>
                <a:gd name="connsiteY0" fmla="*/ 1057 h 134079"/>
                <a:gd name="connsiteX1" fmla="*/ 26297 w 26345"/>
                <a:gd name="connsiteY1" fmla="*/ 132290 h 134079"/>
                <a:gd name="connsiteX2" fmla="*/ 7247 w 26345"/>
                <a:gd name="connsiteY2" fmla="*/ 73023 h 134079"/>
                <a:gd name="connsiteX3" fmla="*/ 897 w 26345"/>
                <a:gd name="connsiteY3" fmla="*/ 1057 h 13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45" h="134079">
                  <a:moveTo>
                    <a:pt x="897" y="1057"/>
                  </a:moveTo>
                  <a:cubicBezTo>
                    <a:pt x="4072" y="10935"/>
                    <a:pt x="25239" y="120296"/>
                    <a:pt x="26297" y="132290"/>
                  </a:cubicBezTo>
                  <a:cubicBezTo>
                    <a:pt x="27355" y="144284"/>
                    <a:pt x="10775" y="92779"/>
                    <a:pt x="7247" y="73023"/>
                  </a:cubicBezTo>
                  <a:cubicBezTo>
                    <a:pt x="3719" y="53267"/>
                    <a:pt x="-2278" y="-8821"/>
                    <a:pt x="897" y="10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658AECE5-3DFC-4CD1-BE4C-A8DE75219245}"/>
                </a:ext>
              </a:extLst>
            </p:cNvPr>
            <p:cNvSpPr/>
            <p:nvPr/>
          </p:nvSpPr>
          <p:spPr>
            <a:xfrm>
              <a:off x="3671926" y="2971757"/>
              <a:ext cx="30446" cy="139499"/>
            </a:xfrm>
            <a:custGeom>
              <a:avLst/>
              <a:gdLst>
                <a:gd name="connsiteX0" fmla="*/ 15307 w 30446"/>
                <a:gd name="connsiteY0" fmla="*/ 43 h 139499"/>
                <a:gd name="connsiteX1" fmla="*/ 30124 w 30446"/>
                <a:gd name="connsiteY1" fmla="*/ 131276 h 139499"/>
                <a:gd name="connsiteX2" fmla="*/ 491 w 30446"/>
                <a:gd name="connsiteY2" fmla="*/ 116460 h 139499"/>
                <a:gd name="connsiteX3" fmla="*/ 15307 w 30446"/>
                <a:gd name="connsiteY3" fmla="*/ 43 h 13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46" h="139499">
                  <a:moveTo>
                    <a:pt x="15307" y="43"/>
                  </a:moveTo>
                  <a:cubicBezTo>
                    <a:pt x="20246" y="2512"/>
                    <a:pt x="32593" y="111873"/>
                    <a:pt x="30124" y="131276"/>
                  </a:cubicBezTo>
                  <a:cubicBezTo>
                    <a:pt x="27655" y="150679"/>
                    <a:pt x="3666" y="131629"/>
                    <a:pt x="491" y="116460"/>
                  </a:cubicBezTo>
                  <a:cubicBezTo>
                    <a:pt x="-2684" y="101291"/>
                    <a:pt x="10368" y="-2426"/>
                    <a:pt x="15307" y="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926E7325-23D5-4CBA-B2FD-AD2EC11A1A19}"/>
                </a:ext>
              </a:extLst>
            </p:cNvPr>
            <p:cNvSpPr/>
            <p:nvPr/>
          </p:nvSpPr>
          <p:spPr>
            <a:xfrm>
              <a:off x="3688818" y="2384346"/>
              <a:ext cx="418053" cy="282876"/>
            </a:xfrm>
            <a:custGeom>
              <a:avLst/>
              <a:gdLst>
                <a:gd name="connsiteX0" fmla="*/ 11645 w 418053"/>
                <a:gd name="connsiteY0" fmla="*/ 4842 h 282876"/>
                <a:gd name="connsiteX1" fmla="*/ 281520 w 418053"/>
                <a:gd name="connsiteY1" fmla="*/ 157242 h 282876"/>
                <a:gd name="connsiteX2" fmla="*/ 343432 w 418053"/>
                <a:gd name="connsiteY2" fmla="*/ 206454 h 282876"/>
                <a:gd name="connsiteX3" fmla="*/ 418045 w 418053"/>
                <a:gd name="connsiteY3" fmla="*/ 282654 h 282876"/>
                <a:gd name="connsiteX4" fmla="*/ 338670 w 418053"/>
                <a:gd name="connsiteY4" fmla="*/ 227092 h 282876"/>
                <a:gd name="connsiteX5" fmla="*/ 278345 w 418053"/>
                <a:gd name="connsiteY5" fmla="*/ 152479 h 282876"/>
                <a:gd name="connsiteX6" fmla="*/ 70382 w 418053"/>
                <a:gd name="connsiteY6" fmla="*/ 47704 h 282876"/>
                <a:gd name="connsiteX7" fmla="*/ 11645 w 418053"/>
                <a:gd name="connsiteY7" fmla="*/ 4842 h 2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053" h="282876">
                  <a:moveTo>
                    <a:pt x="11645" y="4842"/>
                  </a:moveTo>
                  <a:cubicBezTo>
                    <a:pt x="46835" y="23098"/>
                    <a:pt x="226222" y="123640"/>
                    <a:pt x="281520" y="157242"/>
                  </a:cubicBezTo>
                  <a:cubicBezTo>
                    <a:pt x="336818" y="190844"/>
                    <a:pt x="320678" y="185552"/>
                    <a:pt x="343432" y="206454"/>
                  </a:cubicBezTo>
                  <a:cubicBezTo>
                    <a:pt x="366186" y="227356"/>
                    <a:pt x="418839" y="279214"/>
                    <a:pt x="418045" y="282654"/>
                  </a:cubicBezTo>
                  <a:cubicBezTo>
                    <a:pt x="417251" y="286094"/>
                    <a:pt x="361953" y="248788"/>
                    <a:pt x="338670" y="227092"/>
                  </a:cubicBezTo>
                  <a:cubicBezTo>
                    <a:pt x="315387" y="205396"/>
                    <a:pt x="323060" y="182377"/>
                    <a:pt x="278345" y="152479"/>
                  </a:cubicBezTo>
                  <a:cubicBezTo>
                    <a:pt x="233630" y="122581"/>
                    <a:pt x="112451" y="71252"/>
                    <a:pt x="70382" y="47704"/>
                  </a:cubicBezTo>
                  <a:cubicBezTo>
                    <a:pt x="28313" y="24156"/>
                    <a:pt x="-23545" y="-13414"/>
                    <a:pt x="11645" y="48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97E22661-4516-4FE7-92B5-8998B4EF3E9C}"/>
                </a:ext>
              </a:extLst>
            </p:cNvPr>
            <p:cNvSpPr/>
            <p:nvPr/>
          </p:nvSpPr>
          <p:spPr>
            <a:xfrm>
              <a:off x="3737692" y="2625637"/>
              <a:ext cx="352321" cy="55691"/>
            </a:xfrm>
            <a:custGeom>
              <a:avLst/>
              <a:gdLst>
                <a:gd name="connsiteX0" fmla="*/ 4046 w 352321"/>
                <a:gd name="connsiteY0" fmla="*/ 3263 h 55691"/>
                <a:gd name="connsiteX1" fmla="*/ 245346 w 352321"/>
                <a:gd name="connsiteY1" fmla="*/ 36601 h 55691"/>
                <a:gd name="connsiteX2" fmla="*/ 351708 w 352321"/>
                <a:gd name="connsiteY2" fmla="*/ 55651 h 55691"/>
                <a:gd name="connsiteX3" fmla="*/ 280271 w 352321"/>
                <a:gd name="connsiteY3" fmla="*/ 31838 h 55691"/>
                <a:gd name="connsiteX4" fmla="*/ 107233 w 352321"/>
                <a:gd name="connsiteY4" fmla="*/ 4851 h 55691"/>
                <a:gd name="connsiteX5" fmla="*/ 4046 w 352321"/>
                <a:gd name="connsiteY5" fmla="*/ 3263 h 5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321" h="55691">
                  <a:moveTo>
                    <a:pt x="4046" y="3263"/>
                  </a:moveTo>
                  <a:cubicBezTo>
                    <a:pt x="27065" y="8555"/>
                    <a:pt x="187402" y="27870"/>
                    <a:pt x="245346" y="36601"/>
                  </a:cubicBezTo>
                  <a:cubicBezTo>
                    <a:pt x="303290" y="45332"/>
                    <a:pt x="345887" y="56445"/>
                    <a:pt x="351708" y="55651"/>
                  </a:cubicBezTo>
                  <a:cubicBezTo>
                    <a:pt x="357529" y="54857"/>
                    <a:pt x="321017" y="40305"/>
                    <a:pt x="280271" y="31838"/>
                  </a:cubicBezTo>
                  <a:cubicBezTo>
                    <a:pt x="239525" y="23371"/>
                    <a:pt x="152741" y="10143"/>
                    <a:pt x="107233" y="4851"/>
                  </a:cubicBezTo>
                  <a:cubicBezTo>
                    <a:pt x="61725" y="-441"/>
                    <a:pt x="-18973" y="-2029"/>
                    <a:pt x="4046" y="32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7187A7B8-43AC-4431-B456-E656B8DFC227}"/>
                </a:ext>
              </a:extLst>
            </p:cNvPr>
            <p:cNvSpPr/>
            <p:nvPr/>
          </p:nvSpPr>
          <p:spPr>
            <a:xfrm>
              <a:off x="4063390" y="2436073"/>
              <a:ext cx="190828" cy="352065"/>
            </a:xfrm>
            <a:custGeom>
              <a:avLst/>
              <a:gdLst>
                <a:gd name="connsiteX0" fmla="*/ 610 w 190828"/>
                <a:gd name="connsiteY0" fmla="*/ 3915 h 352065"/>
                <a:gd name="connsiteX1" fmla="*/ 126023 w 190828"/>
                <a:gd name="connsiteY1" fmla="*/ 111865 h 352065"/>
                <a:gd name="connsiteX2" fmla="*/ 165710 w 190828"/>
                <a:gd name="connsiteY2" fmla="*/ 224577 h 352065"/>
                <a:gd name="connsiteX3" fmla="*/ 173648 w 190828"/>
                <a:gd name="connsiteY3" fmla="*/ 313477 h 352065"/>
                <a:gd name="connsiteX4" fmla="*/ 122848 w 190828"/>
                <a:gd name="connsiteY4" fmla="*/ 351577 h 352065"/>
                <a:gd name="connsiteX5" fmla="*/ 184760 w 190828"/>
                <a:gd name="connsiteY5" fmla="*/ 289665 h 352065"/>
                <a:gd name="connsiteX6" fmla="*/ 176823 w 190828"/>
                <a:gd name="connsiteY6" fmla="*/ 178540 h 352065"/>
                <a:gd name="connsiteX7" fmla="*/ 81573 w 190828"/>
                <a:gd name="connsiteY7" fmla="*/ 38840 h 352065"/>
                <a:gd name="connsiteX8" fmla="*/ 610 w 190828"/>
                <a:gd name="connsiteY8" fmla="*/ 3915 h 35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28" h="352065">
                  <a:moveTo>
                    <a:pt x="610" y="3915"/>
                  </a:moveTo>
                  <a:cubicBezTo>
                    <a:pt x="8018" y="16086"/>
                    <a:pt x="98506" y="75088"/>
                    <a:pt x="126023" y="111865"/>
                  </a:cubicBezTo>
                  <a:cubicBezTo>
                    <a:pt x="153540" y="148642"/>
                    <a:pt x="157773" y="190975"/>
                    <a:pt x="165710" y="224577"/>
                  </a:cubicBezTo>
                  <a:cubicBezTo>
                    <a:pt x="173648" y="258179"/>
                    <a:pt x="180792" y="292310"/>
                    <a:pt x="173648" y="313477"/>
                  </a:cubicBezTo>
                  <a:cubicBezTo>
                    <a:pt x="166504" y="334644"/>
                    <a:pt x="120996" y="355546"/>
                    <a:pt x="122848" y="351577"/>
                  </a:cubicBezTo>
                  <a:cubicBezTo>
                    <a:pt x="124700" y="347608"/>
                    <a:pt x="175764" y="318504"/>
                    <a:pt x="184760" y="289665"/>
                  </a:cubicBezTo>
                  <a:cubicBezTo>
                    <a:pt x="193756" y="260826"/>
                    <a:pt x="194021" y="220344"/>
                    <a:pt x="176823" y="178540"/>
                  </a:cubicBezTo>
                  <a:cubicBezTo>
                    <a:pt x="159625" y="136736"/>
                    <a:pt x="108031" y="68473"/>
                    <a:pt x="81573" y="38840"/>
                  </a:cubicBezTo>
                  <a:cubicBezTo>
                    <a:pt x="55115" y="9207"/>
                    <a:pt x="-6798" y="-8256"/>
                    <a:pt x="610" y="39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4EEA144C-7459-4D7B-BAF4-6FB0452915D6}"/>
                </a:ext>
              </a:extLst>
            </p:cNvPr>
            <p:cNvSpPr/>
            <p:nvPr/>
          </p:nvSpPr>
          <p:spPr>
            <a:xfrm>
              <a:off x="3927947" y="2459252"/>
              <a:ext cx="222940" cy="247680"/>
            </a:xfrm>
            <a:custGeom>
              <a:avLst/>
              <a:gdLst>
                <a:gd name="connsiteX0" fmla="*/ 2703 w 222940"/>
                <a:gd name="connsiteY0" fmla="*/ 1373 h 247680"/>
                <a:gd name="connsiteX1" fmla="*/ 99541 w 222940"/>
                <a:gd name="connsiteY1" fmla="*/ 91861 h 247680"/>
                <a:gd name="connsiteX2" fmla="*/ 191616 w 222940"/>
                <a:gd name="connsiteY2" fmla="*/ 171236 h 247680"/>
                <a:gd name="connsiteX3" fmla="*/ 220191 w 222940"/>
                <a:gd name="connsiteY3" fmla="*/ 209336 h 247680"/>
                <a:gd name="connsiteX4" fmla="*/ 220191 w 222940"/>
                <a:gd name="connsiteY4" fmla="*/ 247436 h 247680"/>
                <a:gd name="connsiteX5" fmla="*/ 205903 w 222940"/>
                <a:gd name="connsiteY5" fmla="*/ 190286 h 247680"/>
                <a:gd name="connsiteX6" fmla="*/ 131291 w 222940"/>
                <a:gd name="connsiteY6" fmla="*/ 123611 h 247680"/>
                <a:gd name="connsiteX7" fmla="*/ 34453 w 222940"/>
                <a:gd name="connsiteY7" fmla="*/ 42648 h 247680"/>
                <a:gd name="connsiteX8" fmla="*/ 2703 w 222940"/>
                <a:gd name="connsiteY8" fmla="*/ 1373 h 24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40" h="247680">
                  <a:moveTo>
                    <a:pt x="2703" y="1373"/>
                  </a:moveTo>
                  <a:cubicBezTo>
                    <a:pt x="13551" y="9575"/>
                    <a:pt x="68056" y="63551"/>
                    <a:pt x="99541" y="91861"/>
                  </a:cubicBezTo>
                  <a:cubicBezTo>
                    <a:pt x="131026" y="120171"/>
                    <a:pt x="171508" y="151657"/>
                    <a:pt x="191616" y="171236"/>
                  </a:cubicBezTo>
                  <a:cubicBezTo>
                    <a:pt x="211724" y="190815"/>
                    <a:pt x="215428" y="196636"/>
                    <a:pt x="220191" y="209336"/>
                  </a:cubicBezTo>
                  <a:cubicBezTo>
                    <a:pt x="224954" y="222036"/>
                    <a:pt x="222572" y="250611"/>
                    <a:pt x="220191" y="247436"/>
                  </a:cubicBezTo>
                  <a:cubicBezTo>
                    <a:pt x="217810" y="244261"/>
                    <a:pt x="220720" y="210923"/>
                    <a:pt x="205903" y="190286"/>
                  </a:cubicBezTo>
                  <a:cubicBezTo>
                    <a:pt x="191086" y="169649"/>
                    <a:pt x="159866" y="148217"/>
                    <a:pt x="131291" y="123611"/>
                  </a:cubicBezTo>
                  <a:cubicBezTo>
                    <a:pt x="102716" y="99005"/>
                    <a:pt x="52974" y="61698"/>
                    <a:pt x="34453" y="42648"/>
                  </a:cubicBezTo>
                  <a:cubicBezTo>
                    <a:pt x="15932" y="23598"/>
                    <a:pt x="-8145" y="-6829"/>
                    <a:pt x="2703" y="13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11F26CCB-233D-4A01-9B78-96AED13A9723}"/>
                </a:ext>
              </a:extLst>
            </p:cNvPr>
            <p:cNvSpPr/>
            <p:nvPr/>
          </p:nvSpPr>
          <p:spPr>
            <a:xfrm>
              <a:off x="4136986" y="2624127"/>
              <a:ext cx="66620" cy="156261"/>
            </a:xfrm>
            <a:custGeom>
              <a:avLst/>
              <a:gdLst>
                <a:gd name="connsiteX0" fmla="*/ 39 w 66620"/>
                <a:gd name="connsiteY0" fmla="*/ 11 h 156261"/>
                <a:gd name="connsiteX1" fmla="*/ 63539 w 66620"/>
                <a:gd name="connsiteY1" fmla="*/ 61923 h 156261"/>
                <a:gd name="connsiteX2" fmla="*/ 55602 w 66620"/>
                <a:gd name="connsiteY2" fmla="*/ 133361 h 156261"/>
                <a:gd name="connsiteX3" fmla="*/ 46077 w 66620"/>
                <a:gd name="connsiteY3" fmla="*/ 155586 h 156261"/>
                <a:gd name="connsiteX4" fmla="*/ 65127 w 66620"/>
                <a:gd name="connsiteY4" fmla="*/ 112723 h 156261"/>
                <a:gd name="connsiteX5" fmla="*/ 54014 w 66620"/>
                <a:gd name="connsiteY5" fmla="*/ 57161 h 156261"/>
                <a:gd name="connsiteX6" fmla="*/ 39 w 66620"/>
                <a:gd name="connsiteY6" fmla="*/ 11 h 15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20" h="156261">
                  <a:moveTo>
                    <a:pt x="39" y="11"/>
                  </a:moveTo>
                  <a:cubicBezTo>
                    <a:pt x="1627" y="805"/>
                    <a:pt x="54279" y="39698"/>
                    <a:pt x="63539" y="61923"/>
                  </a:cubicBezTo>
                  <a:cubicBezTo>
                    <a:pt x="72799" y="84148"/>
                    <a:pt x="58512" y="117750"/>
                    <a:pt x="55602" y="133361"/>
                  </a:cubicBezTo>
                  <a:cubicBezTo>
                    <a:pt x="52692" y="148972"/>
                    <a:pt x="44490" y="159026"/>
                    <a:pt x="46077" y="155586"/>
                  </a:cubicBezTo>
                  <a:cubicBezTo>
                    <a:pt x="47665" y="152146"/>
                    <a:pt x="63804" y="129127"/>
                    <a:pt x="65127" y="112723"/>
                  </a:cubicBezTo>
                  <a:cubicBezTo>
                    <a:pt x="66450" y="96319"/>
                    <a:pt x="62745" y="73036"/>
                    <a:pt x="54014" y="57161"/>
                  </a:cubicBezTo>
                  <a:cubicBezTo>
                    <a:pt x="45283" y="41286"/>
                    <a:pt x="-1549" y="-783"/>
                    <a:pt x="39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41B8F4DC-32D6-41A4-BBD1-34F665D67E27}"/>
                </a:ext>
              </a:extLst>
            </p:cNvPr>
            <p:cNvSpPr/>
            <p:nvPr/>
          </p:nvSpPr>
          <p:spPr>
            <a:xfrm>
              <a:off x="3955614" y="2436304"/>
              <a:ext cx="186687" cy="116410"/>
            </a:xfrm>
            <a:custGeom>
              <a:avLst/>
              <a:gdLst>
                <a:gd name="connsiteX0" fmla="*/ 8374 w 186687"/>
                <a:gd name="connsiteY0" fmla="*/ 509 h 116410"/>
                <a:gd name="connsiteX1" fmla="*/ 165536 w 186687"/>
                <a:gd name="connsiteY1" fmla="*/ 90996 h 116410"/>
                <a:gd name="connsiteX2" fmla="*/ 181411 w 186687"/>
                <a:gd name="connsiteY2" fmla="*/ 110046 h 116410"/>
                <a:gd name="connsiteX3" fmla="*/ 130611 w 186687"/>
                <a:gd name="connsiteY3" fmla="*/ 102109 h 116410"/>
                <a:gd name="connsiteX4" fmla="*/ 109974 w 186687"/>
                <a:gd name="connsiteY4" fmla="*/ 116396 h 116410"/>
                <a:gd name="connsiteX5" fmla="*/ 89336 w 186687"/>
                <a:gd name="connsiteY5" fmla="*/ 98934 h 116410"/>
                <a:gd name="connsiteX6" fmla="*/ 40124 w 186687"/>
                <a:gd name="connsiteY6" fmla="*/ 75121 h 116410"/>
                <a:gd name="connsiteX7" fmla="*/ 22661 w 186687"/>
                <a:gd name="connsiteY7" fmla="*/ 54484 h 116410"/>
                <a:gd name="connsiteX8" fmla="*/ 8374 w 186687"/>
                <a:gd name="connsiteY8" fmla="*/ 509 h 11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87" h="116410">
                  <a:moveTo>
                    <a:pt x="8374" y="509"/>
                  </a:moveTo>
                  <a:cubicBezTo>
                    <a:pt x="32187" y="6594"/>
                    <a:pt x="136697" y="72740"/>
                    <a:pt x="165536" y="90996"/>
                  </a:cubicBezTo>
                  <a:cubicBezTo>
                    <a:pt x="194375" y="109252"/>
                    <a:pt x="187232" y="108194"/>
                    <a:pt x="181411" y="110046"/>
                  </a:cubicBezTo>
                  <a:cubicBezTo>
                    <a:pt x="175590" y="111898"/>
                    <a:pt x="142517" y="101051"/>
                    <a:pt x="130611" y="102109"/>
                  </a:cubicBezTo>
                  <a:cubicBezTo>
                    <a:pt x="118705" y="103167"/>
                    <a:pt x="116853" y="116925"/>
                    <a:pt x="109974" y="116396"/>
                  </a:cubicBezTo>
                  <a:cubicBezTo>
                    <a:pt x="103095" y="115867"/>
                    <a:pt x="100978" y="105813"/>
                    <a:pt x="89336" y="98934"/>
                  </a:cubicBezTo>
                  <a:cubicBezTo>
                    <a:pt x="77694" y="92055"/>
                    <a:pt x="51237" y="82529"/>
                    <a:pt x="40124" y="75121"/>
                  </a:cubicBezTo>
                  <a:cubicBezTo>
                    <a:pt x="29012" y="67713"/>
                    <a:pt x="26630" y="64273"/>
                    <a:pt x="22661" y="54484"/>
                  </a:cubicBezTo>
                  <a:cubicBezTo>
                    <a:pt x="18692" y="44695"/>
                    <a:pt x="-15439" y="-5576"/>
                    <a:pt x="8374" y="5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BFCDC24F-127A-4A5A-9E49-4E65FEAAD56A}"/>
                </a:ext>
              </a:extLst>
            </p:cNvPr>
            <p:cNvSpPr/>
            <p:nvPr/>
          </p:nvSpPr>
          <p:spPr>
            <a:xfrm>
              <a:off x="4116355" y="2569817"/>
              <a:ext cx="92469" cy="40819"/>
            </a:xfrm>
            <a:custGeom>
              <a:avLst/>
              <a:gdLst>
                <a:gd name="connsiteX0" fmla="*/ 33 w 92469"/>
                <a:gd name="connsiteY0" fmla="*/ 20983 h 40819"/>
                <a:gd name="connsiteX1" fmla="*/ 68295 w 92469"/>
                <a:gd name="connsiteY1" fmla="*/ 346 h 40819"/>
                <a:gd name="connsiteX2" fmla="*/ 92108 w 92469"/>
                <a:gd name="connsiteY2" fmla="*/ 40033 h 40819"/>
                <a:gd name="connsiteX3" fmla="*/ 77820 w 92469"/>
                <a:gd name="connsiteY3" fmla="*/ 25746 h 40819"/>
                <a:gd name="connsiteX4" fmla="*/ 33 w 92469"/>
                <a:gd name="connsiteY4" fmla="*/ 20983 h 4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69" h="40819">
                  <a:moveTo>
                    <a:pt x="33" y="20983"/>
                  </a:moveTo>
                  <a:cubicBezTo>
                    <a:pt x="-1554" y="16750"/>
                    <a:pt x="52949" y="-2829"/>
                    <a:pt x="68295" y="346"/>
                  </a:cubicBezTo>
                  <a:cubicBezTo>
                    <a:pt x="83641" y="3521"/>
                    <a:pt x="90521" y="35800"/>
                    <a:pt x="92108" y="40033"/>
                  </a:cubicBezTo>
                  <a:cubicBezTo>
                    <a:pt x="93695" y="44266"/>
                    <a:pt x="90256" y="30244"/>
                    <a:pt x="77820" y="25746"/>
                  </a:cubicBezTo>
                  <a:cubicBezTo>
                    <a:pt x="65385" y="21248"/>
                    <a:pt x="1620" y="25216"/>
                    <a:pt x="33" y="209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DDD4D3F1-0F5C-40E3-AAEF-BC32CC94E6E1}"/>
                </a:ext>
              </a:extLst>
            </p:cNvPr>
            <p:cNvSpPr/>
            <p:nvPr/>
          </p:nvSpPr>
          <p:spPr>
            <a:xfrm>
              <a:off x="4140197" y="2613023"/>
              <a:ext cx="76198" cy="101603"/>
            </a:xfrm>
            <a:custGeom>
              <a:avLst/>
              <a:gdLst>
                <a:gd name="connsiteX0" fmla="*/ 3 w 76198"/>
                <a:gd name="connsiteY0" fmla="*/ 2 h 101603"/>
                <a:gd name="connsiteX1" fmla="*/ 69853 w 76198"/>
                <a:gd name="connsiteY1" fmla="*/ 38102 h 101603"/>
                <a:gd name="connsiteX2" fmla="*/ 69853 w 76198"/>
                <a:gd name="connsiteY2" fmla="*/ 101602 h 101603"/>
                <a:gd name="connsiteX3" fmla="*/ 73028 w 76198"/>
                <a:gd name="connsiteY3" fmla="*/ 36515 h 101603"/>
                <a:gd name="connsiteX4" fmla="*/ 3 w 76198"/>
                <a:gd name="connsiteY4" fmla="*/ 2 h 10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98" h="101603">
                  <a:moveTo>
                    <a:pt x="3" y="2"/>
                  </a:moveTo>
                  <a:cubicBezTo>
                    <a:pt x="-526" y="267"/>
                    <a:pt x="58211" y="21169"/>
                    <a:pt x="69853" y="38102"/>
                  </a:cubicBezTo>
                  <a:cubicBezTo>
                    <a:pt x="81495" y="55035"/>
                    <a:pt x="69324" y="101867"/>
                    <a:pt x="69853" y="101602"/>
                  </a:cubicBezTo>
                  <a:cubicBezTo>
                    <a:pt x="70382" y="101338"/>
                    <a:pt x="81495" y="52919"/>
                    <a:pt x="73028" y="36515"/>
                  </a:cubicBezTo>
                  <a:cubicBezTo>
                    <a:pt x="64561" y="20111"/>
                    <a:pt x="532" y="-263"/>
                    <a:pt x="3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C0B6F732-85AE-4AFC-928F-4048B5F54511}"/>
                </a:ext>
              </a:extLst>
            </p:cNvPr>
            <p:cNvSpPr/>
            <p:nvPr/>
          </p:nvSpPr>
          <p:spPr>
            <a:xfrm>
              <a:off x="4098627" y="2809843"/>
              <a:ext cx="114005" cy="97280"/>
            </a:xfrm>
            <a:custGeom>
              <a:avLst/>
              <a:gdLst>
                <a:gd name="connsiteX0" fmla="*/ 54273 w 114005"/>
                <a:gd name="connsiteY0" fmla="*/ 32 h 97280"/>
                <a:gd name="connsiteX1" fmla="*/ 298 w 114005"/>
                <a:gd name="connsiteY1" fmla="*/ 69882 h 97280"/>
                <a:gd name="connsiteX2" fmla="*/ 82848 w 114005"/>
                <a:gd name="connsiteY2" fmla="*/ 84170 h 97280"/>
                <a:gd name="connsiteX3" fmla="*/ 113011 w 114005"/>
                <a:gd name="connsiteY3" fmla="*/ 96870 h 97280"/>
                <a:gd name="connsiteX4" fmla="*/ 51098 w 114005"/>
                <a:gd name="connsiteY4" fmla="*/ 68295 h 97280"/>
                <a:gd name="connsiteX5" fmla="*/ 30461 w 114005"/>
                <a:gd name="connsiteY5" fmla="*/ 60357 h 97280"/>
                <a:gd name="connsiteX6" fmla="*/ 54273 w 114005"/>
                <a:gd name="connsiteY6" fmla="*/ 32 h 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05" h="97280">
                  <a:moveTo>
                    <a:pt x="54273" y="32"/>
                  </a:moveTo>
                  <a:cubicBezTo>
                    <a:pt x="49246" y="1619"/>
                    <a:pt x="-4465" y="55859"/>
                    <a:pt x="298" y="69882"/>
                  </a:cubicBezTo>
                  <a:cubicBezTo>
                    <a:pt x="5061" y="83905"/>
                    <a:pt x="64063" y="79672"/>
                    <a:pt x="82848" y="84170"/>
                  </a:cubicBezTo>
                  <a:cubicBezTo>
                    <a:pt x="101633" y="88668"/>
                    <a:pt x="118303" y="99516"/>
                    <a:pt x="113011" y="96870"/>
                  </a:cubicBezTo>
                  <a:cubicBezTo>
                    <a:pt x="107719" y="94224"/>
                    <a:pt x="64856" y="74380"/>
                    <a:pt x="51098" y="68295"/>
                  </a:cubicBezTo>
                  <a:cubicBezTo>
                    <a:pt x="37340" y="62210"/>
                    <a:pt x="31784" y="64326"/>
                    <a:pt x="30461" y="60357"/>
                  </a:cubicBezTo>
                  <a:cubicBezTo>
                    <a:pt x="29138" y="56388"/>
                    <a:pt x="59300" y="-1555"/>
                    <a:pt x="54273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5B955B7E-BCAC-4DEB-BBE3-E19B537FE334}"/>
                </a:ext>
              </a:extLst>
            </p:cNvPr>
            <p:cNvSpPr/>
            <p:nvPr/>
          </p:nvSpPr>
          <p:spPr>
            <a:xfrm>
              <a:off x="4076700" y="2318809"/>
              <a:ext cx="1971269" cy="164318"/>
            </a:xfrm>
            <a:custGeom>
              <a:avLst/>
              <a:gdLst>
                <a:gd name="connsiteX0" fmla="*/ 0 w 1971269"/>
                <a:gd name="connsiteY0" fmla="*/ 119591 h 164318"/>
                <a:gd name="connsiteX1" fmla="*/ 495300 w 1971269"/>
                <a:gd name="connsiteY1" fmla="*/ 164041 h 164318"/>
                <a:gd name="connsiteX2" fmla="*/ 847725 w 1971269"/>
                <a:gd name="connsiteY2" fmla="*/ 94191 h 164318"/>
                <a:gd name="connsiteX3" fmla="*/ 1470025 w 1971269"/>
                <a:gd name="connsiteY3" fmla="*/ 30691 h 164318"/>
                <a:gd name="connsiteX4" fmla="*/ 1933575 w 1971269"/>
                <a:gd name="connsiteY4" fmla="*/ 2116 h 164318"/>
                <a:gd name="connsiteX5" fmla="*/ 1943100 w 1971269"/>
                <a:gd name="connsiteY5" fmla="*/ 2116 h 164318"/>
                <a:gd name="connsiteX6" fmla="*/ 1254125 w 1971269"/>
                <a:gd name="connsiteY6" fmla="*/ 30691 h 164318"/>
                <a:gd name="connsiteX7" fmla="*/ 463550 w 1971269"/>
                <a:gd name="connsiteY7" fmla="*/ 144991 h 164318"/>
                <a:gd name="connsiteX8" fmla="*/ 0 w 1971269"/>
                <a:gd name="connsiteY8" fmla="*/ 119591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269" h="164318">
                  <a:moveTo>
                    <a:pt x="0" y="119591"/>
                  </a:moveTo>
                  <a:cubicBezTo>
                    <a:pt x="5292" y="122766"/>
                    <a:pt x="354013" y="168274"/>
                    <a:pt x="495300" y="164041"/>
                  </a:cubicBezTo>
                  <a:cubicBezTo>
                    <a:pt x="636587" y="159808"/>
                    <a:pt x="685271" y="116416"/>
                    <a:pt x="847725" y="94191"/>
                  </a:cubicBezTo>
                  <a:cubicBezTo>
                    <a:pt x="1010179" y="71966"/>
                    <a:pt x="1289050" y="46037"/>
                    <a:pt x="1470025" y="30691"/>
                  </a:cubicBezTo>
                  <a:cubicBezTo>
                    <a:pt x="1651000" y="15345"/>
                    <a:pt x="1854729" y="6878"/>
                    <a:pt x="1933575" y="2116"/>
                  </a:cubicBezTo>
                  <a:cubicBezTo>
                    <a:pt x="2012421" y="-2646"/>
                    <a:pt x="1943100" y="2116"/>
                    <a:pt x="1943100" y="2116"/>
                  </a:cubicBezTo>
                  <a:cubicBezTo>
                    <a:pt x="1829858" y="6878"/>
                    <a:pt x="1500717" y="6878"/>
                    <a:pt x="1254125" y="30691"/>
                  </a:cubicBezTo>
                  <a:cubicBezTo>
                    <a:pt x="1007533" y="54503"/>
                    <a:pt x="672041" y="132291"/>
                    <a:pt x="463550" y="144991"/>
                  </a:cubicBezTo>
                  <a:lnTo>
                    <a:pt x="0" y="1195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7FFB6C24-D1EB-48BD-947F-CC6115C9E90B}"/>
                </a:ext>
              </a:extLst>
            </p:cNvPr>
            <p:cNvSpPr/>
            <p:nvPr/>
          </p:nvSpPr>
          <p:spPr>
            <a:xfrm>
              <a:off x="3905601" y="2167912"/>
              <a:ext cx="2163518" cy="305607"/>
            </a:xfrm>
            <a:custGeom>
              <a:avLst/>
              <a:gdLst>
                <a:gd name="connsiteX0" fmla="*/ 2824 w 2163518"/>
                <a:gd name="connsiteY0" fmla="*/ 305413 h 305607"/>
                <a:gd name="connsiteX1" fmla="*/ 120299 w 2163518"/>
                <a:gd name="connsiteY1" fmla="*/ 213338 h 305607"/>
                <a:gd name="connsiteX2" fmla="*/ 612424 w 2163518"/>
                <a:gd name="connsiteY2" fmla="*/ 140313 h 305607"/>
                <a:gd name="connsiteX3" fmla="*/ 1628424 w 2163518"/>
                <a:gd name="connsiteY3" fmla="*/ 57763 h 305607"/>
                <a:gd name="connsiteX4" fmla="*/ 2161824 w 2163518"/>
                <a:gd name="connsiteY4" fmla="*/ 613 h 305607"/>
                <a:gd name="connsiteX5" fmla="*/ 1809399 w 2163518"/>
                <a:gd name="connsiteY5" fmla="*/ 26013 h 305607"/>
                <a:gd name="connsiteX6" fmla="*/ 1085499 w 2163518"/>
                <a:gd name="connsiteY6" fmla="*/ 64113 h 305607"/>
                <a:gd name="connsiteX7" fmla="*/ 580674 w 2163518"/>
                <a:gd name="connsiteY7" fmla="*/ 137138 h 305607"/>
                <a:gd name="connsiteX8" fmla="*/ 196499 w 2163518"/>
                <a:gd name="connsiteY8" fmla="*/ 235563 h 305607"/>
                <a:gd name="connsiteX9" fmla="*/ 2824 w 2163518"/>
                <a:gd name="connsiteY9" fmla="*/ 305413 h 30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3518" h="305607">
                  <a:moveTo>
                    <a:pt x="2824" y="305413"/>
                  </a:moveTo>
                  <a:cubicBezTo>
                    <a:pt x="-9876" y="301709"/>
                    <a:pt x="18699" y="240855"/>
                    <a:pt x="120299" y="213338"/>
                  </a:cubicBezTo>
                  <a:cubicBezTo>
                    <a:pt x="221899" y="185821"/>
                    <a:pt x="361070" y="166242"/>
                    <a:pt x="612424" y="140313"/>
                  </a:cubicBezTo>
                  <a:cubicBezTo>
                    <a:pt x="863778" y="114384"/>
                    <a:pt x="1370191" y="81046"/>
                    <a:pt x="1628424" y="57763"/>
                  </a:cubicBezTo>
                  <a:cubicBezTo>
                    <a:pt x="1886657" y="34480"/>
                    <a:pt x="2131662" y="5905"/>
                    <a:pt x="2161824" y="613"/>
                  </a:cubicBezTo>
                  <a:cubicBezTo>
                    <a:pt x="2191986" y="-4679"/>
                    <a:pt x="1809399" y="26013"/>
                    <a:pt x="1809399" y="26013"/>
                  </a:cubicBezTo>
                  <a:cubicBezTo>
                    <a:pt x="1630012" y="36596"/>
                    <a:pt x="1290286" y="45592"/>
                    <a:pt x="1085499" y="64113"/>
                  </a:cubicBezTo>
                  <a:cubicBezTo>
                    <a:pt x="880712" y="82634"/>
                    <a:pt x="728841" y="108563"/>
                    <a:pt x="580674" y="137138"/>
                  </a:cubicBezTo>
                  <a:cubicBezTo>
                    <a:pt x="432507" y="165713"/>
                    <a:pt x="289632" y="212280"/>
                    <a:pt x="196499" y="235563"/>
                  </a:cubicBezTo>
                  <a:cubicBezTo>
                    <a:pt x="103366" y="258846"/>
                    <a:pt x="15524" y="309117"/>
                    <a:pt x="2824" y="3054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8CA874CF-DBFB-4592-A7F5-A8D17794D57B}"/>
                </a:ext>
              </a:extLst>
            </p:cNvPr>
            <p:cNvSpPr/>
            <p:nvPr/>
          </p:nvSpPr>
          <p:spPr>
            <a:xfrm>
              <a:off x="4213225" y="2527166"/>
              <a:ext cx="276251" cy="50934"/>
            </a:xfrm>
            <a:custGeom>
              <a:avLst/>
              <a:gdLst>
                <a:gd name="connsiteX0" fmla="*/ 0 w 276251"/>
                <a:gd name="connsiteY0" fmla="*/ 50934 h 50934"/>
                <a:gd name="connsiteX1" fmla="*/ 276225 w 276251"/>
                <a:gd name="connsiteY1" fmla="*/ 134 h 50934"/>
                <a:gd name="connsiteX2" fmla="*/ 0 w 276251"/>
                <a:gd name="connsiteY2" fmla="*/ 50934 h 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251" h="50934">
                  <a:moveTo>
                    <a:pt x="0" y="50934"/>
                  </a:moveTo>
                  <a:lnTo>
                    <a:pt x="276225" y="134"/>
                  </a:lnTo>
                  <a:cubicBezTo>
                    <a:pt x="279400" y="-3041"/>
                    <a:pt x="0" y="50934"/>
                    <a:pt x="0" y="509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18D948CA-3D20-4869-AAE4-F6164A81448D}"/>
                </a:ext>
              </a:extLst>
            </p:cNvPr>
            <p:cNvSpPr/>
            <p:nvPr/>
          </p:nvSpPr>
          <p:spPr>
            <a:xfrm>
              <a:off x="2793871" y="1979732"/>
              <a:ext cx="978306" cy="446020"/>
            </a:xfrm>
            <a:custGeom>
              <a:avLst/>
              <a:gdLst>
                <a:gd name="connsiteX0" fmla="*/ 9654 w 978306"/>
                <a:gd name="connsiteY0" fmla="*/ 4643 h 446020"/>
                <a:gd name="connsiteX1" fmla="*/ 536704 w 978306"/>
                <a:gd name="connsiteY1" fmla="*/ 230068 h 446020"/>
                <a:gd name="connsiteX2" fmla="*/ 978029 w 978306"/>
                <a:gd name="connsiteY2" fmla="*/ 445968 h 446020"/>
                <a:gd name="connsiteX3" fmla="*/ 597029 w 978306"/>
                <a:gd name="connsiteY3" fmla="*/ 249118 h 446020"/>
                <a:gd name="connsiteX4" fmla="*/ 225554 w 978306"/>
                <a:gd name="connsiteY4" fmla="*/ 90368 h 446020"/>
                <a:gd name="connsiteX5" fmla="*/ 9654 w 978306"/>
                <a:gd name="connsiteY5" fmla="*/ 4643 h 44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306" h="446020">
                  <a:moveTo>
                    <a:pt x="9654" y="4643"/>
                  </a:moveTo>
                  <a:cubicBezTo>
                    <a:pt x="61512" y="27926"/>
                    <a:pt x="375308" y="156514"/>
                    <a:pt x="536704" y="230068"/>
                  </a:cubicBezTo>
                  <a:cubicBezTo>
                    <a:pt x="698100" y="303622"/>
                    <a:pt x="967975" y="442793"/>
                    <a:pt x="978029" y="445968"/>
                  </a:cubicBezTo>
                  <a:cubicBezTo>
                    <a:pt x="988083" y="449143"/>
                    <a:pt x="722442" y="308385"/>
                    <a:pt x="597029" y="249118"/>
                  </a:cubicBezTo>
                  <a:cubicBezTo>
                    <a:pt x="471617" y="189851"/>
                    <a:pt x="323979" y="129526"/>
                    <a:pt x="225554" y="90368"/>
                  </a:cubicBezTo>
                  <a:cubicBezTo>
                    <a:pt x="127129" y="51210"/>
                    <a:pt x="-42204" y="-18640"/>
                    <a:pt x="9654" y="46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603E4A77-174A-43F2-9B5F-145B9F7E4F0F}"/>
                </a:ext>
              </a:extLst>
            </p:cNvPr>
            <p:cNvSpPr/>
            <p:nvPr/>
          </p:nvSpPr>
          <p:spPr>
            <a:xfrm>
              <a:off x="2642126" y="2397058"/>
              <a:ext cx="1053574" cy="98316"/>
            </a:xfrm>
            <a:custGeom>
              <a:avLst/>
              <a:gdLst>
                <a:gd name="connsiteX0" fmla="*/ 1053574 w 1053574"/>
                <a:gd name="connsiteY0" fmla="*/ 67 h 98316"/>
                <a:gd name="connsiteX1" fmla="*/ 491599 w 1053574"/>
                <a:gd name="connsiteY1" fmla="*/ 11180 h 98316"/>
                <a:gd name="connsiteX2" fmla="*/ 113774 w 1053574"/>
                <a:gd name="connsiteY2" fmla="*/ 22292 h 98316"/>
                <a:gd name="connsiteX3" fmla="*/ 53449 w 1053574"/>
                <a:gd name="connsiteY3" fmla="*/ 12767 h 98316"/>
                <a:gd name="connsiteX4" fmla="*/ 32812 w 1053574"/>
                <a:gd name="connsiteY4" fmla="*/ 46105 h 98316"/>
                <a:gd name="connsiteX5" fmla="*/ 29637 w 1053574"/>
                <a:gd name="connsiteY5" fmla="*/ 90555 h 98316"/>
                <a:gd name="connsiteX6" fmla="*/ 32812 w 1053574"/>
                <a:gd name="connsiteY6" fmla="*/ 96905 h 98316"/>
                <a:gd name="connsiteX7" fmla="*/ 43924 w 1053574"/>
                <a:gd name="connsiteY7" fmla="*/ 74680 h 98316"/>
                <a:gd name="connsiteX8" fmla="*/ 56624 w 1053574"/>
                <a:gd name="connsiteY8" fmla="*/ 47692 h 98316"/>
                <a:gd name="connsiteX9" fmla="*/ 774174 w 1053574"/>
                <a:gd name="connsiteY9" fmla="*/ 20705 h 98316"/>
                <a:gd name="connsiteX10" fmla="*/ 1053574 w 1053574"/>
                <a:gd name="connsiteY10" fmla="*/ 67 h 9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574" h="98316">
                  <a:moveTo>
                    <a:pt x="1053574" y="67"/>
                  </a:moveTo>
                  <a:lnTo>
                    <a:pt x="491599" y="11180"/>
                  </a:lnTo>
                  <a:lnTo>
                    <a:pt x="113774" y="22292"/>
                  </a:lnTo>
                  <a:cubicBezTo>
                    <a:pt x="40749" y="22557"/>
                    <a:pt x="66943" y="8798"/>
                    <a:pt x="53449" y="12767"/>
                  </a:cubicBezTo>
                  <a:cubicBezTo>
                    <a:pt x="39955" y="16736"/>
                    <a:pt x="36781" y="33140"/>
                    <a:pt x="32812" y="46105"/>
                  </a:cubicBezTo>
                  <a:cubicBezTo>
                    <a:pt x="28843" y="59070"/>
                    <a:pt x="29637" y="82088"/>
                    <a:pt x="29637" y="90555"/>
                  </a:cubicBezTo>
                  <a:cubicBezTo>
                    <a:pt x="29637" y="99022"/>
                    <a:pt x="30431" y="99551"/>
                    <a:pt x="32812" y="96905"/>
                  </a:cubicBezTo>
                  <a:cubicBezTo>
                    <a:pt x="35193" y="94259"/>
                    <a:pt x="39955" y="82882"/>
                    <a:pt x="43924" y="74680"/>
                  </a:cubicBezTo>
                  <a:cubicBezTo>
                    <a:pt x="47893" y="66478"/>
                    <a:pt x="-65084" y="56688"/>
                    <a:pt x="56624" y="47692"/>
                  </a:cubicBezTo>
                  <a:cubicBezTo>
                    <a:pt x="178332" y="38696"/>
                    <a:pt x="614366" y="30759"/>
                    <a:pt x="774174" y="20705"/>
                  </a:cubicBezTo>
                  <a:cubicBezTo>
                    <a:pt x="933982" y="10651"/>
                    <a:pt x="974728" y="-991"/>
                    <a:pt x="1053574" y="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6DE0019C-490E-4399-B103-7E28CCD1CAAF}"/>
                </a:ext>
              </a:extLst>
            </p:cNvPr>
            <p:cNvSpPr/>
            <p:nvPr/>
          </p:nvSpPr>
          <p:spPr>
            <a:xfrm>
              <a:off x="2652611" y="2514438"/>
              <a:ext cx="81064" cy="41437"/>
            </a:xfrm>
            <a:custGeom>
              <a:avLst/>
              <a:gdLst>
                <a:gd name="connsiteX0" fmla="*/ 81064 w 81064"/>
                <a:gd name="connsiteY0" fmla="*/ 41437 h 41437"/>
                <a:gd name="connsiteX1" fmla="*/ 102 w 81064"/>
                <a:gd name="connsiteY1" fmla="*/ 162 h 41437"/>
                <a:gd name="connsiteX2" fmla="*/ 81064 w 81064"/>
                <a:gd name="connsiteY2" fmla="*/ 41437 h 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64" h="41437">
                  <a:moveTo>
                    <a:pt x="81064" y="41437"/>
                  </a:moveTo>
                  <a:cubicBezTo>
                    <a:pt x="81064" y="41437"/>
                    <a:pt x="3542" y="3337"/>
                    <a:pt x="102" y="162"/>
                  </a:cubicBezTo>
                  <a:cubicBezTo>
                    <a:pt x="-3338" y="-3013"/>
                    <a:pt x="81064" y="41437"/>
                    <a:pt x="81064" y="414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6574E959-2AB8-4ECD-A9D7-0896A6440CB0}"/>
                </a:ext>
              </a:extLst>
            </p:cNvPr>
            <p:cNvSpPr/>
            <p:nvPr/>
          </p:nvSpPr>
          <p:spPr>
            <a:xfrm>
              <a:off x="2686935" y="2357968"/>
              <a:ext cx="1000501" cy="42382"/>
            </a:xfrm>
            <a:custGeom>
              <a:avLst/>
              <a:gdLst>
                <a:gd name="connsiteX0" fmla="*/ 950028 w 1000501"/>
                <a:gd name="connsiteY0" fmla="*/ 7407 h 42382"/>
                <a:gd name="connsiteX1" fmla="*/ 208665 w 1000501"/>
                <a:gd name="connsiteY1" fmla="*/ 40745 h 42382"/>
                <a:gd name="connsiteX2" fmla="*/ 53090 w 1000501"/>
                <a:gd name="connsiteY2" fmla="*/ 35982 h 42382"/>
                <a:gd name="connsiteX3" fmla="*/ 19753 w 1000501"/>
                <a:gd name="connsiteY3" fmla="*/ 24870 h 42382"/>
                <a:gd name="connsiteX4" fmla="*/ 338840 w 1000501"/>
                <a:gd name="connsiteY4" fmla="*/ 35982 h 42382"/>
                <a:gd name="connsiteX5" fmla="*/ 869065 w 1000501"/>
                <a:gd name="connsiteY5" fmla="*/ 2645 h 42382"/>
                <a:gd name="connsiteX6" fmla="*/ 950028 w 1000501"/>
                <a:gd name="connsiteY6" fmla="*/ 7407 h 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501" h="42382">
                  <a:moveTo>
                    <a:pt x="950028" y="7407"/>
                  </a:moveTo>
                  <a:cubicBezTo>
                    <a:pt x="839961" y="13757"/>
                    <a:pt x="358155" y="35983"/>
                    <a:pt x="208665" y="40745"/>
                  </a:cubicBezTo>
                  <a:cubicBezTo>
                    <a:pt x="59175" y="45507"/>
                    <a:pt x="84575" y="38628"/>
                    <a:pt x="53090" y="35982"/>
                  </a:cubicBezTo>
                  <a:cubicBezTo>
                    <a:pt x="21605" y="33336"/>
                    <a:pt x="-27872" y="24870"/>
                    <a:pt x="19753" y="24870"/>
                  </a:cubicBezTo>
                  <a:cubicBezTo>
                    <a:pt x="67378" y="24870"/>
                    <a:pt x="197288" y="39686"/>
                    <a:pt x="338840" y="35982"/>
                  </a:cubicBezTo>
                  <a:cubicBezTo>
                    <a:pt x="480392" y="32278"/>
                    <a:pt x="767730" y="8201"/>
                    <a:pt x="869065" y="2645"/>
                  </a:cubicBezTo>
                  <a:cubicBezTo>
                    <a:pt x="970400" y="-2911"/>
                    <a:pt x="1060095" y="1057"/>
                    <a:pt x="950028" y="74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8970C280-FBB8-455D-BC71-BD26F032D9B6}"/>
                </a:ext>
              </a:extLst>
            </p:cNvPr>
            <p:cNvSpPr/>
            <p:nvPr/>
          </p:nvSpPr>
          <p:spPr>
            <a:xfrm>
              <a:off x="2637778" y="2385714"/>
              <a:ext cx="56221" cy="100813"/>
            </a:xfrm>
            <a:custGeom>
              <a:avLst/>
              <a:gdLst>
                <a:gd name="connsiteX0" fmla="*/ 56210 w 56221"/>
                <a:gd name="connsiteY0" fmla="*/ 299 h 100813"/>
                <a:gd name="connsiteX1" fmla="*/ 3822 w 56221"/>
                <a:gd name="connsiteY1" fmla="*/ 28874 h 100813"/>
                <a:gd name="connsiteX2" fmla="*/ 3822 w 56221"/>
                <a:gd name="connsiteY2" fmla="*/ 95549 h 100813"/>
                <a:gd name="connsiteX3" fmla="*/ 2235 w 56221"/>
                <a:gd name="connsiteY3" fmla="*/ 90786 h 100813"/>
                <a:gd name="connsiteX4" fmla="*/ 8585 w 56221"/>
                <a:gd name="connsiteY4" fmla="*/ 44749 h 100813"/>
                <a:gd name="connsiteX5" fmla="*/ 56210 w 56221"/>
                <a:gd name="connsiteY5" fmla="*/ 299 h 10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21" h="100813">
                  <a:moveTo>
                    <a:pt x="56210" y="299"/>
                  </a:moveTo>
                  <a:cubicBezTo>
                    <a:pt x="55416" y="-2347"/>
                    <a:pt x="12553" y="12999"/>
                    <a:pt x="3822" y="28874"/>
                  </a:cubicBezTo>
                  <a:cubicBezTo>
                    <a:pt x="-4909" y="44749"/>
                    <a:pt x="4086" y="85230"/>
                    <a:pt x="3822" y="95549"/>
                  </a:cubicBezTo>
                  <a:cubicBezTo>
                    <a:pt x="3557" y="105868"/>
                    <a:pt x="1441" y="99253"/>
                    <a:pt x="2235" y="90786"/>
                  </a:cubicBezTo>
                  <a:cubicBezTo>
                    <a:pt x="3029" y="82319"/>
                    <a:pt x="1441" y="57449"/>
                    <a:pt x="8585" y="44749"/>
                  </a:cubicBezTo>
                  <a:cubicBezTo>
                    <a:pt x="15729" y="32049"/>
                    <a:pt x="57004" y="2945"/>
                    <a:pt x="56210" y="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3B8E9B62-C1E0-45F4-8AD3-9FBABB42ACF0}"/>
                </a:ext>
              </a:extLst>
            </p:cNvPr>
            <p:cNvSpPr/>
            <p:nvPr/>
          </p:nvSpPr>
          <p:spPr>
            <a:xfrm>
              <a:off x="2542436" y="2301779"/>
              <a:ext cx="112099" cy="193923"/>
            </a:xfrm>
            <a:custGeom>
              <a:avLst/>
              <a:gdLst>
                <a:gd name="connsiteX0" fmla="*/ 739 w 112099"/>
                <a:gd name="connsiteY0" fmla="*/ 96 h 193923"/>
                <a:gd name="connsiteX1" fmla="*/ 27727 w 112099"/>
                <a:gd name="connsiteY1" fmla="*/ 104871 h 193923"/>
                <a:gd name="connsiteX2" fmla="*/ 111864 w 112099"/>
                <a:gd name="connsiteY2" fmla="*/ 193771 h 193923"/>
                <a:gd name="connsiteX3" fmla="*/ 51539 w 112099"/>
                <a:gd name="connsiteY3" fmla="*/ 123921 h 193923"/>
                <a:gd name="connsiteX4" fmla="*/ 739 w 112099"/>
                <a:gd name="connsiteY4" fmla="*/ 96 h 19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99" h="193923">
                  <a:moveTo>
                    <a:pt x="739" y="96"/>
                  </a:moveTo>
                  <a:cubicBezTo>
                    <a:pt x="-3230" y="-3079"/>
                    <a:pt x="9206" y="72592"/>
                    <a:pt x="27727" y="104871"/>
                  </a:cubicBezTo>
                  <a:cubicBezTo>
                    <a:pt x="46248" y="137150"/>
                    <a:pt x="107895" y="190596"/>
                    <a:pt x="111864" y="193771"/>
                  </a:cubicBezTo>
                  <a:cubicBezTo>
                    <a:pt x="115833" y="196946"/>
                    <a:pt x="68472" y="149850"/>
                    <a:pt x="51539" y="123921"/>
                  </a:cubicBezTo>
                  <a:cubicBezTo>
                    <a:pt x="34606" y="97992"/>
                    <a:pt x="4708" y="3271"/>
                    <a:pt x="739" y="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AC09D0AB-1EDA-4E8A-AE32-853C1B842AEF}"/>
                </a:ext>
              </a:extLst>
            </p:cNvPr>
            <p:cNvSpPr/>
            <p:nvPr/>
          </p:nvSpPr>
          <p:spPr>
            <a:xfrm>
              <a:off x="2514296" y="2353680"/>
              <a:ext cx="194133" cy="216959"/>
            </a:xfrm>
            <a:custGeom>
              <a:avLst/>
              <a:gdLst>
                <a:gd name="connsiteX0" fmla="*/ 304 w 194133"/>
                <a:gd name="connsiteY0" fmla="*/ 583 h 216959"/>
                <a:gd name="connsiteX1" fmla="*/ 76504 w 194133"/>
                <a:gd name="connsiteY1" fmla="*/ 121233 h 216959"/>
                <a:gd name="connsiteX2" fmla="*/ 193979 w 194133"/>
                <a:gd name="connsiteY2" fmla="*/ 216483 h 216959"/>
                <a:gd name="connsiteX3" fmla="*/ 100317 w 194133"/>
                <a:gd name="connsiteY3" fmla="*/ 154570 h 216959"/>
                <a:gd name="connsiteX4" fmla="*/ 51104 w 194133"/>
                <a:gd name="connsiteY4" fmla="*/ 78370 h 216959"/>
                <a:gd name="connsiteX5" fmla="*/ 304 w 194133"/>
                <a:gd name="connsiteY5" fmla="*/ 583 h 21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133" h="216959">
                  <a:moveTo>
                    <a:pt x="304" y="583"/>
                  </a:moveTo>
                  <a:cubicBezTo>
                    <a:pt x="4537" y="7727"/>
                    <a:pt x="44225" y="85250"/>
                    <a:pt x="76504" y="121233"/>
                  </a:cubicBezTo>
                  <a:cubicBezTo>
                    <a:pt x="108783" y="157216"/>
                    <a:pt x="190010" y="210927"/>
                    <a:pt x="193979" y="216483"/>
                  </a:cubicBezTo>
                  <a:cubicBezTo>
                    <a:pt x="197948" y="222039"/>
                    <a:pt x="124129" y="177589"/>
                    <a:pt x="100317" y="154570"/>
                  </a:cubicBezTo>
                  <a:cubicBezTo>
                    <a:pt x="76505" y="131551"/>
                    <a:pt x="65127" y="102976"/>
                    <a:pt x="51104" y="78370"/>
                  </a:cubicBezTo>
                  <a:cubicBezTo>
                    <a:pt x="37081" y="53764"/>
                    <a:pt x="-3929" y="-6561"/>
                    <a:pt x="304" y="5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3A54EDDC-0D02-41DD-A255-E0DEA89146F0}"/>
                </a:ext>
              </a:extLst>
            </p:cNvPr>
            <p:cNvSpPr/>
            <p:nvPr/>
          </p:nvSpPr>
          <p:spPr>
            <a:xfrm>
              <a:off x="2090414" y="2358890"/>
              <a:ext cx="432276" cy="148510"/>
            </a:xfrm>
            <a:custGeom>
              <a:avLst/>
              <a:gdLst>
                <a:gd name="connsiteX0" fmla="*/ 425774 w 432276"/>
                <a:gd name="connsiteY0" fmla="*/ 1723 h 148510"/>
                <a:gd name="connsiteX1" fmla="*/ 171774 w 432276"/>
                <a:gd name="connsiteY1" fmla="*/ 63635 h 148510"/>
                <a:gd name="connsiteX2" fmla="*/ 49536 w 432276"/>
                <a:gd name="connsiteY2" fmla="*/ 119198 h 148510"/>
                <a:gd name="connsiteX3" fmla="*/ 3499 w 432276"/>
                <a:gd name="connsiteY3" fmla="*/ 147773 h 148510"/>
                <a:gd name="connsiteX4" fmla="*/ 135261 w 432276"/>
                <a:gd name="connsiteY4" fmla="*/ 90623 h 148510"/>
                <a:gd name="connsiteX5" fmla="*/ 340049 w 432276"/>
                <a:gd name="connsiteY5" fmla="*/ 23948 h 148510"/>
                <a:gd name="connsiteX6" fmla="*/ 425774 w 432276"/>
                <a:gd name="connsiteY6" fmla="*/ 1723 h 14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276" h="148510">
                  <a:moveTo>
                    <a:pt x="425774" y="1723"/>
                  </a:moveTo>
                  <a:cubicBezTo>
                    <a:pt x="397728" y="8337"/>
                    <a:pt x="234480" y="44056"/>
                    <a:pt x="171774" y="63635"/>
                  </a:cubicBezTo>
                  <a:cubicBezTo>
                    <a:pt x="109068" y="83214"/>
                    <a:pt x="77582" y="105175"/>
                    <a:pt x="49536" y="119198"/>
                  </a:cubicBezTo>
                  <a:cubicBezTo>
                    <a:pt x="21490" y="133221"/>
                    <a:pt x="-10789" y="152536"/>
                    <a:pt x="3499" y="147773"/>
                  </a:cubicBezTo>
                  <a:cubicBezTo>
                    <a:pt x="17787" y="143010"/>
                    <a:pt x="79169" y="111260"/>
                    <a:pt x="135261" y="90623"/>
                  </a:cubicBezTo>
                  <a:cubicBezTo>
                    <a:pt x="191353" y="69986"/>
                    <a:pt x="295334" y="39294"/>
                    <a:pt x="340049" y="23948"/>
                  </a:cubicBezTo>
                  <a:cubicBezTo>
                    <a:pt x="384764" y="8602"/>
                    <a:pt x="453820" y="-4891"/>
                    <a:pt x="425774" y="17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47AB5B5A-18BE-41F4-B4D0-495AFA18488A}"/>
                </a:ext>
              </a:extLst>
            </p:cNvPr>
            <p:cNvSpPr/>
            <p:nvPr/>
          </p:nvSpPr>
          <p:spPr>
            <a:xfrm>
              <a:off x="2095303" y="2312749"/>
              <a:ext cx="428884" cy="165340"/>
            </a:xfrm>
            <a:custGeom>
              <a:avLst/>
              <a:gdLst>
                <a:gd name="connsiteX0" fmla="*/ 414535 w 428884"/>
                <a:gd name="connsiteY0" fmla="*/ 6589 h 165340"/>
                <a:gd name="connsiteX1" fmla="*/ 95447 w 428884"/>
                <a:gd name="connsiteY1" fmla="*/ 105014 h 165340"/>
                <a:gd name="connsiteX2" fmla="*/ 197 w 428884"/>
                <a:gd name="connsiteY2" fmla="*/ 165339 h 165340"/>
                <a:gd name="connsiteX3" fmla="*/ 112910 w 428884"/>
                <a:gd name="connsiteY3" fmla="*/ 103426 h 165340"/>
                <a:gd name="connsiteX4" fmla="*/ 347860 w 428884"/>
                <a:gd name="connsiteY4" fmla="*/ 19289 h 165340"/>
                <a:gd name="connsiteX5" fmla="*/ 414535 w 428884"/>
                <a:gd name="connsiteY5" fmla="*/ 6589 h 1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884" h="165340">
                  <a:moveTo>
                    <a:pt x="414535" y="6589"/>
                  </a:moveTo>
                  <a:cubicBezTo>
                    <a:pt x="372466" y="20876"/>
                    <a:pt x="164503" y="78556"/>
                    <a:pt x="95447" y="105014"/>
                  </a:cubicBezTo>
                  <a:cubicBezTo>
                    <a:pt x="26391" y="131472"/>
                    <a:pt x="-2713" y="165604"/>
                    <a:pt x="197" y="165339"/>
                  </a:cubicBezTo>
                  <a:cubicBezTo>
                    <a:pt x="3107" y="165074"/>
                    <a:pt x="54966" y="127768"/>
                    <a:pt x="112910" y="103426"/>
                  </a:cubicBezTo>
                  <a:cubicBezTo>
                    <a:pt x="170854" y="79084"/>
                    <a:pt x="298118" y="35164"/>
                    <a:pt x="347860" y="19289"/>
                  </a:cubicBezTo>
                  <a:cubicBezTo>
                    <a:pt x="397602" y="3414"/>
                    <a:pt x="456604" y="-7698"/>
                    <a:pt x="414535" y="65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5BAC2CBB-926A-4F29-8A1F-9F783F64C00D}"/>
                </a:ext>
              </a:extLst>
            </p:cNvPr>
            <p:cNvSpPr/>
            <p:nvPr/>
          </p:nvSpPr>
          <p:spPr>
            <a:xfrm>
              <a:off x="2098076" y="2268099"/>
              <a:ext cx="419173" cy="205363"/>
            </a:xfrm>
            <a:custGeom>
              <a:avLst/>
              <a:gdLst>
                <a:gd name="connsiteX0" fmla="*/ 2187 w 419173"/>
                <a:gd name="connsiteY0" fmla="*/ 205226 h 205363"/>
                <a:gd name="connsiteX1" fmla="*/ 32349 w 419173"/>
                <a:gd name="connsiteY1" fmla="*/ 133789 h 205363"/>
                <a:gd name="connsiteX2" fmla="*/ 186337 w 419173"/>
                <a:gd name="connsiteY2" fmla="*/ 73464 h 205363"/>
                <a:gd name="connsiteX3" fmla="*/ 389537 w 419173"/>
                <a:gd name="connsiteY3" fmla="*/ 439 h 205363"/>
                <a:gd name="connsiteX4" fmla="*/ 418112 w 419173"/>
                <a:gd name="connsiteY4" fmla="*/ 41714 h 205363"/>
                <a:gd name="connsiteX5" fmla="*/ 391124 w 419173"/>
                <a:gd name="connsiteY5" fmla="*/ 14726 h 205363"/>
                <a:gd name="connsiteX6" fmla="*/ 308574 w 419173"/>
                <a:gd name="connsiteY6" fmla="*/ 25839 h 205363"/>
                <a:gd name="connsiteX7" fmla="*/ 68862 w 419173"/>
                <a:gd name="connsiteY7" fmla="*/ 114739 h 205363"/>
                <a:gd name="connsiteX8" fmla="*/ 2187 w 419173"/>
                <a:gd name="connsiteY8" fmla="*/ 205226 h 2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73" h="205363">
                  <a:moveTo>
                    <a:pt x="2187" y="205226"/>
                  </a:moveTo>
                  <a:cubicBezTo>
                    <a:pt x="-3898" y="208401"/>
                    <a:pt x="1657" y="155749"/>
                    <a:pt x="32349" y="133789"/>
                  </a:cubicBezTo>
                  <a:cubicBezTo>
                    <a:pt x="63041" y="111829"/>
                    <a:pt x="126806" y="95689"/>
                    <a:pt x="186337" y="73464"/>
                  </a:cubicBezTo>
                  <a:cubicBezTo>
                    <a:pt x="245868" y="51239"/>
                    <a:pt x="350908" y="5731"/>
                    <a:pt x="389537" y="439"/>
                  </a:cubicBezTo>
                  <a:cubicBezTo>
                    <a:pt x="428166" y="-4853"/>
                    <a:pt x="417848" y="39333"/>
                    <a:pt x="418112" y="41714"/>
                  </a:cubicBezTo>
                  <a:cubicBezTo>
                    <a:pt x="418376" y="44095"/>
                    <a:pt x="409380" y="17372"/>
                    <a:pt x="391124" y="14726"/>
                  </a:cubicBezTo>
                  <a:cubicBezTo>
                    <a:pt x="372868" y="12080"/>
                    <a:pt x="362284" y="9170"/>
                    <a:pt x="308574" y="25839"/>
                  </a:cubicBezTo>
                  <a:cubicBezTo>
                    <a:pt x="254864" y="42508"/>
                    <a:pt x="118339" y="88545"/>
                    <a:pt x="68862" y="114739"/>
                  </a:cubicBezTo>
                  <a:cubicBezTo>
                    <a:pt x="19385" y="140933"/>
                    <a:pt x="8272" y="202051"/>
                    <a:pt x="2187" y="2052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8E0922EC-D7A6-4E0E-B1C6-4E5B0DF93995}"/>
                </a:ext>
              </a:extLst>
            </p:cNvPr>
            <p:cNvSpPr/>
            <p:nvPr/>
          </p:nvSpPr>
          <p:spPr>
            <a:xfrm>
              <a:off x="2068942" y="2211327"/>
              <a:ext cx="425323" cy="214550"/>
            </a:xfrm>
            <a:custGeom>
              <a:avLst/>
              <a:gdLst>
                <a:gd name="connsiteX0" fmla="*/ 421846 w 425323"/>
                <a:gd name="connsiteY0" fmla="*/ 61 h 214550"/>
                <a:gd name="connsiteX1" fmla="*/ 345646 w 425323"/>
                <a:gd name="connsiteY1" fmla="*/ 71498 h 214550"/>
                <a:gd name="connsiteX2" fmla="*/ 171021 w 425323"/>
                <a:gd name="connsiteY2" fmla="*/ 122298 h 214550"/>
                <a:gd name="connsiteX3" fmla="*/ 9096 w 425323"/>
                <a:gd name="connsiteY3" fmla="*/ 212786 h 214550"/>
                <a:gd name="connsiteX4" fmla="*/ 44021 w 425323"/>
                <a:gd name="connsiteY4" fmla="*/ 174686 h 214550"/>
                <a:gd name="connsiteX5" fmla="*/ 240871 w 425323"/>
                <a:gd name="connsiteY5" fmla="*/ 84198 h 214550"/>
                <a:gd name="connsiteX6" fmla="*/ 421846 w 425323"/>
                <a:gd name="connsiteY6" fmla="*/ 61 h 2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323" h="214550">
                  <a:moveTo>
                    <a:pt x="421846" y="61"/>
                  </a:moveTo>
                  <a:cubicBezTo>
                    <a:pt x="439308" y="-2056"/>
                    <a:pt x="387450" y="51125"/>
                    <a:pt x="345646" y="71498"/>
                  </a:cubicBezTo>
                  <a:cubicBezTo>
                    <a:pt x="303842" y="91871"/>
                    <a:pt x="227113" y="98750"/>
                    <a:pt x="171021" y="122298"/>
                  </a:cubicBezTo>
                  <a:cubicBezTo>
                    <a:pt x="114929" y="145846"/>
                    <a:pt x="30263" y="204055"/>
                    <a:pt x="9096" y="212786"/>
                  </a:cubicBezTo>
                  <a:cubicBezTo>
                    <a:pt x="-12071" y="221517"/>
                    <a:pt x="5392" y="196117"/>
                    <a:pt x="44021" y="174686"/>
                  </a:cubicBezTo>
                  <a:cubicBezTo>
                    <a:pt x="82650" y="153255"/>
                    <a:pt x="183192" y="109333"/>
                    <a:pt x="240871" y="84198"/>
                  </a:cubicBezTo>
                  <a:cubicBezTo>
                    <a:pt x="298550" y="59063"/>
                    <a:pt x="404384" y="2178"/>
                    <a:pt x="421846" y="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17112503-8D12-4508-B4D2-BA8C64A85469}"/>
                </a:ext>
              </a:extLst>
            </p:cNvPr>
            <p:cNvSpPr/>
            <p:nvPr/>
          </p:nvSpPr>
          <p:spPr>
            <a:xfrm>
              <a:off x="1952397" y="2063716"/>
              <a:ext cx="559034" cy="535348"/>
            </a:xfrm>
            <a:custGeom>
              <a:avLst/>
              <a:gdLst>
                <a:gd name="connsiteX0" fmla="*/ 559028 w 559034"/>
                <a:gd name="connsiteY0" fmla="*/ 34 h 535348"/>
                <a:gd name="connsiteX1" fmla="*/ 498703 w 559034"/>
                <a:gd name="connsiteY1" fmla="*/ 74647 h 535348"/>
                <a:gd name="connsiteX2" fmla="*/ 389166 w 559034"/>
                <a:gd name="connsiteY2" fmla="*/ 125447 h 535348"/>
                <a:gd name="connsiteX3" fmla="*/ 182791 w 559034"/>
                <a:gd name="connsiteY3" fmla="*/ 214347 h 535348"/>
                <a:gd name="connsiteX4" fmla="*/ 128816 w 559034"/>
                <a:gd name="connsiteY4" fmla="*/ 273084 h 535348"/>
                <a:gd name="connsiteX5" fmla="*/ 68491 w 559034"/>
                <a:gd name="connsiteY5" fmla="*/ 368334 h 535348"/>
                <a:gd name="connsiteX6" fmla="*/ 228 w 559034"/>
                <a:gd name="connsiteY6" fmla="*/ 535022 h 535348"/>
                <a:gd name="connsiteX7" fmla="*/ 47853 w 559034"/>
                <a:gd name="connsiteY7" fmla="*/ 408022 h 535348"/>
                <a:gd name="connsiteX8" fmla="*/ 89128 w 559034"/>
                <a:gd name="connsiteY8" fmla="*/ 306422 h 535348"/>
                <a:gd name="connsiteX9" fmla="*/ 236766 w 559034"/>
                <a:gd name="connsiteY9" fmla="*/ 193709 h 535348"/>
                <a:gd name="connsiteX10" fmla="*/ 495528 w 559034"/>
                <a:gd name="connsiteY10" fmla="*/ 66709 h 535348"/>
                <a:gd name="connsiteX11" fmla="*/ 559028 w 559034"/>
                <a:gd name="connsiteY11" fmla="*/ 34 h 53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9034" h="535348">
                  <a:moveTo>
                    <a:pt x="559028" y="34"/>
                  </a:moveTo>
                  <a:cubicBezTo>
                    <a:pt x="559557" y="1357"/>
                    <a:pt x="527013" y="53745"/>
                    <a:pt x="498703" y="74647"/>
                  </a:cubicBezTo>
                  <a:cubicBezTo>
                    <a:pt x="470393" y="95549"/>
                    <a:pt x="441818" y="102164"/>
                    <a:pt x="389166" y="125447"/>
                  </a:cubicBezTo>
                  <a:cubicBezTo>
                    <a:pt x="336514" y="148730"/>
                    <a:pt x="226183" y="189741"/>
                    <a:pt x="182791" y="214347"/>
                  </a:cubicBezTo>
                  <a:cubicBezTo>
                    <a:pt x="139399" y="238953"/>
                    <a:pt x="147866" y="247420"/>
                    <a:pt x="128816" y="273084"/>
                  </a:cubicBezTo>
                  <a:cubicBezTo>
                    <a:pt x="109766" y="298748"/>
                    <a:pt x="89922" y="324678"/>
                    <a:pt x="68491" y="368334"/>
                  </a:cubicBezTo>
                  <a:cubicBezTo>
                    <a:pt x="47060" y="411990"/>
                    <a:pt x="3668" y="528407"/>
                    <a:pt x="228" y="535022"/>
                  </a:cubicBezTo>
                  <a:cubicBezTo>
                    <a:pt x="-3212" y="541637"/>
                    <a:pt x="33036" y="446122"/>
                    <a:pt x="47853" y="408022"/>
                  </a:cubicBezTo>
                  <a:cubicBezTo>
                    <a:pt x="62670" y="369922"/>
                    <a:pt x="57643" y="342141"/>
                    <a:pt x="89128" y="306422"/>
                  </a:cubicBezTo>
                  <a:cubicBezTo>
                    <a:pt x="120613" y="270703"/>
                    <a:pt x="169033" y="233661"/>
                    <a:pt x="236766" y="193709"/>
                  </a:cubicBezTo>
                  <a:cubicBezTo>
                    <a:pt x="304499" y="153757"/>
                    <a:pt x="445786" y="97665"/>
                    <a:pt x="495528" y="66709"/>
                  </a:cubicBezTo>
                  <a:cubicBezTo>
                    <a:pt x="545270" y="35753"/>
                    <a:pt x="558499" y="-1289"/>
                    <a:pt x="559028" y="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94DAB46B-01DB-4429-A2D6-5D9A80D3153B}"/>
                </a:ext>
              </a:extLst>
            </p:cNvPr>
            <p:cNvSpPr/>
            <p:nvPr/>
          </p:nvSpPr>
          <p:spPr>
            <a:xfrm>
              <a:off x="2036150" y="2027238"/>
              <a:ext cx="529250" cy="350918"/>
            </a:xfrm>
            <a:custGeom>
              <a:avLst/>
              <a:gdLst>
                <a:gd name="connsiteX0" fmla="*/ 529250 w 529250"/>
                <a:gd name="connsiteY0" fmla="*/ 0 h 350918"/>
                <a:gd name="connsiteX1" fmla="*/ 246675 w 529250"/>
                <a:gd name="connsiteY1" fmla="*/ 114300 h 350918"/>
                <a:gd name="connsiteX2" fmla="*/ 124438 w 529250"/>
                <a:gd name="connsiteY2" fmla="*/ 173037 h 350918"/>
                <a:gd name="connsiteX3" fmla="*/ 87925 w 529250"/>
                <a:gd name="connsiteY3" fmla="*/ 198437 h 350918"/>
                <a:gd name="connsiteX4" fmla="*/ 43475 w 529250"/>
                <a:gd name="connsiteY4" fmla="*/ 247650 h 350918"/>
                <a:gd name="connsiteX5" fmla="*/ 2200 w 529250"/>
                <a:gd name="connsiteY5" fmla="*/ 349250 h 350918"/>
                <a:gd name="connsiteX6" fmla="*/ 10138 w 529250"/>
                <a:gd name="connsiteY6" fmla="*/ 303212 h 350918"/>
                <a:gd name="connsiteX7" fmla="*/ 48238 w 529250"/>
                <a:gd name="connsiteY7" fmla="*/ 204787 h 350918"/>
                <a:gd name="connsiteX8" fmla="*/ 195875 w 529250"/>
                <a:gd name="connsiteY8" fmla="*/ 125412 h 350918"/>
                <a:gd name="connsiteX9" fmla="*/ 411775 w 529250"/>
                <a:gd name="connsiteY9" fmla="*/ 47625 h 350918"/>
                <a:gd name="connsiteX10" fmla="*/ 529250 w 529250"/>
                <a:gd name="connsiteY10" fmla="*/ 0 h 3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250" h="350918">
                  <a:moveTo>
                    <a:pt x="529250" y="0"/>
                  </a:moveTo>
                  <a:lnTo>
                    <a:pt x="246675" y="114300"/>
                  </a:lnTo>
                  <a:cubicBezTo>
                    <a:pt x="179206" y="143140"/>
                    <a:pt x="150896" y="159014"/>
                    <a:pt x="124438" y="173037"/>
                  </a:cubicBezTo>
                  <a:cubicBezTo>
                    <a:pt x="97980" y="187060"/>
                    <a:pt x="101419" y="186002"/>
                    <a:pt x="87925" y="198437"/>
                  </a:cubicBezTo>
                  <a:cubicBezTo>
                    <a:pt x="74431" y="210873"/>
                    <a:pt x="57762" y="222515"/>
                    <a:pt x="43475" y="247650"/>
                  </a:cubicBezTo>
                  <a:cubicBezTo>
                    <a:pt x="29187" y="272786"/>
                    <a:pt x="7756" y="339990"/>
                    <a:pt x="2200" y="349250"/>
                  </a:cubicBezTo>
                  <a:cubicBezTo>
                    <a:pt x="-3356" y="358510"/>
                    <a:pt x="2465" y="327289"/>
                    <a:pt x="10138" y="303212"/>
                  </a:cubicBezTo>
                  <a:cubicBezTo>
                    <a:pt x="17811" y="279135"/>
                    <a:pt x="17282" y="234420"/>
                    <a:pt x="48238" y="204787"/>
                  </a:cubicBezTo>
                  <a:cubicBezTo>
                    <a:pt x="79194" y="175154"/>
                    <a:pt x="135286" y="151606"/>
                    <a:pt x="195875" y="125412"/>
                  </a:cubicBezTo>
                  <a:cubicBezTo>
                    <a:pt x="256464" y="99218"/>
                    <a:pt x="411775" y="47625"/>
                    <a:pt x="411775" y="47625"/>
                  </a:cubicBezTo>
                  <a:lnTo>
                    <a:pt x="52925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9FF9599E-DC59-49DD-9CD3-35584D47BAB5}"/>
                </a:ext>
              </a:extLst>
            </p:cNvPr>
            <p:cNvSpPr/>
            <p:nvPr/>
          </p:nvSpPr>
          <p:spPr>
            <a:xfrm>
              <a:off x="2196152" y="2034972"/>
              <a:ext cx="353385" cy="156411"/>
            </a:xfrm>
            <a:custGeom>
              <a:avLst/>
              <a:gdLst>
                <a:gd name="connsiteX0" fmla="*/ 353373 w 353385"/>
                <a:gd name="connsiteY0" fmla="*/ 203 h 156411"/>
                <a:gd name="connsiteX1" fmla="*/ 256536 w 353385"/>
                <a:gd name="connsiteY1" fmla="*/ 81166 h 156411"/>
                <a:gd name="connsiteX2" fmla="*/ 91436 w 353385"/>
                <a:gd name="connsiteY2" fmla="*/ 141491 h 156411"/>
                <a:gd name="connsiteX3" fmla="*/ 948 w 353385"/>
                <a:gd name="connsiteY3" fmla="*/ 155778 h 156411"/>
                <a:gd name="connsiteX4" fmla="*/ 145411 w 353385"/>
                <a:gd name="connsiteY4" fmla="*/ 127203 h 156411"/>
                <a:gd name="connsiteX5" fmla="*/ 186686 w 353385"/>
                <a:gd name="connsiteY5" fmla="*/ 95453 h 156411"/>
                <a:gd name="connsiteX6" fmla="*/ 262886 w 353385"/>
                <a:gd name="connsiteY6" fmla="*/ 58941 h 156411"/>
                <a:gd name="connsiteX7" fmla="*/ 353373 w 353385"/>
                <a:gd name="connsiteY7" fmla="*/ 203 h 15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385" h="156411">
                  <a:moveTo>
                    <a:pt x="353373" y="203"/>
                  </a:moveTo>
                  <a:cubicBezTo>
                    <a:pt x="352315" y="3907"/>
                    <a:pt x="300192" y="57618"/>
                    <a:pt x="256536" y="81166"/>
                  </a:cubicBezTo>
                  <a:cubicBezTo>
                    <a:pt x="212880" y="104714"/>
                    <a:pt x="134034" y="129056"/>
                    <a:pt x="91436" y="141491"/>
                  </a:cubicBezTo>
                  <a:cubicBezTo>
                    <a:pt x="48838" y="153926"/>
                    <a:pt x="-8048" y="158159"/>
                    <a:pt x="948" y="155778"/>
                  </a:cubicBezTo>
                  <a:cubicBezTo>
                    <a:pt x="9944" y="153397"/>
                    <a:pt x="114455" y="137257"/>
                    <a:pt x="145411" y="127203"/>
                  </a:cubicBezTo>
                  <a:cubicBezTo>
                    <a:pt x="176367" y="117149"/>
                    <a:pt x="167107" y="106830"/>
                    <a:pt x="186686" y="95453"/>
                  </a:cubicBezTo>
                  <a:cubicBezTo>
                    <a:pt x="206265" y="84076"/>
                    <a:pt x="235898" y="73493"/>
                    <a:pt x="262886" y="58941"/>
                  </a:cubicBezTo>
                  <a:cubicBezTo>
                    <a:pt x="289874" y="44389"/>
                    <a:pt x="354431" y="-3501"/>
                    <a:pt x="353373" y="2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667A8B6F-8D27-4311-A32E-E8F596A68525}"/>
                </a:ext>
              </a:extLst>
            </p:cNvPr>
            <p:cNvSpPr/>
            <p:nvPr/>
          </p:nvSpPr>
          <p:spPr>
            <a:xfrm>
              <a:off x="2089057" y="2519288"/>
              <a:ext cx="73410" cy="197363"/>
            </a:xfrm>
            <a:custGeom>
              <a:avLst/>
              <a:gdLst>
                <a:gd name="connsiteX0" fmla="*/ 93 w 73410"/>
                <a:gd name="connsiteY0" fmla="*/ 75 h 197363"/>
                <a:gd name="connsiteX1" fmla="*/ 11206 w 73410"/>
                <a:gd name="connsiteY1" fmla="*/ 88975 h 197363"/>
                <a:gd name="connsiteX2" fmla="*/ 73118 w 73410"/>
                <a:gd name="connsiteY2" fmla="*/ 195337 h 197363"/>
                <a:gd name="connsiteX3" fmla="*/ 33431 w 73410"/>
                <a:gd name="connsiteY3" fmla="*/ 152475 h 197363"/>
                <a:gd name="connsiteX4" fmla="*/ 8031 w 73410"/>
                <a:gd name="connsiteY4" fmla="*/ 74687 h 197363"/>
                <a:gd name="connsiteX5" fmla="*/ 93 w 73410"/>
                <a:gd name="connsiteY5" fmla="*/ 75 h 19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10" h="197363">
                  <a:moveTo>
                    <a:pt x="93" y="75"/>
                  </a:moveTo>
                  <a:cubicBezTo>
                    <a:pt x="622" y="2456"/>
                    <a:pt x="-965" y="56431"/>
                    <a:pt x="11206" y="88975"/>
                  </a:cubicBezTo>
                  <a:cubicBezTo>
                    <a:pt x="23377" y="121519"/>
                    <a:pt x="69414" y="184754"/>
                    <a:pt x="73118" y="195337"/>
                  </a:cubicBezTo>
                  <a:cubicBezTo>
                    <a:pt x="76822" y="205920"/>
                    <a:pt x="44279" y="172583"/>
                    <a:pt x="33431" y="152475"/>
                  </a:cubicBezTo>
                  <a:cubicBezTo>
                    <a:pt x="22583" y="132367"/>
                    <a:pt x="14910" y="97177"/>
                    <a:pt x="8031" y="74687"/>
                  </a:cubicBezTo>
                  <a:cubicBezTo>
                    <a:pt x="1152" y="52197"/>
                    <a:pt x="-436" y="-2306"/>
                    <a:pt x="93" y="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FAE2F949-E0DD-48A2-B0BF-6625D2B4A7FF}"/>
                </a:ext>
              </a:extLst>
            </p:cNvPr>
            <p:cNvSpPr/>
            <p:nvPr/>
          </p:nvSpPr>
          <p:spPr>
            <a:xfrm>
              <a:off x="2072340" y="2184202"/>
              <a:ext cx="391047" cy="214520"/>
            </a:xfrm>
            <a:custGeom>
              <a:avLst/>
              <a:gdLst>
                <a:gd name="connsiteX0" fmla="*/ 383523 w 391047"/>
                <a:gd name="connsiteY0" fmla="*/ 1786 h 214520"/>
                <a:gd name="connsiteX1" fmla="*/ 146985 w 391047"/>
                <a:gd name="connsiteY1" fmla="*/ 82748 h 214520"/>
                <a:gd name="connsiteX2" fmla="*/ 34273 w 391047"/>
                <a:gd name="connsiteY2" fmla="*/ 141486 h 214520"/>
                <a:gd name="connsiteX3" fmla="*/ 935 w 391047"/>
                <a:gd name="connsiteY3" fmla="*/ 214511 h 214520"/>
                <a:gd name="connsiteX4" fmla="*/ 62848 w 391047"/>
                <a:gd name="connsiteY4" fmla="*/ 136723 h 214520"/>
                <a:gd name="connsiteX5" fmla="*/ 307323 w 391047"/>
                <a:gd name="connsiteY5" fmla="*/ 35123 h 214520"/>
                <a:gd name="connsiteX6" fmla="*/ 383523 w 391047"/>
                <a:gd name="connsiteY6" fmla="*/ 1786 h 21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047" h="214520">
                  <a:moveTo>
                    <a:pt x="383523" y="1786"/>
                  </a:moveTo>
                  <a:cubicBezTo>
                    <a:pt x="356800" y="9723"/>
                    <a:pt x="205193" y="59465"/>
                    <a:pt x="146985" y="82748"/>
                  </a:cubicBezTo>
                  <a:cubicBezTo>
                    <a:pt x="88777" y="106031"/>
                    <a:pt x="58615" y="119526"/>
                    <a:pt x="34273" y="141486"/>
                  </a:cubicBezTo>
                  <a:cubicBezTo>
                    <a:pt x="9931" y="163446"/>
                    <a:pt x="-3827" y="215305"/>
                    <a:pt x="935" y="214511"/>
                  </a:cubicBezTo>
                  <a:cubicBezTo>
                    <a:pt x="5697" y="213717"/>
                    <a:pt x="11783" y="166621"/>
                    <a:pt x="62848" y="136723"/>
                  </a:cubicBezTo>
                  <a:cubicBezTo>
                    <a:pt x="113913" y="106825"/>
                    <a:pt x="253348" y="56554"/>
                    <a:pt x="307323" y="35123"/>
                  </a:cubicBezTo>
                  <a:cubicBezTo>
                    <a:pt x="361298" y="13692"/>
                    <a:pt x="410246" y="-6151"/>
                    <a:pt x="383523" y="17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89FE67D0-3478-49F2-9717-AAFB1A04E10A}"/>
                </a:ext>
              </a:extLst>
            </p:cNvPr>
            <p:cNvSpPr/>
            <p:nvPr/>
          </p:nvSpPr>
          <p:spPr>
            <a:xfrm>
              <a:off x="1946268" y="2408211"/>
              <a:ext cx="106469" cy="215951"/>
            </a:xfrm>
            <a:custGeom>
              <a:avLst/>
              <a:gdLst>
                <a:gd name="connsiteX0" fmla="*/ 106370 w 106469"/>
                <a:gd name="connsiteY0" fmla="*/ 27 h 215951"/>
                <a:gd name="connsiteX1" fmla="*/ 80970 w 106469"/>
                <a:gd name="connsiteY1" fmla="*/ 103214 h 215951"/>
                <a:gd name="connsiteX2" fmla="*/ 7 w 106469"/>
                <a:gd name="connsiteY2" fmla="*/ 215927 h 215951"/>
                <a:gd name="connsiteX3" fmla="*/ 85732 w 106469"/>
                <a:gd name="connsiteY3" fmla="*/ 112739 h 215951"/>
                <a:gd name="connsiteX4" fmla="*/ 106370 w 106469"/>
                <a:gd name="connsiteY4" fmla="*/ 27 h 21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69" h="215951">
                  <a:moveTo>
                    <a:pt x="106370" y="27"/>
                  </a:moveTo>
                  <a:cubicBezTo>
                    <a:pt x="105576" y="-1561"/>
                    <a:pt x="98697" y="67231"/>
                    <a:pt x="80970" y="103214"/>
                  </a:cubicBezTo>
                  <a:cubicBezTo>
                    <a:pt x="63243" y="139197"/>
                    <a:pt x="-787" y="214340"/>
                    <a:pt x="7" y="215927"/>
                  </a:cubicBezTo>
                  <a:cubicBezTo>
                    <a:pt x="801" y="217515"/>
                    <a:pt x="68005" y="140520"/>
                    <a:pt x="85732" y="112739"/>
                  </a:cubicBezTo>
                  <a:cubicBezTo>
                    <a:pt x="103459" y="84958"/>
                    <a:pt x="107164" y="1615"/>
                    <a:pt x="106370" y="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7F138751-5FF2-409B-8FE1-BEF63907FEBA}"/>
                </a:ext>
              </a:extLst>
            </p:cNvPr>
            <p:cNvSpPr/>
            <p:nvPr/>
          </p:nvSpPr>
          <p:spPr>
            <a:xfrm>
              <a:off x="2058930" y="2565217"/>
              <a:ext cx="54252" cy="449462"/>
            </a:xfrm>
            <a:custGeom>
              <a:avLst/>
              <a:gdLst>
                <a:gd name="connsiteX0" fmla="*/ 58 w 54252"/>
                <a:gd name="connsiteY0" fmla="*/ 183 h 449462"/>
                <a:gd name="connsiteX1" fmla="*/ 33395 w 54252"/>
                <a:gd name="connsiteY1" fmla="*/ 79558 h 449462"/>
                <a:gd name="connsiteX2" fmla="*/ 23870 w 54252"/>
                <a:gd name="connsiteY2" fmla="*/ 179571 h 449462"/>
                <a:gd name="connsiteX3" fmla="*/ 36570 w 54252"/>
                <a:gd name="connsiteY3" fmla="*/ 273233 h 449462"/>
                <a:gd name="connsiteX4" fmla="*/ 30220 w 54252"/>
                <a:gd name="connsiteY4" fmla="*/ 344671 h 449462"/>
                <a:gd name="connsiteX5" fmla="*/ 19108 w 54252"/>
                <a:gd name="connsiteY5" fmla="*/ 449446 h 449462"/>
                <a:gd name="connsiteX6" fmla="*/ 34983 w 54252"/>
                <a:gd name="connsiteY6" fmla="*/ 336733 h 449462"/>
                <a:gd name="connsiteX7" fmla="*/ 54033 w 54252"/>
                <a:gd name="connsiteY7" fmla="*/ 219258 h 449462"/>
                <a:gd name="connsiteX8" fmla="*/ 42920 w 54252"/>
                <a:gd name="connsiteY8" fmla="*/ 101783 h 449462"/>
                <a:gd name="connsiteX9" fmla="*/ 58 w 54252"/>
                <a:gd name="connsiteY9" fmla="*/ 183 h 44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52" h="449462">
                  <a:moveTo>
                    <a:pt x="58" y="183"/>
                  </a:moveTo>
                  <a:cubicBezTo>
                    <a:pt x="-1529" y="-3521"/>
                    <a:pt x="29426" y="49660"/>
                    <a:pt x="33395" y="79558"/>
                  </a:cubicBezTo>
                  <a:cubicBezTo>
                    <a:pt x="37364" y="109456"/>
                    <a:pt x="23341" y="147292"/>
                    <a:pt x="23870" y="179571"/>
                  </a:cubicBezTo>
                  <a:cubicBezTo>
                    <a:pt x="24399" y="211850"/>
                    <a:pt x="35512" y="245716"/>
                    <a:pt x="36570" y="273233"/>
                  </a:cubicBezTo>
                  <a:cubicBezTo>
                    <a:pt x="37628" y="300750"/>
                    <a:pt x="33130" y="315302"/>
                    <a:pt x="30220" y="344671"/>
                  </a:cubicBezTo>
                  <a:cubicBezTo>
                    <a:pt x="27310" y="374040"/>
                    <a:pt x="18314" y="450769"/>
                    <a:pt x="19108" y="449446"/>
                  </a:cubicBezTo>
                  <a:cubicBezTo>
                    <a:pt x="19902" y="448123"/>
                    <a:pt x="29162" y="375098"/>
                    <a:pt x="34983" y="336733"/>
                  </a:cubicBezTo>
                  <a:cubicBezTo>
                    <a:pt x="40804" y="298368"/>
                    <a:pt x="52710" y="258416"/>
                    <a:pt x="54033" y="219258"/>
                  </a:cubicBezTo>
                  <a:cubicBezTo>
                    <a:pt x="55356" y="180100"/>
                    <a:pt x="50593" y="135914"/>
                    <a:pt x="42920" y="101783"/>
                  </a:cubicBezTo>
                  <a:cubicBezTo>
                    <a:pt x="35247" y="67652"/>
                    <a:pt x="1645" y="3887"/>
                    <a:pt x="58" y="1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5EDDBDB9-F566-4CA3-B220-45F24F36F01D}"/>
                </a:ext>
              </a:extLst>
            </p:cNvPr>
            <p:cNvSpPr/>
            <p:nvPr/>
          </p:nvSpPr>
          <p:spPr>
            <a:xfrm>
              <a:off x="2011243" y="2596604"/>
              <a:ext cx="70703" cy="107591"/>
            </a:xfrm>
            <a:custGeom>
              <a:avLst/>
              <a:gdLst>
                <a:gd name="connsiteX0" fmla="*/ 35045 w 70703"/>
                <a:gd name="connsiteY0" fmla="*/ 546 h 107591"/>
                <a:gd name="connsiteX1" fmla="*/ 44570 w 70703"/>
                <a:gd name="connsiteY1" fmla="*/ 83096 h 107591"/>
                <a:gd name="connsiteX2" fmla="*/ 69970 w 70703"/>
                <a:gd name="connsiteY2" fmla="*/ 106909 h 107591"/>
                <a:gd name="connsiteX3" fmla="*/ 12820 w 70703"/>
                <a:gd name="connsiteY3" fmla="*/ 98971 h 107591"/>
                <a:gd name="connsiteX4" fmla="*/ 120 w 70703"/>
                <a:gd name="connsiteY4" fmla="*/ 76746 h 107591"/>
                <a:gd name="connsiteX5" fmla="*/ 8057 w 70703"/>
                <a:gd name="connsiteY5" fmla="*/ 48171 h 107591"/>
                <a:gd name="connsiteX6" fmla="*/ 35045 w 70703"/>
                <a:gd name="connsiteY6" fmla="*/ 546 h 10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03" h="107591">
                  <a:moveTo>
                    <a:pt x="35045" y="546"/>
                  </a:moveTo>
                  <a:cubicBezTo>
                    <a:pt x="41130" y="6367"/>
                    <a:pt x="38749" y="65369"/>
                    <a:pt x="44570" y="83096"/>
                  </a:cubicBezTo>
                  <a:cubicBezTo>
                    <a:pt x="50391" y="100823"/>
                    <a:pt x="75262" y="104263"/>
                    <a:pt x="69970" y="106909"/>
                  </a:cubicBezTo>
                  <a:cubicBezTo>
                    <a:pt x="64678" y="109555"/>
                    <a:pt x="24462" y="103998"/>
                    <a:pt x="12820" y="98971"/>
                  </a:cubicBezTo>
                  <a:cubicBezTo>
                    <a:pt x="1178" y="93944"/>
                    <a:pt x="914" y="85213"/>
                    <a:pt x="120" y="76746"/>
                  </a:cubicBezTo>
                  <a:cubicBezTo>
                    <a:pt x="-674" y="68279"/>
                    <a:pt x="2501" y="59284"/>
                    <a:pt x="8057" y="48171"/>
                  </a:cubicBezTo>
                  <a:cubicBezTo>
                    <a:pt x="13613" y="37059"/>
                    <a:pt x="28960" y="-5275"/>
                    <a:pt x="35045" y="5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29AD5C67-7028-44F2-A2D8-11B50E7C1C85}"/>
                </a:ext>
              </a:extLst>
            </p:cNvPr>
            <p:cNvSpPr/>
            <p:nvPr/>
          </p:nvSpPr>
          <p:spPr>
            <a:xfrm>
              <a:off x="1971029" y="2554236"/>
              <a:ext cx="129249" cy="258818"/>
            </a:xfrm>
            <a:custGeom>
              <a:avLst/>
              <a:gdLst>
                <a:gd name="connsiteX0" fmla="*/ 129234 w 129249"/>
                <a:gd name="connsiteY0" fmla="*/ 52 h 258818"/>
                <a:gd name="connsiteX1" fmla="*/ 18109 w 129249"/>
                <a:gd name="connsiteY1" fmla="*/ 57202 h 258818"/>
                <a:gd name="connsiteX2" fmla="*/ 2234 w 129249"/>
                <a:gd name="connsiteY2" fmla="*/ 108002 h 258818"/>
                <a:gd name="connsiteX3" fmla="*/ 40334 w 129249"/>
                <a:gd name="connsiteY3" fmla="*/ 177852 h 258818"/>
                <a:gd name="connsiteX4" fmla="*/ 83196 w 129249"/>
                <a:gd name="connsiteY4" fmla="*/ 190552 h 258818"/>
                <a:gd name="connsiteX5" fmla="*/ 102246 w 129249"/>
                <a:gd name="connsiteY5" fmla="*/ 258814 h 258818"/>
                <a:gd name="connsiteX6" fmla="*/ 94309 w 129249"/>
                <a:gd name="connsiteY6" fmla="*/ 193727 h 258818"/>
                <a:gd name="connsiteX7" fmla="*/ 38746 w 129249"/>
                <a:gd name="connsiteY7" fmla="*/ 150864 h 258818"/>
                <a:gd name="connsiteX8" fmla="*/ 10171 w 129249"/>
                <a:gd name="connsiteY8" fmla="*/ 90539 h 258818"/>
                <a:gd name="connsiteX9" fmla="*/ 26046 w 129249"/>
                <a:gd name="connsiteY9" fmla="*/ 47677 h 258818"/>
                <a:gd name="connsiteX10" fmla="*/ 129234 w 129249"/>
                <a:gd name="connsiteY10" fmla="*/ 52 h 25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249" h="258818">
                  <a:moveTo>
                    <a:pt x="129234" y="52"/>
                  </a:moveTo>
                  <a:cubicBezTo>
                    <a:pt x="127911" y="1639"/>
                    <a:pt x="39276" y="39210"/>
                    <a:pt x="18109" y="57202"/>
                  </a:cubicBezTo>
                  <a:cubicBezTo>
                    <a:pt x="-3058" y="75194"/>
                    <a:pt x="-1470" y="87894"/>
                    <a:pt x="2234" y="108002"/>
                  </a:cubicBezTo>
                  <a:cubicBezTo>
                    <a:pt x="5938" y="128110"/>
                    <a:pt x="26840" y="164094"/>
                    <a:pt x="40334" y="177852"/>
                  </a:cubicBezTo>
                  <a:cubicBezTo>
                    <a:pt x="53828" y="191610"/>
                    <a:pt x="72877" y="177058"/>
                    <a:pt x="83196" y="190552"/>
                  </a:cubicBezTo>
                  <a:cubicBezTo>
                    <a:pt x="93515" y="204046"/>
                    <a:pt x="100394" y="258285"/>
                    <a:pt x="102246" y="258814"/>
                  </a:cubicBezTo>
                  <a:cubicBezTo>
                    <a:pt x="104098" y="259343"/>
                    <a:pt x="104892" y="211719"/>
                    <a:pt x="94309" y="193727"/>
                  </a:cubicBezTo>
                  <a:cubicBezTo>
                    <a:pt x="83726" y="175735"/>
                    <a:pt x="52769" y="168062"/>
                    <a:pt x="38746" y="150864"/>
                  </a:cubicBezTo>
                  <a:cubicBezTo>
                    <a:pt x="24723" y="133666"/>
                    <a:pt x="12288" y="107737"/>
                    <a:pt x="10171" y="90539"/>
                  </a:cubicBezTo>
                  <a:cubicBezTo>
                    <a:pt x="8054" y="73341"/>
                    <a:pt x="6996" y="62229"/>
                    <a:pt x="26046" y="47677"/>
                  </a:cubicBezTo>
                  <a:cubicBezTo>
                    <a:pt x="45096" y="33125"/>
                    <a:pt x="130557" y="-1535"/>
                    <a:pt x="129234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A781C5EE-F02E-4C08-BD0D-9FD3BBA74644}"/>
                </a:ext>
              </a:extLst>
            </p:cNvPr>
            <p:cNvSpPr/>
            <p:nvPr/>
          </p:nvSpPr>
          <p:spPr>
            <a:xfrm>
              <a:off x="1813934" y="2392243"/>
              <a:ext cx="206965" cy="639084"/>
            </a:xfrm>
            <a:custGeom>
              <a:avLst/>
              <a:gdLst>
                <a:gd name="connsiteX0" fmla="*/ 206954 w 206965"/>
                <a:gd name="connsiteY0" fmla="*/ 120 h 639084"/>
                <a:gd name="connsiteX1" fmla="*/ 57729 w 206965"/>
                <a:gd name="connsiteY1" fmla="*/ 227132 h 639084"/>
                <a:gd name="connsiteX2" fmla="*/ 21216 w 206965"/>
                <a:gd name="connsiteY2" fmla="*/ 344607 h 639084"/>
                <a:gd name="connsiteX3" fmla="*/ 37091 w 206965"/>
                <a:gd name="connsiteY3" fmla="*/ 635120 h 639084"/>
                <a:gd name="connsiteX4" fmla="*/ 33916 w 206965"/>
                <a:gd name="connsiteY4" fmla="*/ 504945 h 639084"/>
                <a:gd name="connsiteX5" fmla="*/ 579 w 206965"/>
                <a:gd name="connsiteY5" fmla="*/ 387470 h 639084"/>
                <a:gd name="connsiteX6" fmla="*/ 65666 w 206965"/>
                <a:gd name="connsiteY6" fmla="*/ 198557 h 639084"/>
                <a:gd name="connsiteX7" fmla="*/ 206954 w 206965"/>
                <a:gd name="connsiteY7" fmla="*/ 120 h 63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965" h="639084">
                  <a:moveTo>
                    <a:pt x="206954" y="120"/>
                  </a:moveTo>
                  <a:cubicBezTo>
                    <a:pt x="205631" y="4882"/>
                    <a:pt x="88685" y="169717"/>
                    <a:pt x="57729" y="227132"/>
                  </a:cubicBezTo>
                  <a:cubicBezTo>
                    <a:pt x="26773" y="284547"/>
                    <a:pt x="24656" y="276609"/>
                    <a:pt x="21216" y="344607"/>
                  </a:cubicBezTo>
                  <a:cubicBezTo>
                    <a:pt x="17776" y="412605"/>
                    <a:pt x="34974" y="608397"/>
                    <a:pt x="37091" y="635120"/>
                  </a:cubicBezTo>
                  <a:cubicBezTo>
                    <a:pt x="39208" y="661843"/>
                    <a:pt x="40001" y="546220"/>
                    <a:pt x="33916" y="504945"/>
                  </a:cubicBezTo>
                  <a:cubicBezTo>
                    <a:pt x="27831" y="463670"/>
                    <a:pt x="-4713" y="438535"/>
                    <a:pt x="579" y="387470"/>
                  </a:cubicBezTo>
                  <a:cubicBezTo>
                    <a:pt x="5871" y="336405"/>
                    <a:pt x="31799" y="264438"/>
                    <a:pt x="65666" y="198557"/>
                  </a:cubicBezTo>
                  <a:cubicBezTo>
                    <a:pt x="99533" y="132676"/>
                    <a:pt x="208277" y="-4642"/>
                    <a:pt x="206954" y="1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42AEB5A8-4153-42DE-B10C-E6D9E88620BA}"/>
                </a:ext>
              </a:extLst>
            </p:cNvPr>
            <p:cNvSpPr/>
            <p:nvPr/>
          </p:nvSpPr>
          <p:spPr>
            <a:xfrm>
              <a:off x="1903343" y="2654002"/>
              <a:ext cx="62059" cy="383408"/>
            </a:xfrm>
            <a:custGeom>
              <a:avLst/>
              <a:gdLst>
                <a:gd name="connsiteX0" fmla="*/ 61982 w 62059"/>
                <a:gd name="connsiteY0" fmla="*/ 1886 h 383408"/>
                <a:gd name="connsiteX1" fmla="*/ 15945 w 62059"/>
                <a:gd name="connsiteY1" fmla="*/ 108248 h 383408"/>
                <a:gd name="connsiteX2" fmla="*/ 25470 w 62059"/>
                <a:gd name="connsiteY2" fmla="*/ 260648 h 383408"/>
                <a:gd name="connsiteX3" fmla="*/ 34995 w 62059"/>
                <a:gd name="connsiteY3" fmla="*/ 382886 h 383408"/>
                <a:gd name="connsiteX4" fmla="*/ 23882 w 62059"/>
                <a:gd name="connsiteY4" fmla="*/ 213023 h 383408"/>
                <a:gd name="connsiteX5" fmla="*/ 9595 w 62059"/>
                <a:gd name="connsiteY5" fmla="*/ 133648 h 383408"/>
                <a:gd name="connsiteX6" fmla="*/ 4832 w 62059"/>
                <a:gd name="connsiteY6" fmla="*/ 87611 h 383408"/>
                <a:gd name="connsiteX7" fmla="*/ 3245 w 62059"/>
                <a:gd name="connsiteY7" fmla="*/ 43161 h 383408"/>
                <a:gd name="connsiteX8" fmla="*/ 61982 w 62059"/>
                <a:gd name="connsiteY8" fmla="*/ 1886 h 38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059" h="383408">
                  <a:moveTo>
                    <a:pt x="61982" y="1886"/>
                  </a:moveTo>
                  <a:cubicBezTo>
                    <a:pt x="64099" y="12734"/>
                    <a:pt x="22030" y="65121"/>
                    <a:pt x="15945" y="108248"/>
                  </a:cubicBezTo>
                  <a:cubicBezTo>
                    <a:pt x="9860" y="151375"/>
                    <a:pt x="22295" y="214875"/>
                    <a:pt x="25470" y="260648"/>
                  </a:cubicBezTo>
                  <a:cubicBezTo>
                    <a:pt x="28645" y="306421"/>
                    <a:pt x="35260" y="390823"/>
                    <a:pt x="34995" y="382886"/>
                  </a:cubicBezTo>
                  <a:cubicBezTo>
                    <a:pt x="34730" y="374949"/>
                    <a:pt x="28115" y="254563"/>
                    <a:pt x="23882" y="213023"/>
                  </a:cubicBezTo>
                  <a:cubicBezTo>
                    <a:pt x="19649" y="171483"/>
                    <a:pt x="12770" y="154550"/>
                    <a:pt x="9595" y="133648"/>
                  </a:cubicBezTo>
                  <a:cubicBezTo>
                    <a:pt x="6420" y="112746"/>
                    <a:pt x="5890" y="102692"/>
                    <a:pt x="4832" y="87611"/>
                  </a:cubicBezTo>
                  <a:cubicBezTo>
                    <a:pt x="3774" y="72530"/>
                    <a:pt x="-4428" y="56390"/>
                    <a:pt x="3245" y="43161"/>
                  </a:cubicBezTo>
                  <a:cubicBezTo>
                    <a:pt x="10918" y="29932"/>
                    <a:pt x="59865" y="-8962"/>
                    <a:pt x="61982" y="18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23BFDA14-9FFD-484E-9724-A6F8A4C19D58}"/>
                </a:ext>
              </a:extLst>
            </p:cNvPr>
            <p:cNvSpPr/>
            <p:nvPr/>
          </p:nvSpPr>
          <p:spPr>
            <a:xfrm>
              <a:off x="1866873" y="2698725"/>
              <a:ext cx="57178" cy="359532"/>
            </a:xfrm>
            <a:custGeom>
              <a:avLst/>
              <a:gdLst>
                <a:gd name="connsiteX0" fmla="*/ 9552 w 57178"/>
                <a:gd name="connsiteY0" fmla="*/ 4788 h 359532"/>
                <a:gd name="connsiteX1" fmla="*/ 4790 w 57178"/>
                <a:gd name="connsiteY1" fmla="*/ 273075 h 359532"/>
                <a:gd name="connsiteX2" fmla="*/ 57177 w 57178"/>
                <a:gd name="connsiteY2" fmla="*/ 357213 h 359532"/>
                <a:gd name="connsiteX3" fmla="*/ 6377 w 57178"/>
                <a:gd name="connsiteY3" fmla="*/ 330225 h 359532"/>
                <a:gd name="connsiteX4" fmla="*/ 17490 w 57178"/>
                <a:gd name="connsiteY4" fmla="*/ 269900 h 359532"/>
                <a:gd name="connsiteX5" fmla="*/ 19077 w 57178"/>
                <a:gd name="connsiteY5" fmla="*/ 146075 h 359532"/>
                <a:gd name="connsiteX6" fmla="*/ 27 w 57178"/>
                <a:gd name="connsiteY6" fmla="*/ 103213 h 359532"/>
                <a:gd name="connsiteX7" fmla="*/ 9552 w 57178"/>
                <a:gd name="connsiteY7" fmla="*/ 4788 h 3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78" h="359532">
                  <a:moveTo>
                    <a:pt x="9552" y="4788"/>
                  </a:moveTo>
                  <a:cubicBezTo>
                    <a:pt x="10346" y="33098"/>
                    <a:pt x="-3148" y="214338"/>
                    <a:pt x="4790" y="273075"/>
                  </a:cubicBezTo>
                  <a:cubicBezTo>
                    <a:pt x="12728" y="331813"/>
                    <a:pt x="56913" y="347688"/>
                    <a:pt x="57177" y="357213"/>
                  </a:cubicBezTo>
                  <a:cubicBezTo>
                    <a:pt x="57442" y="366738"/>
                    <a:pt x="12991" y="344777"/>
                    <a:pt x="6377" y="330225"/>
                  </a:cubicBezTo>
                  <a:cubicBezTo>
                    <a:pt x="-237" y="315673"/>
                    <a:pt x="15373" y="300592"/>
                    <a:pt x="17490" y="269900"/>
                  </a:cubicBezTo>
                  <a:cubicBezTo>
                    <a:pt x="19607" y="239208"/>
                    <a:pt x="21988" y="173856"/>
                    <a:pt x="19077" y="146075"/>
                  </a:cubicBezTo>
                  <a:cubicBezTo>
                    <a:pt x="16166" y="118294"/>
                    <a:pt x="-767" y="124380"/>
                    <a:pt x="27" y="103213"/>
                  </a:cubicBezTo>
                  <a:cubicBezTo>
                    <a:pt x="821" y="82046"/>
                    <a:pt x="8758" y="-23522"/>
                    <a:pt x="9552" y="47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7CBFA121-92D6-4F49-8669-B4A8A779899A}"/>
                </a:ext>
              </a:extLst>
            </p:cNvPr>
            <p:cNvSpPr/>
            <p:nvPr/>
          </p:nvSpPr>
          <p:spPr>
            <a:xfrm>
              <a:off x="1876333" y="3025715"/>
              <a:ext cx="52753" cy="869894"/>
            </a:xfrm>
            <a:custGeom>
              <a:avLst/>
              <a:gdLst>
                <a:gd name="connsiteX0" fmla="*/ 92 w 52753"/>
                <a:gd name="connsiteY0" fmla="*/ 15935 h 869894"/>
                <a:gd name="connsiteX1" fmla="*/ 27080 w 52753"/>
                <a:gd name="connsiteY1" fmla="*/ 390585 h 869894"/>
                <a:gd name="connsiteX2" fmla="*/ 39780 w 52753"/>
                <a:gd name="connsiteY2" fmla="*/ 727135 h 869894"/>
                <a:gd name="connsiteX3" fmla="*/ 42955 w 52753"/>
                <a:gd name="connsiteY3" fmla="*/ 866835 h 869894"/>
                <a:gd name="connsiteX4" fmla="*/ 52480 w 52753"/>
                <a:gd name="connsiteY4" fmla="*/ 608073 h 869894"/>
                <a:gd name="connsiteX5" fmla="*/ 46130 w 52753"/>
                <a:gd name="connsiteY5" fmla="*/ 563623 h 869894"/>
                <a:gd name="connsiteX6" fmla="*/ 8030 w 52753"/>
                <a:gd name="connsiteY6" fmla="*/ 520760 h 869894"/>
                <a:gd name="connsiteX7" fmla="*/ 35017 w 52753"/>
                <a:gd name="connsiteY7" fmla="*/ 468373 h 869894"/>
                <a:gd name="connsiteX8" fmla="*/ 35017 w 52753"/>
                <a:gd name="connsiteY8" fmla="*/ 336610 h 869894"/>
                <a:gd name="connsiteX9" fmla="*/ 35017 w 52753"/>
                <a:gd name="connsiteY9" fmla="*/ 301685 h 869894"/>
                <a:gd name="connsiteX10" fmla="*/ 19142 w 52753"/>
                <a:gd name="connsiteY10" fmla="*/ 92135 h 869894"/>
                <a:gd name="connsiteX11" fmla="*/ 92 w 52753"/>
                <a:gd name="connsiteY11" fmla="*/ 15935 h 86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753" h="869894">
                  <a:moveTo>
                    <a:pt x="92" y="15935"/>
                  </a:moveTo>
                  <a:cubicBezTo>
                    <a:pt x="1415" y="65677"/>
                    <a:pt x="20465" y="272052"/>
                    <a:pt x="27080" y="390585"/>
                  </a:cubicBezTo>
                  <a:cubicBezTo>
                    <a:pt x="33695" y="509118"/>
                    <a:pt x="37134" y="647760"/>
                    <a:pt x="39780" y="727135"/>
                  </a:cubicBezTo>
                  <a:cubicBezTo>
                    <a:pt x="42426" y="806510"/>
                    <a:pt x="40838" y="886678"/>
                    <a:pt x="42955" y="866835"/>
                  </a:cubicBezTo>
                  <a:cubicBezTo>
                    <a:pt x="45072" y="846992"/>
                    <a:pt x="51951" y="658608"/>
                    <a:pt x="52480" y="608073"/>
                  </a:cubicBezTo>
                  <a:cubicBezTo>
                    <a:pt x="53009" y="557538"/>
                    <a:pt x="53538" y="578175"/>
                    <a:pt x="46130" y="563623"/>
                  </a:cubicBezTo>
                  <a:cubicBezTo>
                    <a:pt x="38722" y="549071"/>
                    <a:pt x="9882" y="536635"/>
                    <a:pt x="8030" y="520760"/>
                  </a:cubicBezTo>
                  <a:cubicBezTo>
                    <a:pt x="6178" y="504885"/>
                    <a:pt x="30519" y="499065"/>
                    <a:pt x="35017" y="468373"/>
                  </a:cubicBezTo>
                  <a:cubicBezTo>
                    <a:pt x="39515" y="437681"/>
                    <a:pt x="35017" y="336610"/>
                    <a:pt x="35017" y="336610"/>
                  </a:cubicBezTo>
                  <a:cubicBezTo>
                    <a:pt x="35017" y="308829"/>
                    <a:pt x="37663" y="342431"/>
                    <a:pt x="35017" y="301685"/>
                  </a:cubicBezTo>
                  <a:cubicBezTo>
                    <a:pt x="32371" y="260939"/>
                    <a:pt x="26286" y="139760"/>
                    <a:pt x="19142" y="92135"/>
                  </a:cubicBezTo>
                  <a:cubicBezTo>
                    <a:pt x="11998" y="44510"/>
                    <a:pt x="-1231" y="-33807"/>
                    <a:pt x="92" y="159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035BF435-488A-4EF3-A7C5-E7B1A6D7DCCB}"/>
                </a:ext>
              </a:extLst>
            </p:cNvPr>
            <p:cNvSpPr/>
            <p:nvPr/>
          </p:nvSpPr>
          <p:spPr>
            <a:xfrm>
              <a:off x="1910366" y="3050789"/>
              <a:ext cx="80563" cy="888684"/>
            </a:xfrm>
            <a:custGeom>
              <a:avLst/>
              <a:gdLst>
                <a:gd name="connsiteX0" fmla="*/ 12097 w 80563"/>
                <a:gd name="connsiteY0" fmla="*/ 11499 h 888684"/>
                <a:gd name="connsiteX1" fmla="*/ 984 w 80563"/>
                <a:gd name="connsiteY1" fmla="*/ 68649 h 888684"/>
                <a:gd name="connsiteX2" fmla="*/ 39084 w 80563"/>
                <a:gd name="connsiteY2" fmla="*/ 492511 h 888684"/>
                <a:gd name="connsiteX3" fmla="*/ 74009 w 80563"/>
                <a:gd name="connsiteY3" fmla="*/ 870336 h 888684"/>
                <a:gd name="connsiteX4" fmla="*/ 75597 w 80563"/>
                <a:gd name="connsiteY4" fmla="*/ 762386 h 888684"/>
                <a:gd name="connsiteX5" fmla="*/ 21622 w 80563"/>
                <a:gd name="connsiteY5" fmla="*/ 182949 h 888684"/>
                <a:gd name="connsiteX6" fmla="*/ 12097 w 80563"/>
                <a:gd name="connsiteY6" fmla="*/ 11499 h 88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63" h="888684">
                  <a:moveTo>
                    <a:pt x="12097" y="11499"/>
                  </a:moveTo>
                  <a:cubicBezTo>
                    <a:pt x="8657" y="-7551"/>
                    <a:pt x="-3514" y="-11520"/>
                    <a:pt x="984" y="68649"/>
                  </a:cubicBezTo>
                  <a:cubicBezTo>
                    <a:pt x="5482" y="148818"/>
                    <a:pt x="26913" y="358896"/>
                    <a:pt x="39084" y="492511"/>
                  </a:cubicBezTo>
                  <a:cubicBezTo>
                    <a:pt x="51255" y="626126"/>
                    <a:pt x="67924" y="825357"/>
                    <a:pt x="74009" y="870336"/>
                  </a:cubicBezTo>
                  <a:cubicBezTo>
                    <a:pt x="80094" y="915315"/>
                    <a:pt x="84328" y="876950"/>
                    <a:pt x="75597" y="762386"/>
                  </a:cubicBezTo>
                  <a:cubicBezTo>
                    <a:pt x="66866" y="647822"/>
                    <a:pt x="35116" y="307039"/>
                    <a:pt x="21622" y="182949"/>
                  </a:cubicBezTo>
                  <a:cubicBezTo>
                    <a:pt x="8128" y="58860"/>
                    <a:pt x="15537" y="30549"/>
                    <a:pt x="12097" y="114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E4985F3E-0F02-403E-9242-805F60080AFE}"/>
                </a:ext>
              </a:extLst>
            </p:cNvPr>
            <p:cNvSpPr/>
            <p:nvPr/>
          </p:nvSpPr>
          <p:spPr>
            <a:xfrm>
              <a:off x="1958436" y="2710049"/>
              <a:ext cx="42522" cy="850828"/>
            </a:xfrm>
            <a:custGeom>
              <a:avLst/>
              <a:gdLst>
                <a:gd name="connsiteX0" fmla="*/ 18002 w 42522"/>
                <a:gd name="connsiteY0" fmla="*/ 6164 h 850828"/>
                <a:gd name="connsiteX1" fmla="*/ 29114 w 42522"/>
                <a:gd name="connsiteY1" fmla="*/ 56964 h 850828"/>
                <a:gd name="connsiteX2" fmla="*/ 18002 w 42522"/>
                <a:gd name="connsiteY2" fmla="*/ 109351 h 850828"/>
                <a:gd name="connsiteX3" fmla="*/ 539 w 42522"/>
                <a:gd name="connsiteY3" fmla="*/ 391926 h 850828"/>
                <a:gd name="connsiteX4" fmla="*/ 40227 w 42522"/>
                <a:gd name="connsiteY4" fmla="*/ 839601 h 850828"/>
                <a:gd name="connsiteX5" fmla="*/ 35464 w 42522"/>
                <a:gd name="connsiteY5" fmla="*/ 672914 h 850828"/>
                <a:gd name="connsiteX6" fmla="*/ 16414 w 42522"/>
                <a:gd name="connsiteY6" fmla="*/ 207776 h 850828"/>
                <a:gd name="connsiteX7" fmla="*/ 18002 w 42522"/>
                <a:gd name="connsiteY7" fmla="*/ 6164 h 85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22" h="850828">
                  <a:moveTo>
                    <a:pt x="18002" y="6164"/>
                  </a:moveTo>
                  <a:cubicBezTo>
                    <a:pt x="20119" y="-18971"/>
                    <a:pt x="29114" y="39766"/>
                    <a:pt x="29114" y="56964"/>
                  </a:cubicBezTo>
                  <a:cubicBezTo>
                    <a:pt x="29114" y="74162"/>
                    <a:pt x="22764" y="53524"/>
                    <a:pt x="18002" y="109351"/>
                  </a:cubicBezTo>
                  <a:cubicBezTo>
                    <a:pt x="13240" y="165178"/>
                    <a:pt x="-3165" y="270218"/>
                    <a:pt x="539" y="391926"/>
                  </a:cubicBezTo>
                  <a:cubicBezTo>
                    <a:pt x="4243" y="513634"/>
                    <a:pt x="34406" y="792770"/>
                    <a:pt x="40227" y="839601"/>
                  </a:cubicBezTo>
                  <a:cubicBezTo>
                    <a:pt x="46048" y="886432"/>
                    <a:pt x="39433" y="778218"/>
                    <a:pt x="35464" y="672914"/>
                  </a:cubicBezTo>
                  <a:cubicBezTo>
                    <a:pt x="31495" y="567610"/>
                    <a:pt x="16414" y="313345"/>
                    <a:pt x="16414" y="207776"/>
                  </a:cubicBezTo>
                  <a:cubicBezTo>
                    <a:pt x="16414" y="102207"/>
                    <a:pt x="15885" y="31299"/>
                    <a:pt x="18002" y="61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CCD5B2BA-1E2D-4A59-B612-4BA23C9295AC}"/>
                </a:ext>
              </a:extLst>
            </p:cNvPr>
            <p:cNvSpPr/>
            <p:nvPr/>
          </p:nvSpPr>
          <p:spPr>
            <a:xfrm>
              <a:off x="2050891" y="2790796"/>
              <a:ext cx="26734" cy="797678"/>
            </a:xfrm>
            <a:custGeom>
              <a:avLst/>
              <a:gdLst>
                <a:gd name="connsiteX0" fmla="*/ 14447 w 26734"/>
                <a:gd name="connsiteY0" fmla="*/ 9554 h 797678"/>
                <a:gd name="connsiteX1" fmla="*/ 8097 w 26734"/>
                <a:gd name="connsiteY1" fmla="*/ 428654 h 797678"/>
                <a:gd name="connsiteX2" fmla="*/ 25559 w 26734"/>
                <a:gd name="connsiteY2" fmla="*/ 792192 h 797678"/>
                <a:gd name="connsiteX3" fmla="*/ 22384 w 26734"/>
                <a:gd name="connsiteY3" fmla="*/ 614392 h 797678"/>
                <a:gd name="connsiteX4" fmla="*/ 159 w 26734"/>
                <a:gd name="connsiteY4" fmla="*/ 173067 h 797678"/>
                <a:gd name="connsiteX5" fmla="*/ 14447 w 26734"/>
                <a:gd name="connsiteY5" fmla="*/ 9554 h 79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4" h="797678">
                  <a:moveTo>
                    <a:pt x="14447" y="9554"/>
                  </a:moveTo>
                  <a:cubicBezTo>
                    <a:pt x="15770" y="52152"/>
                    <a:pt x="6245" y="298214"/>
                    <a:pt x="8097" y="428654"/>
                  </a:cubicBezTo>
                  <a:cubicBezTo>
                    <a:pt x="9949" y="559094"/>
                    <a:pt x="23178" y="761236"/>
                    <a:pt x="25559" y="792192"/>
                  </a:cubicBezTo>
                  <a:cubicBezTo>
                    <a:pt x="27940" y="823148"/>
                    <a:pt x="26617" y="717579"/>
                    <a:pt x="22384" y="614392"/>
                  </a:cubicBezTo>
                  <a:cubicBezTo>
                    <a:pt x="18151" y="511205"/>
                    <a:pt x="2011" y="271228"/>
                    <a:pt x="159" y="173067"/>
                  </a:cubicBezTo>
                  <a:cubicBezTo>
                    <a:pt x="-1693" y="74907"/>
                    <a:pt x="13124" y="-33044"/>
                    <a:pt x="14447" y="95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51D618E7-C01E-4C51-B7A1-D8BD0A317F21}"/>
                </a:ext>
              </a:extLst>
            </p:cNvPr>
            <p:cNvSpPr/>
            <p:nvPr/>
          </p:nvSpPr>
          <p:spPr>
            <a:xfrm>
              <a:off x="2082426" y="2913198"/>
              <a:ext cx="35032" cy="900351"/>
            </a:xfrm>
            <a:custGeom>
              <a:avLst/>
              <a:gdLst>
                <a:gd name="connsiteX0" fmla="*/ 13074 w 35032"/>
                <a:gd name="connsiteY0" fmla="*/ 10977 h 900351"/>
                <a:gd name="connsiteX1" fmla="*/ 374 w 35032"/>
                <a:gd name="connsiteY1" fmla="*/ 490402 h 900351"/>
                <a:gd name="connsiteX2" fmla="*/ 27362 w 35032"/>
                <a:gd name="connsiteY2" fmla="*/ 774565 h 900351"/>
                <a:gd name="connsiteX3" fmla="*/ 32124 w 35032"/>
                <a:gd name="connsiteY3" fmla="*/ 899977 h 900351"/>
                <a:gd name="connsiteX4" fmla="*/ 24187 w 35032"/>
                <a:gd name="connsiteY4" fmla="*/ 739640 h 900351"/>
                <a:gd name="connsiteX5" fmla="*/ 27362 w 35032"/>
                <a:gd name="connsiteY5" fmla="*/ 572952 h 900351"/>
                <a:gd name="connsiteX6" fmla="*/ 33712 w 35032"/>
                <a:gd name="connsiteY6" fmla="*/ 188777 h 900351"/>
                <a:gd name="connsiteX7" fmla="*/ 13074 w 35032"/>
                <a:gd name="connsiteY7" fmla="*/ 10977 h 90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32" h="900351">
                  <a:moveTo>
                    <a:pt x="13074" y="10977"/>
                  </a:moveTo>
                  <a:cubicBezTo>
                    <a:pt x="7518" y="61248"/>
                    <a:pt x="-2007" y="363137"/>
                    <a:pt x="374" y="490402"/>
                  </a:cubicBezTo>
                  <a:cubicBezTo>
                    <a:pt x="2755" y="617667"/>
                    <a:pt x="22070" y="706302"/>
                    <a:pt x="27362" y="774565"/>
                  </a:cubicBezTo>
                  <a:cubicBezTo>
                    <a:pt x="32654" y="842828"/>
                    <a:pt x="32653" y="905798"/>
                    <a:pt x="32124" y="899977"/>
                  </a:cubicBezTo>
                  <a:cubicBezTo>
                    <a:pt x="31595" y="894156"/>
                    <a:pt x="24981" y="794144"/>
                    <a:pt x="24187" y="739640"/>
                  </a:cubicBezTo>
                  <a:cubicBezTo>
                    <a:pt x="23393" y="685136"/>
                    <a:pt x="25775" y="664762"/>
                    <a:pt x="27362" y="572952"/>
                  </a:cubicBezTo>
                  <a:cubicBezTo>
                    <a:pt x="28949" y="481142"/>
                    <a:pt x="38474" y="283498"/>
                    <a:pt x="33712" y="188777"/>
                  </a:cubicBezTo>
                  <a:cubicBezTo>
                    <a:pt x="28950" y="94056"/>
                    <a:pt x="18630" y="-39294"/>
                    <a:pt x="13074" y="109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983397C9-AAD9-4547-95FB-0B35E739183F}"/>
                </a:ext>
              </a:extLst>
            </p:cNvPr>
            <p:cNvSpPr/>
            <p:nvPr/>
          </p:nvSpPr>
          <p:spPr>
            <a:xfrm>
              <a:off x="2000040" y="3451494"/>
              <a:ext cx="102264" cy="643540"/>
            </a:xfrm>
            <a:custGeom>
              <a:avLst/>
              <a:gdLst>
                <a:gd name="connsiteX0" fmla="*/ 3385 w 102264"/>
                <a:gd name="connsiteY0" fmla="*/ 21956 h 643540"/>
                <a:gd name="connsiteX1" fmla="*/ 3385 w 102264"/>
                <a:gd name="connsiteY1" fmla="*/ 82281 h 643540"/>
                <a:gd name="connsiteX2" fmla="*/ 27198 w 102264"/>
                <a:gd name="connsiteY2" fmla="*/ 477569 h 643540"/>
                <a:gd name="connsiteX3" fmla="*/ 101810 w 102264"/>
                <a:gd name="connsiteY3" fmla="*/ 642669 h 643540"/>
                <a:gd name="connsiteX4" fmla="*/ 57360 w 102264"/>
                <a:gd name="connsiteY4" fmla="*/ 534719 h 643540"/>
                <a:gd name="connsiteX5" fmla="*/ 33548 w 102264"/>
                <a:gd name="connsiteY5" fmla="*/ 361681 h 643540"/>
                <a:gd name="connsiteX6" fmla="*/ 3385 w 102264"/>
                <a:gd name="connsiteY6" fmla="*/ 21956 h 6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264" h="643540">
                  <a:moveTo>
                    <a:pt x="3385" y="21956"/>
                  </a:moveTo>
                  <a:cubicBezTo>
                    <a:pt x="-1642" y="-24611"/>
                    <a:pt x="-584" y="6346"/>
                    <a:pt x="3385" y="82281"/>
                  </a:cubicBezTo>
                  <a:cubicBezTo>
                    <a:pt x="7354" y="158216"/>
                    <a:pt x="10794" y="384171"/>
                    <a:pt x="27198" y="477569"/>
                  </a:cubicBezTo>
                  <a:cubicBezTo>
                    <a:pt x="43602" y="570967"/>
                    <a:pt x="96783" y="633144"/>
                    <a:pt x="101810" y="642669"/>
                  </a:cubicBezTo>
                  <a:cubicBezTo>
                    <a:pt x="106837" y="652194"/>
                    <a:pt x="68737" y="581550"/>
                    <a:pt x="57360" y="534719"/>
                  </a:cubicBezTo>
                  <a:cubicBezTo>
                    <a:pt x="45983" y="487888"/>
                    <a:pt x="42544" y="441585"/>
                    <a:pt x="33548" y="361681"/>
                  </a:cubicBezTo>
                  <a:cubicBezTo>
                    <a:pt x="24552" y="281777"/>
                    <a:pt x="8412" y="68523"/>
                    <a:pt x="3385" y="219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B160B9DF-B16A-4FF3-89D2-C837AB83154B}"/>
                </a:ext>
              </a:extLst>
            </p:cNvPr>
            <p:cNvSpPr/>
            <p:nvPr/>
          </p:nvSpPr>
          <p:spPr>
            <a:xfrm>
              <a:off x="2068155" y="3491575"/>
              <a:ext cx="33791" cy="586768"/>
            </a:xfrm>
            <a:custGeom>
              <a:avLst/>
              <a:gdLst>
                <a:gd name="connsiteX0" fmla="*/ 3533 w 33791"/>
                <a:gd name="connsiteY0" fmla="*/ 15213 h 586768"/>
                <a:gd name="connsiteX1" fmla="*/ 1945 w 33791"/>
                <a:gd name="connsiteY1" fmla="*/ 72363 h 586768"/>
                <a:gd name="connsiteX2" fmla="*/ 27345 w 33791"/>
                <a:gd name="connsiteY2" fmla="*/ 373988 h 586768"/>
                <a:gd name="connsiteX3" fmla="*/ 33695 w 33791"/>
                <a:gd name="connsiteY3" fmla="*/ 583538 h 586768"/>
                <a:gd name="connsiteX4" fmla="*/ 24170 w 33791"/>
                <a:gd name="connsiteY4" fmla="*/ 486700 h 586768"/>
                <a:gd name="connsiteX5" fmla="*/ 17820 w 33791"/>
                <a:gd name="connsiteY5" fmla="*/ 293025 h 586768"/>
                <a:gd name="connsiteX6" fmla="*/ 3533 w 33791"/>
                <a:gd name="connsiteY6" fmla="*/ 15213 h 5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91" h="586768">
                  <a:moveTo>
                    <a:pt x="3533" y="15213"/>
                  </a:moveTo>
                  <a:cubicBezTo>
                    <a:pt x="887" y="-21564"/>
                    <a:pt x="-2024" y="12567"/>
                    <a:pt x="1945" y="72363"/>
                  </a:cubicBezTo>
                  <a:cubicBezTo>
                    <a:pt x="5914" y="132159"/>
                    <a:pt x="22053" y="288792"/>
                    <a:pt x="27345" y="373988"/>
                  </a:cubicBezTo>
                  <a:cubicBezTo>
                    <a:pt x="32637" y="459184"/>
                    <a:pt x="34224" y="564753"/>
                    <a:pt x="33695" y="583538"/>
                  </a:cubicBezTo>
                  <a:cubicBezTo>
                    <a:pt x="33166" y="602323"/>
                    <a:pt x="26816" y="535119"/>
                    <a:pt x="24170" y="486700"/>
                  </a:cubicBezTo>
                  <a:cubicBezTo>
                    <a:pt x="21524" y="438281"/>
                    <a:pt x="20201" y="367108"/>
                    <a:pt x="17820" y="293025"/>
                  </a:cubicBezTo>
                  <a:cubicBezTo>
                    <a:pt x="15439" y="218942"/>
                    <a:pt x="6179" y="51990"/>
                    <a:pt x="3533" y="152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0FD17C73-3287-40DA-90B2-AF7AA3926935}"/>
                </a:ext>
              </a:extLst>
            </p:cNvPr>
            <p:cNvSpPr/>
            <p:nvPr/>
          </p:nvSpPr>
          <p:spPr>
            <a:xfrm>
              <a:off x="1969086" y="3837913"/>
              <a:ext cx="50751" cy="826382"/>
            </a:xfrm>
            <a:custGeom>
              <a:avLst/>
              <a:gdLst>
                <a:gd name="connsiteX0" fmla="*/ 16877 w 50751"/>
                <a:gd name="connsiteY0" fmla="*/ 22887 h 826382"/>
                <a:gd name="connsiteX1" fmla="*/ 1002 w 50751"/>
                <a:gd name="connsiteY1" fmla="*/ 80037 h 826382"/>
                <a:gd name="connsiteX2" fmla="*/ 48627 w 50751"/>
                <a:gd name="connsiteY2" fmla="*/ 807112 h 826382"/>
                <a:gd name="connsiteX3" fmla="*/ 40689 w 50751"/>
                <a:gd name="connsiteY3" fmla="*/ 573750 h 826382"/>
                <a:gd name="connsiteX4" fmla="*/ 24814 w 50751"/>
                <a:gd name="connsiteY4" fmla="*/ 118137 h 826382"/>
                <a:gd name="connsiteX5" fmla="*/ 16877 w 50751"/>
                <a:gd name="connsiteY5" fmla="*/ 22887 h 82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51" h="826382">
                  <a:moveTo>
                    <a:pt x="16877" y="22887"/>
                  </a:moveTo>
                  <a:cubicBezTo>
                    <a:pt x="12908" y="16537"/>
                    <a:pt x="-4290" y="-50667"/>
                    <a:pt x="1002" y="80037"/>
                  </a:cubicBezTo>
                  <a:cubicBezTo>
                    <a:pt x="6294" y="210741"/>
                    <a:pt x="42013" y="724827"/>
                    <a:pt x="48627" y="807112"/>
                  </a:cubicBezTo>
                  <a:cubicBezTo>
                    <a:pt x="55241" y="889397"/>
                    <a:pt x="44658" y="688579"/>
                    <a:pt x="40689" y="573750"/>
                  </a:cubicBezTo>
                  <a:cubicBezTo>
                    <a:pt x="36720" y="458921"/>
                    <a:pt x="30370" y="208624"/>
                    <a:pt x="24814" y="118137"/>
                  </a:cubicBezTo>
                  <a:cubicBezTo>
                    <a:pt x="19258" y="27650"/>
                    <a:pt x="20846" y="29237"/>
                    <a:pt x="16877" y="228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2C1703EC-D35C-43B5-8C1F-FCD726CC798D}"/>
                </a:ext>
              </a:extLst>
            </p:cNvPr>
            <p:cNvSpPr/>
            <p:nvPr/>
          </p:nvSpPr>
          <p:spPr>
            <a:xfrm>
              <a:off x="1930191" y="3860777"/>
              <a:ext cx="46854" cy="847830"/>
            </a:xfrm>
            <a:custGeom>
              <a:avLst/>
              <a:gdLst>
                <a:gd name="connsiteX0" fmla="*/ 209 w 46854"/>
                <a:gd name="connsiteY0" fmla="*/ 23 h 847830"/>
                <a:gd name="connsiteX1" fmla="*/ 24022 w 46854"/>
                <a:gd name="connsiteY1" fmla="*/ 568348 h 847830"/>
                <a:gd name="connsiteX2" fmla="*/ 46247 w 46854"/>
                <a:gd name="connsiteY2" fmla="*/ 847748 h 847830"/>
                <a:gd name="connsiteX3" fmla="*/ 38309 w 46854"/>
                <a:gd name="connsiteY3" fmla="*/ 590573 h 847830"/>
                <a:gd name="connsiteX4" fmla="*/ 209 w 46854"/>
                <a:gd name="connsiteY4" fmla="*/ 23 h 84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4" h="847830">
                  <a:moveTo>
                    <a:pt x="209" y="23"/>
                  </a:moveTo>
                  <a:cubicBezTo>
                    <a:pt x="-2172" y="-3681"/>
                    <a:pt x="16349" y="427061"/>
                    <a:pt x="24022" y="568348"/>
                  </a:cubicBezTo>
                  <a:cubicBezTo>
                    <a:pt x="31695" y="709636"/>
                    <a:pt x="43866" y="844044"/>
                    <a:pt x="46247" y="847748"/>
                  </a:cubicBezTo>
                  <a:cubicBezTo>
                    <a:pt x="48628" y="851452"/>
                    <a:pt x="43601" y="729215"/>
                    <a:pt x="38309" y="590573"/>
                  </a:cubicBezTo>
                  <a:cubicBezTo>
                    <a:pt x="33017" y="451931"/>
                    <a:pt x="2590" y="3727"/>
                    <a:pt x="209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682F4B7A-E3D0-4B9D-8DFD-4CC6F1C80867}"/>
                </a:ext>
              </a:extLst>
            </p:cNvPr>
            <p:cNvSpPr/>
            <p:nvPr/>
          </p:nvSpPr>
          <p:spPr>
            <a:xfrm>
              <a:off x="2105746" y="4166553"/>
              <a:ext cx="1416286" cy="1722225"/>
            </a:xfrm>
            <a:custGeom>
              <a:avLst/>
              <a:gdLst>
                <a:gd name="connsiteX0" fmla="*/ 22774 w 1416286"/>
                <a:gd name="connsiteY0" fmla="*/ 70167 h 1722225"/>
                <a:gd name="connsiteX1" fmla="*/ 2454 w 1416286"/>
                <a:gd name="connsiteY1" fmla="*/ 115887 h 1722225"/>
                <a:gd name="connsiteX2" fmla="*/ 78654 w 1416286"/>
                <a:gd name="connsiteY2" fmla="*/ 1086167 h 1722225"/>
                <a:gd name="connsiteX3" fmla="*/ 241214 w 1416286"/>
                <a:gd name="connsiteY3" fmla="*/ 1507807 h 1722225"/>
                <a:gd name="connsiteX4" fmla="*/ 667934 w 1416286"/>
                <a:gd name="connsiteY4" fmla="*/ 1650047 h 1722225"/>
                <a:gd name="connsiteX5" fmla="*/ 1414694 w 1416286"/>
                <a:gd name="connsiteY5" fmla="*/ 1721167 h 1722225"/>
                <a:gd name="connsiteX6" fmla="*/ 845734 w 1416286"/>
                <a:gd name="connsiteY6" fmla="*/ 1599247 h 1722225"/>
                <a:gd name="connsiteX7" fmla="*/ 170094 w 1416286"/>
                <a:gd name="connsiteY7" fmla="*/ 1482407 h 1722225"/>
                <a:gd name="connsiteX8" fmla="*/ 63414 w 1416286"/>
                <a:gd name="connsiteY8" fmla="*/ 588327 h 1722225"/>
                <a:gd name="connsiteX9" fmla="*/ 22774 w 1416286"/>
                <a:gd name="connsiteY9" fmla="*/ 70167 h 172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286" h="1722225">
                  <a:moveTo>
                    <a:pt x="22774" y="70167"/>
                  </a:moveTo>
                  <a:cubicBezTo>
                    <a:pt x="12614" y="-8573"/>
                    <a:pt x="-6859" y="-53446"/>
                    <a:pt x="2454" y="115887"/>
                  </a:cubicBezTo>
                  <a:cubicBezTo>
                    <a:pt x="11767" y="285220"/>
                    <a:pt x="38861" y="854180"/>
                    <a:pt x="78654" y="1086167"/>
                  </a:cubicBezTo>
                  <a:cubicBezTo>
                    <a:pt x="118447" y="1318154"/>
                    <a:pt x="143001" y="1413827"/>
                    <a:pt x="241214" y="1507807"/>
                  </a:cubicBezTo>
                  <a:cubicBezTo>
                    <a:pt x="339427" y="1601787"/>
                    <a:pt x="472354" y="1614487"/>
                    <a:pt x="667934" y="1650047"/>
                  </a:cubicBezTo>
                  <a:cubicBezTo>
                    <a:pt x="863514" y="1685607"/>
                    <a:pt x="1385061" y="1729634"/>
                    <a:pt x="1414694" y="1721167"/>
                  </a:cubicBezTo>
                  <a:cubicBezTo>
                    <a:pt x="1444327" y="1712700"/>
                    <a:pt x="1053167" y="1639040"/>
                    <a:pt x="845734" y="1599247"/>
                  </a:cubicBezTo>
                  <a:cubicBezTo>
                    <a:pt x="638301" y="1559454"/>
                    <a:pt x="300481" y="1650894"/>
                    <a:pt x="170094" y="1482407"/>
                  </a:cubicBezTo>
                  <a:cubicBezTo>
                    <a:pt x="39707" y="1313920"/>
                    <a:pt x="90507" y="825394"/>
                    <a:pt x="63414" y="588327"/>
                  </a:cubicBezTo>
                  <a:cubicBezTo>
                    <a:pt x="36321" y="351260"/>
                    <a:pt x="32934" y="148907"/>
                    <a:pt x="22774" y="701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2B44C10F-BFC5-4F8D-BF77-5202C2E95B3C}"/>
                </a:ext>
              </a:extLst>
            </p:cNvPr>
            <p:cNvSpPr/>
            <p:nvPr/>
          </p:nvSpPr>
          <p:spPr>
            <a:xfrm>
              <a:off x="1949678" y="4391619"/>
              <a:ext cx="85716" cy="912690"/>
            </a:xfrm>
            <a:custGeom>
              <a:avLst/>
              <a:gdLst>
                <a:gd name="connsiteX0" fmla="*/ 67082 w 85716"/>
                <a:gd name="connsiteY0" fmla="*/ 43221 h 912690"/>
                <a:gd name="connsiteX1" fmla="*/ 82322 w 85716"/>
                <a:gd name="connsiteY1" fmla="*/ 901741 h 912690"/>
                <a:gd name="connsiteX2" fmla="*/ 1042 w 85716"/>
                <a:gd name="connsiteY2" fmla="*/ 505501 h 912690"/>
                <a:gd name="connsiteX3" fmla="*/ 36602 w 85716"/>
                <a:gd name="connsiteY3" fmla="*/ 165141 h 912690"/>
                <a:gd name="connsiteX4" fmla="*/ 67082 w 85716"/>
                <a:gd name="connsiteY4" fmla="*/ 43221 h 91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16" h="912690">
                  <a:moveTo>
                    <a:pt x="67082" y="43221"/>
                  </a:moveTo>
                  <a:cubicBezTo>
                    <a:pt x="74702" y="165988"/>
                    <a:pt x="93329" y="824694"/>
                    <a:pt x="82322" y="901741"/>
                  </a:cubicBezTo>
                  <a:cubicBezTo>
                    <a:pt x="71315" y="978788"/>
                    <a:pt x="8662" y="628268"/>
                    <a:pt x="1042" y="505501"/>
                  </a:cubicBezTo>
                  <a:cubicBezTo>
                    <a:pt x="-6578" y="382734"/>
                    <a:pt x="29829" y="239648"/>
                    <a:pt x="36602" y="165141"/>
                  </a:cubicBezTo>
                  <a:cubicBezTo>
                    <a:pt x="43375" y="90634"/>
                    <a:pt x="59462" y="-79546"/>
                    <a:pt x="67082" y="43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BE8A607C-21F1-42D7-A2FA-6609C7741991}"/>
                </a:ext>
              </a:extLst>
            </p:cNvPr>
            <p:cNvSpPr/>
            <p:nvPr/>
          </p:nvSpPr>
          <p:spPr>
            <a:xfrm>
              <a:off x="1701729" y="4180780"/>
              <a:ext cx="290403" cy="1259269"/>
            </a:xfrm>
            <a:custGeom>
              <a:avLst/>
              <a:gdLst>
                <a:gd name="connsiteX0" fmla="*/ 71 w 290403"/>
                <a:gd name="connsiteY0" fmla="*/ 60 h 1259269"/>
                <a:gd name="connsiteX1" fmla="*/ 142311 w 290403"/>
                <a:gd name="connsiteY1" fmla="*/ 960180 h 1259269"/>
                <a:gd name="connsiteX2" fmla="*/ 162631 w 290403"/>
                <a:gd name="connsiteY2" fmla="*/ 1204020 h 1259269"/>
                <a:gd name="connsiteX3" fmla="*/ 289631 w 290403"/>
                <a:gd name="connsiteY3" fmla="*/ 1249740 h 1259269"/>
                <a:gd name="connsiteX4" fmla="*/ 213431 w 290403"/>
                <a:gd name="connsiteY4" fmla="*/ 1224340 h 1259269"/>
                <a:gd name="connsiteX5" fmla="*/ 162631 w 290403"/>
                <a:gd name="connsiteY5" fmla="*/ 914460 h 1259269"/>
                <a:gd name="connsiteX6" fmla="*/ 71 w 290403"/>
                <a:gd name="connsiteY6" fmla="*/ 60 h 125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03" h="1259269">
                  <a:moveTo>
                    <a:pt x="71" y="60"/>
                  </a:moveTo>
                  <a:cubicBezTo>
                    <a:pt x="-3316" y="7680"/>
                    <a:pt x="115218" y="759520"/>
                    <a:pt x="142311" y="960180"/>
                  </a:cubicBezTo>
                  <a:cubicBezTo>
                    <a:pt x="169404" y="1160840"/>
                    <a:pt x="138078" y="1155760"/>
                    <a:pt x="162631" y="1204020"/>
                  </a:cubicBezTo>
                  <a:cubicBezTo>
                    <a:pt x="187184" y="1252280"/>
                    <a:pt x="281164" y="1246353"/>
                    <a:pt x="289631" y="1249740"/>
                  </a:cubicBezTo>
                  <a:cubicBezTo>
                    <a:pt x="298098" y="1253127"/>
                    <a:pt x="234598" y="1280220"/>
                    <a:pt x="213431" y="1224340"/>
                  </a:cubicBezTo>
                  <a:cubicBezTo>
                    <a:pt x="192264" y="1168460"/>
                    <a:pt x="195651" y="1124433"/>
                    <a:pt x="162631" y="914460"/>
                  </a:cubicBezTo>
                  <a:cubicBezTo>
                    <a:pt x="129611" y="704487"/>
                    <a:pt x="3458" y="-7560"/>
                    <a:pt x="71" y="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03C57562-FD25-4F3C-86C7-76284F986D74}"/>
                </a:ext>
              </a:extLst>
            </p:cNvPr>
            <p:cNvSpPr/>
            <p:nvPr/>
          </p:nvSpPr>
          <p:spPr>
            <a:xfrm>
              <a:off x="1695212" y="4203328"/>
              <a:ext cx="347024" cy="2588030"/>
            </a:xfrm>
            <a:custGeom>
              <a:avLst/>
              <a:gdLst>
                <a:gd name="connsiteX0" fmla="*/ 6588 w 347024"/>
                <a:gd name="connsiteY0" fmla="*/ 13072 h 2588030"/>
                <a:gd name="connsiteX1" fmla="*/ 6588 w 347024"/>
                <a:gd name="connsiteY1" fmla="*/ 1140832 h 2588030"/>
                <a:gd name="connsiteX2" fmla="*/ 1508 w 347024"/>
                <a:gd name="connsiteY2" fmla="*/ 1780912 h 2588030"/>
                <a:gd name="connsiteX3" fmla="*/ 37068 w 347024"/>
                <a:gd name="connsiteY3" fmla="*/ 2217792 h 2588030"/>
                <a:gd name="connsiteX4" fmla="*/ 189468 w 347024"/>
                <a:gd name="connsiteY4" fmla="*/ 2547992 h 2588030"/>
                <a:gd name="connsiteX5" fmla="*/ 346948 w 347024"/>
                <a:gd name="connsiteY5" fmla="*/ 2573392 h 2588030"/>
                <a:gd name="connsiteX6" fmla="*/ 169148 w 347024"/>
                <a:gd name="connsiteY6" fmla="*/ 2466712 h 2588030"/>
                <a:gd name="connsiteX7" fmla="*/ 123428 w 347024"/>
                <a:gd name="connsiteY7" fmla="*/ 2136512 h 2588030"/>
                <a:gd name="connsiteX8" fmla="*/ 82788 w 347024"/>
                <a:gd name="connsiteY8" fmla="*/ 627752 h 2588030"/>
                <a:gd name="connsiteX9" fmla="*/ 6588 w 347024"/>
                <a:gd name="connsiteY9" fmla="*/ 13072 h 258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024" h="2588030">
                  <a:moveTo>
                    <a:pt x="6588" y="13072"/>
                  </a:moveTo>
                  <a:cubicBezTo>
                    <a:pt x="-6112" y="98585"/>
                    <a:pt x="7435" y="846192"/>
                    <a:pt x="6588" y="1140832"/>
                  </a:cubicBezTo>
                  <a:cubicBezTo>
                    <a:pt x="5741" y="1435472"/>
                    <a:pt x="-3572" y="1601419"/>
                    <a:pt x="1508" y="1780912"/>
                  </a:cubicBezTo>
                  <a:cubicBezTo>
                    <a:pt x="6588" y="1960405"/>
                    <a:pt x="5741" y="2089945"/>
                    <a:pt x="37068" y="2217792"/>
                  </a:cubicBezTo>
                  <a:cubicBezTo>
                    <a:pt x="68395" y="2345639"/>
                    <a:pt x="137821" y="2488725"/>
                    <a:pt x="189468" y="2547992"/>
                  </a:cubicBezTo>
                  <a:cubicBezTo>
                    <a:pt x="241115" y="2607259"/>
                    <a:pt x="350335" y="2586939"/>
                    <a:pt x="346948" y="2573392"/>
                  </a:cubicBezTo>
                  <a:cubicBezTo>
                    <a:pt x="343561" y="2559845"/>
                    <a:pt x="206401" y="2539525"/>
                    <a:pt x="169148" y="2466712"/>
                  </a:cubicBezTo>
                  <a:cubicBezTo>
                    <a:pt x="131895" y="2393899"/>
                    <a:pt x="137821" y="2443005"/>
                    <a:pt x="123428" y="2136512"/>
                  </a:cubicBezTo>
                  <a:cubicBezTo>
                    <a:pt x="109035" y="1830019"/>
                    <a:pt x="100568" y="979119"/>
                    <a:pt x="82788" y="627752"/>
                  </a:cubicBezTo>
                  <a:cubicBezTo>
                    <a:pt x="65008" y="276385"/>
                    <a:pt x="19288" y="-72441"/>
                    <a:pt x="6588" y="130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64C65249-B869-4E7B-B73F-7556F452B566}"/>
                </a:ext>
              </a:extLst>
            </p:cNvPr>
            <p:cNvSpPr/>
            <p:nvPr/>
          </p:nvSpPr>
          <p:spPr>
            <a:xfrm>
              <a:off x="1920240" y="6019799"/>
              <a:ext cx="1112931" cy="772929"/>
            </a:xfrm>
            <a:custGeom>
              <a:avLst/>
              <a:gdLst>
                <a:gd name="connsiteX0" fmla="*/ 1112520 w 1112931"/>
                <a:gd name="connsiteY0" fmla="*/ 1 h 772929"/>
                <a:gd name="connsiteX1" fmla="*/ 1092200 w 1112931"/>
                <a:gd name="connsiteY1" fmla="*/ 482601 h 772929"/>
                <a:gd name="connsiteX2" fmla="*/ 975360 w 1112931"/>
                <a:gd name="connsiteY2" fmla="*/ 650241 h 772929"/>
                <a:gd name="connsiteX3" fmla="*/ 889000 w 1112931"/>
                <a:gd name="connsiteY3" fmla="*/ 706121 h 772929"/>
                <a:gd name="connsiteX4" fmla="*/ 777240 w 1112931"/>
                <a:gd name="connsiteY4" fmla="*/ 741681 h 772929"/>
                <a:gd name="connsiteX5" fmla="*/ 518160 w 1112931"/>
                <a:gd name="connsiteY5" fmla="*/ 756921 h 772929"/>
                <a:gd name="connsiteX6" fmla="*/ 228600 w 1112931"/>
                <a:gd name="connsiteY6" fmla="*/ 772161 h 772929"/>
                <a:gd name="connsiteX7" fmla="*/ 0 w 1112931"/>
                <a:gd name="connsiteY7" fmla="*/ 731521 h 772929"/>
                <a:gd name="connsiteX8" fmla="*/ 599440 w 1112931"/>
                <a:gd name="connsiteY8" fmla="*/ 756921 h 772929"/>
                <a:gd name="connsiteX9" fmla="*/ 985520 w 1112931"/>
                <a:gd name="connsiteY9" fmla="*/ 695961 h 772929"/>
                <a:gd name="connsiteX10" fmla="*/ 1087120 w 1112931"/>
                <a:gd name="connsiteY10" fmla="*/ 487681 h 772929"/>
                <a:gd name="connsiteX11" fmla="*/ 1112520 w 1112931"/>
                <a:gd name="connsiteY11" fmla="*/ 1 h 77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931" h="772929">
                  <a:moveTo>
                    <a:pt x="1112520" y="1"/>
                  </a:moveTo>
                  <a:cubicBezTo>
                    <a:pt x="1113367" y="-846"/>
                    <a:pt x="1115060" y="374228"/>
                    <a:pt x="1092200" y="482601"/>
                  </a:cubicBezTo>
                  <a:cubicBezTo>
                    <a:pt x="1069340" y="590974"/>
                    <a:pt x="1009227" y="612988"/>
                    <a:pt x="975360" y="650241"/>
                  </a:cubicBezTo>
                  <a:cubicBezTo>
                    <a:pt x="941493" y="687494"/>
                    <a:pt x="922020" y="690881"/>
                    <a:pt x="889000" y="706121"/>
                  </a:cubicBezTo>
                  <a:cubicBezTo>
                    <a:pt x="855980" y="721361"/>
                    <a:pt x="839047" y="733214"/>
                    <a:pt x="777240" y="741681"/>
                  </a:cubicBezTo>
                  <a:cubicBezTo>
                    <a:pt x="715433" y="750148"/>
                    <a:pt x="518160" y="756921"/>
                    <a:pt x="518160" y="756921"/>
                  </a:cubicBezTo>
                  <a:cubicBezTo>
                    <a:pt x="426720" y="762001"/>
                    <a:pt x="314960" y="776394"/>
                    <a:pt x="228600" y="772161"/>
                  </a:cubicBezTo>
                  <a:cubicBezTo>
                    <a:pt x="142240" y="767928"/>
                    <a:pt x="0" y="731521"/>
                    <a:pt x="0" y="731521"/>
                  </a:cubicBezTo>
                  <a:cubicBezTo>
                    <a:pt x="61807" y="728981"/>
                    <a:pt x="435187" y="762848"/>
                    <a:pt x="599440" y="756921"/>
                  </a:cubicBezTo>
                  <a:cubicBezTo>
                    <a:pt x="763693" y="750994"/>
                    <a:pt x="904240" y="740834"/>
                    <a:pt x="985520" y="695961"/>
                  </a:cubicBezTo>
                  <a:cubicBezTo>
                    <a:pt x="1066800" y="651088"/>
                    <a:pt x="1064260" y="606214"/>
                    <a:pt x="1087120" y="487681"/>
                  </a:cubicBezTo>
                  <a:cubicBezTo>
                    <a:pt x="1109980" y="369148"/>
                    <a:pt x="1111673" y="848"/>
                    <a:pt x="11125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AE6B05F2-1E7F-4564-9CD8-8E53365A8225}"/>
                </a:ext>
              </a:extLst>
            </p:cNvPr>
            <p:cNvSpPr/>
            <p:nvPr/>
          </p:nvSpPr>
          <p:spPr>
            <a:xfrm>
              <a:off x="1666223" y="2890357"/>
              <a:ext cx="163325" cy="1322004"/>
            </a:xfrm>
            <a:custGeom>
              <a:avLst/>
              <a:gdLst>
                <a:gd name="connsiteX0" fmla="*/ 162577 w 163325"/>
                <a:gd name="connsiteY0" fmla="*/ 163 h 1322004"/>
                <a:gd name="connsiteX1" fmla="*/ 45737 w 163325"/>
                <a:gd name="connsiteY1" fmla="*/ 152563 h 1322004"/>
                <a:gd name="connsiteX2" fmla="*/ 17 w 163325"/>
                <a:gd name="connsiteY2" fmla="*/ 640243 h 1322004"/>
                <a:gd name="connsiteX3" fmla="*/ 40657 w 163325"/>
                <a:gd name="connsiteY3" fmla="*/ 1056803 h 1322004"/>
                <a:gd name="connsiteX4" fmla="*/ 66057 w 163325"/>
                <a:gd name="connsiteY4" fmla="*/ 1320963 h 1322004"/>
                <a:gd name="connsiteX5" fmla="*/ 101617 w 163325"/>
                <a:gd name="connsiteY5" fmla="*/ 1133003 h 1322004"/>
                <a:gd name="connsiteX6" fmla="*/ 55897 w 163325"/>
                <a:gd name="connsiteY6" fmla="*/ 752003 h 1322004"/>
                <a:gd name="connsiteX7" fmla="*/ 45737 w 163325"/>
                <a:gd name="connsiteY7" fmla="*/ 457363 h 1322004"/>
                <a:gd name="connsiteX8" fmla="*/ 91457 w 163325"/>
                <a:gd name="connsiteY8" fmla="*/ 172883 h 1322004"/>
                <a:gd name="connsiteX9" fmla="*/ 162577 w 163325"/>
                <a:gd name="connsiteY9" fmla="*/ 163 h 132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325" h="1322004">
                  <a:moveTo>
                    <a:pt x="162577" y="163"/>
                  </a:moveTo>
                  <a:cubicBezTo>
                    <a:pt x="154957" y="-3224"/>
                    <a:pt x="72830" y="45883"/>
                    <a:pt x="45737" y="152563"/>
                  </a:cubicBezTo>
                  <a:cubicBezTo>
                    <a:pt x="18644" y="259243"/>
                    <a:pt x="864" y="489536"/>
                    <a:pt x="17" y="640243"/>
                  </a:cubicBezTo>
                  <a:cubicBezTo>
                    <a:pt x="-830" y="790950"/>
                    <a:pt x="29650" y="943350"/>
                    <a:pt x="40657" y="1056803"/>
                  </a:cubicBezTo>
                  <a:cubicBezTo>
                    <a:pt x="51664" y="1170256"/>
                    <a:pt x="55897" y="1308263"/>
                    <a:pt x="66057" y="1320963"/>
                  </a:cubicBezTo>
                  <a:cubicBezTo>
                    <a:pt x="76217" y="1333663"/>
                    <a:pt x="103310" y="1227830"/>
                    <a:pt x="101617" y="1133003"/>
                  </a:cubicBezTo>
                  <a:cubicBezTo>
                    <a:pt x="99924" y="1038176"/>
                    <a:pt x="65210" y="864610"/>
                    <a:pt x="55897" y="752003"/>
                  </a:cubicBezTo>
                  <a:cubicBezTo>
                    <a:pt x="46584" y="639396"/>
                    <a:pt x="39810" y="553883"/>
                    <a:pt x="45737" y="457363"/>
                  </a:cubicBezTo>
                  <a:cubicBezTo>
                    <a:pt x="51664" y="360843"/>
                    <a:pt x="65210" y="249083"/>
                    <a:pt x="91457" y="172883"/>
                  </a:cubicBezTo>
                  <a:cubicBezTo>
                    <a:pt x="117704" y="96683"/>
                    <a:pt x="170197" y="3550"/>
                    <a:pt x="162577" y="1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84F36D49-BD37-468E-8246-ED2509721466}"/>
                </a:ext>
              </a:extLst>
            </p:cNvPr>
            <p:cNvSpPr/>
            <p:nvPr/>
          </p:nvSpPr>
          <p:spPr>
            <a:xfrm>
              <a:off x="1712821" y="3024616"/>
              <a:ext cx="71951" cy="207539"/>
            </a:xfrm>
            <a:custGeom>
              <a:avLst/>
              <a:gdLst>
                <a:gd name="connsiteX0" fmla="*/ 39779 w 71951"/>
                <a:gd name="connsiteY0" fmla="*/ 1159 h 207539"/>
                <a:gd name="connsiteX1" fmla="*/ 71529 w 71951"/>
                <a:gd name="connsiteY1" fmla="*/ 74184 h 207539"/>
                <a:gd name="connsiteX2" fmla="*/ 54067 w 71951"/>
                <a:gd name="connsiteY2" fmla="*/ 132922 h 207539"/>
                <a:gd name="connsiteX3" fmla="*/ 92 w 71951"/>
                <a:gd name="connsiteY3" fmla="*/ 207534 h 207539"/>
                <a:gd name="connsiteX4" fmla="*/ 68354 w 71951"/>
                <a:gd name="connsiteY4" fmla="*/ 136097 h 207539"/>
                <a:gd name="connsiteX5" fmla="*/ 39779 w 71951"/>
                <a:gd name="connsiteY5" fmla="*/ 1159 h 20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" h="207539">
                  <a:moveTo>
                    <a:pt x="39779" y="1159"/>
                  </a:moveTo>
                  <a:cubicBezTo>
                    <a:pt x="40308" y="-9160"/>
                    <a:pt x="69148" y="52224"/>
                    <a:pt x="71529" y="74184"/>
                  </a:cubicBezTo>
                  <a:cubicBezTo>
                    <a:pt x="73910" y="96145"/>
                    <a:pt x="65973" y="110697"/>
                    <a:pt x="54067" y="132922"/>
                  </a:cubicBezTo>
                  <a:cubicBezTo>
                    <a:pt x="42161" y="155147"/>
                    <a:pt x="-2289" y="207005"/>
                    <a:pt x="92" y="207534"/>
                  </a:cubicBezTo>
                  <a:cubicBezTo>
                    <a:pt x="2473" y="208063"/>
                    <a:pt x="57242" y="168376"/>
                    <a:pt x="68354" y="136097"/>
                  </a:cubicBezTo>
                  <a:cubicBezTo>
                    <a:pt x="79467" y="103818"/>
                    <a:pt x="39250" y="11478"/>
                    <a:pt x="39779" y="1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D620C353-3B43-4343-A1EF-16538EB6470D}"/>
                </a:ext>
              </a:extLst>
            </p:cNvPr>
            <p:cNvSpPr/>
            <p:nvPr/>
          </p:nvSpPr>
          <p:spPr>
            <a:xfrm>
              <a:off x="1709727" y="3285313"/>
              <a:ext cx="71725" cy="458828"/>
            </a:xfrm>
            <a:custGeom>
              <a:avLst/>
              <a:gdLst>
                <a:gd name="connsiteX0" fmla="*/ 11 w 71725"/>
                <a:gd name="connsiteY0" fmla="*/ 5575 h 458828"/>
                <a:gd name="connsiteX1" fmla="*/ 49223 w 71725"/>
                <a:gd name="connsiteY1" fmla="*/ 69075 h 458828"/>
                <a:gd name="connsiteX2" fmla="*/ 46048 w 71725"/>
                <a:gd name="connsiteY2" fmla="*/ 310375 h 458828"/>
                <a:gd name="connsiteX3" fmla="*/ 22236 w 71725"/>
                <a:gd name="connsiteY3" fmla="*/ 458012 h 458828"/>
                <a:gd name="connsiteX4" fmla="*/ 47636 w 71725"/>
                <a:gd name="connsiteY4" fmla="*/ 365937 h 458828"/>
                <a:gd name="connsiteX5" fmla="*/ 63511 w 71725"/>
                <a:gd name="connsiteY5" fmla="*/ 281800 h 458828"/>
                <a:gd name="connsiteX6" fmla="*/ 71448 w 71725"/>
                <a:gd name="connsiteY6" fmla="*/ 116700 h 458828"/>
                <a:gd name="connsiteX7" fmla="*/ 53986 w 71725"/>
                <a:gd name="connsiteY7" fmla="*/ 16687 h 458828"/>
                <a:gd name="connsiteX8" fmla="*/ 11 w 71725"/>
                <a:gd name="connsiteY8" fmla="*/ 5575 h 45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25" h="458828">
                  <a:moveTo>
                    <a:pt x="11" y="5575"/>
                  </a:moveTo>
                  <a:cubicBezTo>
                    <a:pt x="-783" y="14306"/>
                    <a:pt x="41550" y="18275"/>
                    <a:pt x="49223" y="69075"/>
                  </a:cubicBezTo>
                  <a:cubicBezTo>
                    <a:pt x="56896" y="119875"/>
                    <a:pt x="50546" y="245552"/>
                    <a:pt x="46048" y="310375"/>
                  </a:cubicBezTo>
                  <a:cubicBezTo>
                    <a:pt x="41550" y="375198"/>
                    <a:pt x="21971" y="448752"/>
                    <a:pt x="22236" y="458012"/>
                  </a:cubicBezTo>
                  <a:cubicBezTo>
                    <a:pt x="22501" y="467272"/>
                    <a:pt x="40757" y="395306"/>
                    <a:pt x="47636" y="365937"/>
                  </a:cubicBezTo>
                  <a:cubicBezTo>
                    <a:pt x="54515" y="336568"/>
                    <a:pt x="59542" y="323340"/>
                    <a:pt x="63511" y="281800"/>
                  </a:cubicBezTo>
                  <a:cubicBezTo>
                    <a:pt x="67480" y="240261"/>
                    <a:pt x="73035" y="160885"/>
                    <a:pt x="71448" y="116700"/>
                  </a:cubicBezTo>
                  <a:cubicBezTo>
                    <a:pt x="69861" y="72515"/>
                    <a:pt x="62188" y="36531"/>
                    <a:pt x="53986" y="16687"/>
                  </a:cubicBezTo>
                  <a:cubicBezTo>
                    <a:pt x="45784" y="-3157"/>
                    <a:pt x="805" y="-3156"/>
                    <a:pt x="11" y="55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8B49D667-9474-45D1-BE58-B6D7C2B1DC2E}"/>
                </a:ext>
              </a:extLst>
            </p:cNvPr>
            <p:cNvSpPr/>
            <p:nvPr/>
          </p:nvSpPr>
          <p:spPr>
            <a:xfrm>
              <a:off x="1741465" y="3118231"/>
              <a:ext cx="112815" cy="753683"/>
            </a:xfrm>
            <a:custGeom>
              <a:avLst/>
              <a:gdLst>
                <a:gd name="connsiteX0" fmla="*/ 98448 w 112815"/>
                <a:gd name="connsiteY0" fmla="*/ 7557 h 753683"/>
                <a:gd name="connsiteX1" fmla="*/ 82573 w 112815"/>
                <a:gd name="connsiteY1" fmla="*/ 61532 h 753683"/>
                <a:gd name="connsiteX2" fmla="*/ 74635 w 112815"/>
                <a:gd name="connsiteY2" fmla="*/ 472694 h 753683"/>
                <a:gd name="connsiteX3" fmla="*/ 112735 w 112815"/>
                <a:gd name="connsiteY3" fmla="*/ 748919 h 753683"/>
                <a:gd name="connsiteX4" fmla="*/ 84160 w 112815"/>
                <a:gd name="connsiteY4" fmla="*/ 625094 h 753683"/>
                <a:gd name="connsiteX5" fmla="*/ 65110 w 112815"/>
                <a:gd name="connsiteY5" fmla="*/ 340932 h 753683"/>
                <a:gd name="connsiteX6" fmla="*/ 44473 w 112815"/>
                <a:gd name="connsiteY6" fmla="*/ 183769 h 753683"/>
                <a:gd name="connsiteX7" fmla="*/ 23 w 112815"/>
                <a:gd name="connsiteY7" fmla="*/ 129794 h 753683"/>
                <a:gd name="connsiteX8" fmla="*/ 50823 w 112815"/>
                <a:gd name="connsiteY8" fmla="*/ 118682 h 753683"/>
                <a:gd name="connsiteX9" fmla="*/ 98448 w 112815"/>
                <a:gd name="connsiteY9" fmla="*/ 7557 h 75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815" h="753683">
                  <a:moveTo>
                    <a:pt x="98448" y="7557"/>
                  </a:moveTo>
                  <a:cubicBezTo>
                    <a:pt x="103740" y="-1968"/>
                    <a:pt x="86542" y="-15991"/>
                    <a:pt x="82573" y="61532"/>
                  </a:cubicBezTo>
                  <a:cubicBezTo>
                    <a:pt x="78604" y="139055"/>
                    <a:pt x="69608" y="358130"/>
                    <a:pt x="74635" y="472694"/>
                  </a:cubicBezTo>
                  <a:cubicBezTo>
                    <a:pt x="79662" y="587259"/>
                    <a:pt x="111148" y="723519"/>
                    <a:pt x="112735" y="748919"/>
                  </a:cubicBezTo>
                  <a:cubicBezTo>
                    <a:pt x="114323" y="774319"/>
                    <a:pt x="92098" y="693092"/>
                    <a:pt x="84160" y="625094"/>
                  </a:cubicBezTo>
                  <a:cubicBezTo>
                    <a:pt x="76222" y="557096"/>
                    <a:pt x="71724" y="414486"/>
                    <a:pt x="65110" y="340932"/>
                  </a:cubicBezTo>
                  <a:cubicBezTo>
                    <a:pt x="58495" y="267378"/>
                    <a:pt x="55321" y="218959"/>
                    <a:pt x="44473" y="183769"/>
                  </a:cubicBezTo>
                  <a:cubicBezTo>
                    <a:pt x="33625" y="148579"/>
                    <a:pt x="-1035" y="140642"/>
                    <a:pt x="23" y="129794"/>
                  </a:cubicBezTo>
                  <a:cubicBezTo>
                    <a:pt x="1081" y="118946"/>
                    <a:pt x="37065" y="134821"/>
                    <a:pt x="50823" y="118682"/>
                  </a:cubicBezTo>
                  <a:cubicBezTo>
                    <a:pt x="64581" y="102543"/>
                    <a:pt x="93156" y="17082"/>
                    <a:pt x="98448" y="75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D6ACBB89-0BC6-4AB4-A571-C26E4CEBDC44}"/>
                </a:ext>
              </a:extLst>
            </p:cNvPr>
            <p:cNvSpPr/>
            <p:nvPr/>
          </p:nvSpPr>
          <p:spPr>
            <a:xfrm>
              <a:off x="1785895" y="2987504"/>
              <a:ext cx="39808" cy="164906"/>
            </a:xfrm>
            <a:custGeom>
              <a:avLst/>
              <a:gdLst>
                <a:gd name="connsiteX0" fmla="*/ 43 w 39808"/>
                <a:gd name="connsiteY0" fmla="*/ 1759 h 164906"/>
                <a:gd name="connsiteX1" fmla="*/ 31793 w 39808"/>
                <a:gd name="connsiteY1" fmla="*/ 123996 h 164906"/>
                <a:gd name="connsiteX2" fmla="*/ 23855 w 39808"/>
                <a:gd name="connsiteY2" fmla="*/ 162096 h 164906"/>
                <a:gd name="connsiteX3" fmla="*/ 39730 w 39808"/>
                <a:gd name="connsiteY3" fmla="*/ 58909 h 164906"/>
                <a:gd name="connsiteX4" fmla="*/ 43 w 39808"/>
                <a:gd name="connsiteY4" fmla="*/ 1759 h 16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08" h="164906">
                  <a:moveTo>
                    <a:pt x="43" y="1759"/>
                  </a:moveTo>
                  <a:cubicBezTo>
                    <a:pt x="-1280" y="12607"/>
                    <a:pt x="27824" y="97273"/>
                    <a:pt x="31793" y="123996"/>
                  </a:cubicBezTo>
                  <a:cubicBezTo>
                    <a:pt x="35762" y="150719"/>
                    <a:pt x="22532" y="172944"/>
                    <a:pt x="23855" y="162096"/>
                  </a:cubicBezTo>
                  <a:cubicBezTo>
                    <a:pt x="25178" y="151248"/>
                    <a:pt x="41053" y="85103"/>
                    <a:pt x="39730" y="58909"/>
                  </a:cubicBezTo>
                  <a:cubicBezTo>
                    <a:pt x="38407" y="32715"/>
                    <a:pt x="1366" y="-9089"/>
                    <a:pt x="43" y="17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DE4CB8EB-A70F-4159-919E-57491F6EAAD7}"/>
                </a:ext>
              </a:extLst>
            </p:cNvPr>
            <p:cNvSpPr/>
            <p:nvPr/>
          </p:nvSpPr>
          <p:spPr>
            <a:xfrm>
              <a:off x="1836735" y="3037211"/>
              <a:ext cx="36702" cy="829507"/>
            </a:xfrm>
            <a:custGeom>
              <a:avLst/>
              <a:gdLst>
                <a:gd name="connsiteX0" fmla="*/ 23815 w 36702"/>
                <a:gd name="connsiteY0" fmla="*/ 4439 h 829507"/>
                <a:gd name="connsiteX1" fmla="*/ 23815 w 36702"/>
                <a:gd name="connsiteY1" fmla="*/ 517202 h 829507"/>
                <a:gd name="connsiteX2" fmla="*/ 3 w 36702"/>
                <a:gd name="connsiteY2" fmla="*/ 826764 h 829507"/>
                <a:gd name="connsiteX3" fmla="*/ 22228 w 36702"/>
                <a:gd name="connsiteY3" fmla="*/ 647377 h 829507"/>
                <a:gd name="connsiteX4" fmla="*/ 36515 w 36702"/>
                <a:gd name="connsiteY4" fmla="*/ 288602 h 829507"/>
                <a:gd name="connsiteX5" fmla="*/ 23815 w 36702"/>
                <a:gd name="connsiteY5" fmla="*/ 4439 h 82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02" h="829507">
                  <a:moveTo>
                    <a:pt x="23815" y="4439"/>
                  </a:moveTo>
                  <a:cubicBezTo>
                    <a:pt x="21698" y="42539"/>
                    <a:pt x="27784" y="380148"/>
                    <a:pt x="23815" y="517202"/>
                  </a:cubicBezTo>
                  <a:cubicBezTo>
                    <a:pt x="19846" y="654256"/>
                    <a:pt x="267" y="805068"/>
                    <a:pt x="3" y="826764"/>
                  </a:cubicBezTo>
                  <a:cubicBezTo>
                    <a:pt x="-261" y="848460"/>
                    <a:pt x="16143" y="737071"/>
                    <a:pt x="22228" y="647377"/>
                  </a:cubicBezTo>
                  <a:cubicBezTo>
                    <a:pt x="28313" y="557683"/>
                    <a:pt x="34663" y="394171"/>
                    <a:pt x="36515" y="288602"/>
                  </a:cubicBezTo>
                  <a:cubicBezTo>
                    <a:pt x="38367" y="183033"/>
                    <a:pt x="25932" y="-33661"/>
                    <a:pt x="23815" y="4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596E48F1-98FB-40CA-AE59-E19F5688DA39}"/>
                </a:ext>
              </a:extLst>
            </p:cNvPr>
            <p:cNvSpPr/>
            <p:nvPr/>
          </p:nvSpPr>
          <p:spPr>
            <a:xfrm>
              <a:off x="1737419" y="3707104"/>
              <a:ext cx="104516" cy="608799"/>
            </a:xfrm>
            <a:custGeom>
              <a:avLst/>
              <a:gdLst>
                <a:gd name="connsiteX0" fmla="*/ 10419 w 104516"/>
                <a:gd name="connsiteY0" fmla="*/ 25109 h 608799"/>
                <a:gd name="connsiteX1" fmla="*/ 10419 w 104516"/>
                <a:gd name="connsiteY1" fmla="*/ 98134 h 608799"/>
                <a:gd name="connsiteX2" fmla="*/ 96144 w 104516"/>
                <a:gd name="connsiteY2" fmla="*/ 598196 h 608799"/>
                <a:gd name="connsiteX3" fmla="*/ 91381 w 104516"/>
                <a:gd name="connsiteY3" fmla="*/ 406109 h 608799"/>
                <a:gd name="connsiteX4" fmla="*/ 10419 w 104516"/>
                <a:gd name="connsiteY4" fmla="*/ 25109 h 60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16" h="608799">
                  <a:moveTo>
                    <a:pt x="10419" y="25109"/>
                  </a:moveTo>
                  <a:cubicBezTo>
                    <a:pt x="-3075" y="-26220"/>
                    <a:pt x="-3868" y="2620"/>
                    <a:pt x="10419" y="98134"/>
                  </a:cubicBezTo>
                  <a:cubicBezTo>
                    <a:pt x="24706" y="193648"/>
                    <a:pt x="82650" y="546867"/>
                    <a:pt x="96144" y="598196"/>
                  </a:cubicBezTo>
                  <a:cubicBezTo>
                    <a:pt x="109638" y="649525"/>
                    <a:pt x="105933" y="502947"/>
                    <a:pt x="91381" y="406109"/>
                  </a:cubicBezTo>
                  <a:cubicBezTo>
                    <a:pt x="76829" y="309272"/>
                    <a:pt x="23913" y="76438"/>
                    <a:pt x="10419" y="25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D8E5C9DD-FCF0-42CC-8D8F-42E7106CA5FD}"/>
                </a:ext>
              </a:extLst>
            </p:cNvPr>
            <p:cNvSpPr/>
            <p:nvPr/>
          </p:nvSpPr>
          <p:spPr>
            <a:xfrm>
              <a:off x="1841353" y="3829681"/>
              <a:ext cx="38270" cy="427769"/>
            </a:xfrm>
            <a:custGeom>
              <a:avLst/>
              <a:gdLst>
                <a:gd name="connsiteX0" fmla="*/ 147 w 38270"/>
                <a:gd name="connsiteY0" fmla="*/ 5719 h 427769"/>
                <a:gd name="connsiteX1" fmla="*/ 8085 w 38270"/>
                <a:gd name="connsiteY1" fmla="*/ 302582 h 427769"/>
                <a:gd name="connsiteX2" fmla="*/ 38247 w 38270"/>
                <a:gd name="connsiteY2" fmla="*/ 421644 h 427769"/>
                <a:gd name="connsiteX3" fmla="*/ 12847 w 38270"/>
                <a:gd name="connsiteY3" fmla="*/ 129544 h 427769"/>
                <a:gd name="connsiteX4" fmla="*/ 147 w 38270"/>
                <a:gd name="connsiteY4" fmla="*/ 5719 h 4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0" h="427769">
                  <a:moveTo>
                    <a:pt x="147" y="5719"/>
                  </a:moveTo>
                  <a:cubicBezTo>
                    <a:pt x="-647" y="34559"/>
                    <a:pt x="1735" y="233261"/>
                    <a:pt x="8085" y="302582"/>
                  </a:cubicBezTo>
                  <a:cubicBezTo>
                    <a:pt x="14435" y="371903"/>
                    <a:pt x="37453" y="450484"/>
                    <a:pt x="38247" y="421644"/>
                  </a:cubicBezTo>
                  <a:cubicBezTo>
                    <a:pt x="39041" y="392804"/>
                    <a:pt x="19726" y="195954"/>
                    <a:pt x="12847" y="129544"/>
                  </a:cubicBezTo>
                  <a:cubicBezTo>
                    <a:pt x="5968" y="63134"/>
                    <a:pt x="941" y="-23121"/>
                    <a:pt x="147" y="57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54858D16-68A7-4E18-8A54-638C10385B48}"/>
                </a:ext>
              </a:extLst>
            </p:cNvPr>
            <p:cNvSpPr/>
            <p:nvPr/>
          </p:nvSpPr>
          <p:spPr>
            <a:xfrm>
              <a:off x="1868407" y="3926606"/>
              <a:ext cx="58998" cy="195585"/>
            </a:xfrm>
            <a:custGeom>
              <a:avLst/>
              <a:gdLst>
                <a:gd name="connsiteX0" fmla="*/ 58818 w 58998"/>
                <a:gd name="connsiteY0" fmla="*/ 869 h 195585"/>
                <a:gd name="connsiteX1" fmla="*/ 1668 w 58998"/>
                <a:gd name="connsiteY1" fmla="*/ 191369 h 195585"/>
                <a:gd name="connsiteX2" fmla="*/ 19131 w 58998"/>
                <a:gd name="connsiteY2" fmla="*/ 123107 h 195585"/>
                <a:gd name="connsiteX3" fmla="*/ 58818 w 58998"/>
                <a:gd name="connsiteY3" fmla="*/ 869 h 19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98" h="195585">
                  <a:moveTo>
                    <a:pt x="58818" y="869"/>
                  </a:moveTo>
                  <a:cubicBezTo>
                    <a:pt x="55907" y="12246"/>
                    <a:pt x="8282" y="170996"/>
                    <a:pt x="1668" y="191369"/>
                  </a:cubicBezTo>
                  <a:cubicBezTo>
                    <a:pt x="-4947" y="211742"/>
                    <a:pt x="9606" y="153269"/>
                    <a:pt x="19131" y="123107"/>
                  </a:cubicBezTo>
                  <a:cubicBezTo>
                    <a:pt x="28656" y="92945"/>
                    <a:pt x="61729" y="-10508"/>
                    <a:pt x="58818" y="8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4CA6F12C-DCBC-45F2-80B8-22DB3A28714F}"/>
                </a:ext>
              </a:extLst>
            </p:cNvPr>
            <p:cNvSpPr/>
            <p:nvPr/>
          </p:nvSpPr>
          <p:spPr>
            <a:xfrm>
              <a:off x="1861134" y="3792645"/>
              <a:ext cx="66182" cy="323763"/>
            </a:xfrm>
            <a:custGeom>
              <a:avLst/>
              <a:gdLst>
                <a:gd name="connsiteX0" fmla="*/ 61329 w 66182"/>
                <a:gd name="connsiteY0" fmla="*/ 4655 h 323763"/>
                <a:gd name="connsiteX1" fmla="*/ 8941 w 66182"/>
                <a:gd name="connsiteY1" fmla="*/ 214205 h 323763"/>
                <a:gd name="connsiteX2" fmla="*/ 1004 w 66182"/>
                <a:gd name="connsiteY2" fmla="*/ 323743 h 323763"/>
                <a:gd name="connsiteX3" fmla="*/ 20054 w 66182"/>
                <a:gd name="connsiteY3" fmla="*/ 222143 h 323763"/>
                <a:gd name="connsiteX4" fmla="*/ 59741 w 66182"/>
                <a:gd name="connsiteY4" fmla="*/ 79268 h 323763"/>
                <a:gd name="connsiteX5" fmla="*/ 61329 w 66182"/>
                <a:gd name="connsiteY5" fmla="*/ 4655 h 32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82" h="323763">
                  <a:moveTo>
                    <a:pt x="61329" y="4655"/>
                  </a:moveTo>
                  <a:cubicBezTo>
                    <a:pt x="52862" y="27144"/>
                    <a:pt x="18995" y="161024"/>
                    <a:pt x="8941" y="214205"/>
                  </a:cubicBezTo>
                  <a:cubicBezTo>
                    <a:pt x="-1113" y="267386"/>
                    <a:pt x="-848" y="322420"/>
                    <a:pt x="1004" y="323743"/>
                  </a:cubicBezTo>
                  <a:cubicBezTo>
                    <a:pt x="2856" y="325066"/>
                    <a:pt x="10264" y="262889"/>
                    <a:pt x="20054" y="222143"/>
                  </a:cubicBezTo>
                  <a:cubicBezTo>
                    <a:pt x="29843" y="181397"/>
                    <a:pt x="53656" y="111812"/>
                    <a:pt x="59741" y="79268"/>
                  </a:cubicBezTo>
                  <a:cubicBezTo>
                    <a:pt x="65826" y="46724"/>
                    <a:pt x="69796" y="-17834"/>
                    <a:pt x="61329" y="46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8C4CAF3F-43EA-424B-BEFD-2951FA1F3596}"/>
                </a:ext>
              </a:extLst>
            </p:cNvPr>
            <p:cNvSpPr/>
            <p:nvPr/>
          </p:nvSpPr>
          <p:spPr>
            <a:xfrm>
              <a:off x="1867837" y="4033302"/>
              <a:ext cx="63631" cy="153533"/>
            </a:xfrm>
            <a:custGeom>
              <a:avLst/>
              <a:gdLst>
                <a:gd name="connsiteX0" fmla="*/ 60976 w 63631"/>
                <a:gd name="connsiteY0" fmla="*/ 536 h 153533"/>
                <a:gd name="connsiteX1" fmla="*/ 3826 w 63631"/>
                <a:gd name="connsiteY1" fmla="*/ 122773 h 153533"/>
                <a:gd name="connsiteX2" fmla="*/ 10176 w 63631"/>
                <a:gd name="connsiteY2" fmla="*/ 151348 h 153533"/>
                <a:gd name="connsiteX3" fmla="*/ 49863 w 63631"/>
                <a:gd name="connsiteY3" fmla="*/ 79911 h 153533"/>
                <a:gd name="connsiteX4" fmla="*/ 60976 w 63631"/>
                <a:gd name="connsiteY4" fmla="*/ 536 h 15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31" h="153533">
                  <a:moveTo>
                    <a:pt x="60976" y="536"/>
                  </a:moveTo>
                  <a:cubicBezTo>
                    <a:pt x="53303" y="7680"/>
                    <a:pt x="12293" y="97638"/>
                    <a:pt x="3826" y="122773"/>
                  </a:cubicBezTo>
                  <a:cubicBezTo>
                    <a:pt x="-4641" y="147908"/>
                    <a:pt x="2503" y="158492"/>
                    <a:pt x="10176" y="151348"/>
                  </a:cubicBezTo>
                  <a:cubicBezTo>
                    <a:pt x="17849" y="144204"/>
                    <a:pt x="41661" y="100284"/>
                    <a:pt x="49863" y="79911"/>
                  </a:cubicBezTo>
                  <a:cubicBezTo>
                    <a:pt x="58065" y="59538"/>
                    <a:pt x="68649" y="-6608"/>
                    <a:pt x="60976" y="5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120EB4B3-924B-4B13-AD9C-673651538F25}"/>
                </a:ext>
              </a:extLst>
            </p:cNvPr>
            <p:cNvSpPr/>
            <p:nvPr/>
          </p:nvSpPr>
          <p:spPr>
            <a:xfrm>
              <a:off x="1784046" y="4180787"/>
              <a:ext cx="72307" cy="405249"/>
            </a:xfrm>
            <a:custGeom>
              <a:avLst/>
              <a:gdLst>
                <a:gd name="connsiteX0" fmla="*/ 32054 w 72307"/>
                <a:gd name="connsiteY0" fmla="*/ 688 h 405249"/>
                <a:gd name="connsiteX1" fmla="*/ 54279 w 72307"/>
                <a:gd name="connsiteY1" fmla="*/ 280088 h 405249"/>
                <a:gd name="connsiteX2" fmla="*/ 19354 w 72307"/>
                <a:gd name="connsiteY2" fmla="*/ 365813 h 405249"/>
                <a:gd name="connsiteX3" fmla="*/ 1892 w 72307"/>
                <a:gd name="connsiteY3" fmla="*/ 403913 h 405249"/>
                <a:gd name="connsiteX4" fmla="*/ 63804 w 72307"/>
                <a:gd name="connsiteY4" fmla="*/ 321363 h 405249"/>
                <a:gd name="connsiteX5" fmla="*/ 68567 w 72307"/>
                <a:gd name="connsiteY5" fmla="*/ 203888 h 405249"/>
                <a:gd name="connsiteX6" fmla="*/ 32054 w 72307"/>
                <a:gd name="connsiteY6" fmla="*/ 688 h 40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07" h="405249">
                  <a:moveTo>
                    <a:pt x="32054" y="688"/>
                  </a:moveTo>
                  <a:cubicBezTo>
                    <a:pt x="29673" y="13388"/>
                    <a:pt x="56396" y="219234"/>
                    <a:pt x="54279" y="280088"/>
                  </a:cubicBezTo>
                  <a:cubicBezTo>
                    <a:pt x="52162" y="340942"/>
                    <a:pt x="28085" y="345176"/>
                    <a:pt x="19354" y="365813"/>
                  </a:cubicBezTo>
                  <a:cubicBezTo>
                    <a:pt x="10623" y="386450"/>
                    <a:pt x="-5516" y="411321"/>
                    <a:pt x="1892" y="403913"/>
                  </a:cubicBezTo>
                  <a:cubicBezTo>
                    <a:pt x="9300" y="396505"/>
                    <a:pt x="52692" y="354700"/>
                    <a:pt x="63804" y="321363"/>
                  </a:cubicBezTo>
                  <a:cubicBezTo>
                    <a:pt x="74916" y="288026"/>
                    <a:pt x="73594" y="253101"/>
                    <a:pt x="68567" y="203888"/>
                  </a:cubicBezTo>
                  <a:cubicBezTo>
                    <a:pt x="63540" y="154676"/>
                    <a:pt x="34435" y="-12012"/>
                    <a:pt x="32054" y="6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0FB0DE0C-AFF9-4A38-B1D9-9213C38B6E3F}"/>
                </a:ext>
              </a:extLst>
            </p:cNvPr>
            <p:cNvSpPr/>
            <p:nvPr/>
          </p:nvSpPr>
          <p:spPr>
            <a:xfrm>
              <a:off x="1749607" y="4060428"/>
              <a:ext cx="38609" cy="521180"/>
            </a:xfrm>
            <a:custGeom>
              <a:avLst/>
              <a:gdLst>
                <a:gd name="connsiteX0" fmla="*/ 1406 w 38609"/>
                <a:gd name="connsiteY0" fmla="*/ 1985 h 521180"/>
                <a:gd name="connsiteX1" fmla="*/ 7756 w 38609"/>
                <a:gd name="connsiteY1" fmla="*/ 306785 h 521180"/>
                <a:gd name="connsiteX2" fmla="*/ 37918 w 38609"/>
                <a:gd name="connsiteY2" fmla="*/ 521097 h 521180"/>
                <a:gd name="connsiteX3" fmla="*/ 26806 w 38609"/>
                <a:gd name="connsiteY3" fmla="*/ 330597 h 521180"/>
                <a:gd name="connsiteX4" fmla="*/ 2993 w 38609"/>
                <a:gd name="connsiteY4" fmla="*/ 182960 h 521180"/>
                <a:gd name="connsiteX5" fmla="*/ 1406 w 38609"/>
                <a:gd name="connsiteY5" fmla="*/ 1985 h 52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09" h="521180">
                  <a:moveTo>
                    <a:pt x="1406" y="1985"/>
                  </a:moveTo>
                  <a:cubicBezTo>
                    <a:pt x="2200" y="22622"/>
                    <a:pt x="1671" y="220266"/>
                    <a:pt x="7756" y="306785"/>
                  </a:cubicBezTo>
                  <a:cubicBezTo>
                    <a:pt x="13841" y="393304"/>
                    <a:pt x="34743" y="517128"/>
                    <a:pt x="37918" y="521097"/>
                  </a:cubicBezTo>
                  <a:cubicBezTo>
                    <a:pt x="41093" y="525066"/>
                    <a:pt x="32627" y="386953"/>
                    <a:pt x="26806" y="330597"/>
                  </a:cubicBezTo>
                  <a:cubicBezTo>
                    <a:pt x="20985" y="274241"/>
                    <a:pt x="8020" y="238787"/>
                    <a:pt x="2993" y="182960"/>
                  </a:cubicBezTo>
                  <a:cubicBezTo>
                    <a:pt x="-2034" y="127133"/>
                    <a:pt x="612" y="-18652"/>
                    <a:pt x="1406" y="19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E2C9CBD3-D2C8-49BD-81EA-6E98B323BE2D}"/>
                </a:ext>
              </a:extLst>
            </p:cNvPr>
            <p:cNvSpPr/>
            <p:nvPr/>
          </p:nvSpPr>
          <p:spPr>
            <a:xfrm>
              <a:off x="1804877" y="4365578"/>
              <a:ext cx="65937" cy="321072"/>
            </a:xfrm>
            <a:custGeom>
              <a:avLst/>
              <a:gdLst>
                <a:gd name="connsiteX0" fmla="*/ 41386 w 65937"/>
                <a:gd name="connsiteY0" fmla="*/ 47 h 321072"/>
                <a:gd name="connsiteX1" fmla="*/ 65198 w 65937"/>
                <a:gd name="connsiteY1" fmla="*/ 184197 h 321072"/>
                <a:gd name="connsiteX2" fmla="*/ 8048 w 65937"/>
                <a:gd name="connsiteY2" fmla="*/ 271510 h 321072"/>
                <a:gd name="connsiteX3" fmla="*/ 12811 w 65937"/>
                <a:gd name="connsiteY3" fmla="*/ 320722 h 321072"/>
                <a:gd name="connsiteX4" fmla="*/ 111 w 65937"/>
                <a:gd name="connsiteY4" fmla="*/ 292147 h 321072"/>
                <a:gd name="connsiteX5" fmla="*/ 9636 w 65937"/>
                <a:gd name="connsiteY5" fmla="*/ 265160 h 321072"/>
                <a:gd name="connsiteX6" fmla="*/ 54086 w 65937"/>
                <a:gd name="connsiteY6" fmla="*/ 166735 h 321072"/>
                <a:gd name="connsiteX7" fmla="*/ 41386 w 65937"/>
                <a:gd name="connsiteY7" fmla="*/ 47 h 32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37" h="321072">
                  <a:moveTo>
                    <a:pt x="41386" y="47"/>
                  </a:moveTo>
                  <a:cubicBezTo>
                    <a:pt x="43238" y="2957"/>
                    <a:pt x="70754" y="138953"/>
                    <a:pt x="65198" y="184197"/>
                  </a:cubicBezTo>
                  <a:cubicBezTo>
                    <a:pt x="59642" y="229441"/>
                    <a:pt x="16779" y="248756"/>
                    <a:pt x="8048" y="271510"/>
                  </a:cubicBezTo>
                  <a:cubicBezTo>
                    <a:pt x="-683" y="294264"/>
                    <a:pt x="14134" y="317283"/>
                    <a:pt x="12811" y="320722"/>
                  </a:cubicBezTo>
                  <a:cubicBezTo>
                    <a:pt x="11488" y="324161"/>
                    <a:pt x="640" y="301407"/>
                    <a:pt x="111" y="292147"/>
                  </a:cubicBezTo>
                  <a:cubicBezTo>
                    <a:pt x="-418" y="282887"/>
                    <a:pt x="640" y="286062"/>
                    <a:pt x="9636" y="265160"/>
                  </a:cubicBezTo>
                  <a:cubicBezTo>
                    <a:pt x="18632" y="244258"/>
                    <a:pt x="46942" y="204306"/>
                    <a:pt x="54086" y="166735"/>
                  </a:cubicBezTo>
                  <a:cubicBezTo>
                    <a:pt x="61230" y="129164"/>
                    <a:pt x="39534" y="-2863"/>
                    <a:pt x="41386" y="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5EB420A6-3F4F-40DA-8D33-28CBC542E68D}"/>
                </a:ext>
              </a:extLst>
            </p:cNvPr>
            <p:cNvSpPr/>
            <p:nvPr/>
          </p:nvSpPr>
          <p:spPr>
            <a:xfrm>
              <a:off x="2100717" y="5483160"/>
              <a:ext cx="134977" cy="156104"/>
            </a:xfrm>
            <a:custGeom>
              <a:avLst/>
              <a:gdLst>
                <a:gd name="connsiteX0" fmla="*/ 134483 w 134977"/>
                <a:gd name="connsiteY0" fmla="*/ 69915 h 156104"/>
                <a:gd name="connsiteX1" fmla="*/ 74158 w 134977"/>
                <a:gd name="connsiteY1" fmla="*/ 1653 h 156104"/>
                <a:gd name="connsiteX2" fmla="*/ 1133 w 134977"/>
                <a:gd name="connsiteY2" fmla="*/ 152465 h 156104"/>
                <a:gd name="connsiteX3" fmla="*/ 34471 w 134977"/>
                <a:gd name="connsiteY3" fmla="*/ 103253 h 156104"/>
                <a:gd name="connsiteX4" fmla="*/ 97971 w 134977"/>
                <a:gd name="connsiteY4" fmla="*/ 34990 h 156104"/>
                <a:gd name="connsiteX5" fmla="*/ 134483 w 134977"/>
                <a:gd name="connsiteY5" fmla="*/ 69915 h 1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77" h="156104">
                  <a:moveTo>
                    <a:pt x="134483" y="69915"/>
                  </a:moveTo>
                  <a:cubicBezTo>
                    <a:pt x="130514" y="64359"/>
                    <a:pt x="96383" y="-12105"/>
                    <a:pt x="74158" y="1653"/>
                  </a:cubicBezTo>
                  <a:cubicBezTo>
                    <a:pt x="51933" y="15411"/>
                    <a:pt x="7747" y="135532"/>
                    <a:pt x="1133" y="152465"/>
                  </a:cubicBezTo>
                  <a:cubicBezTo>
                    <a:pt x="-5482" y="169398"/>
                    <a:pt x="18331" y="122832"/>
                    <a:pt x="34471" y="103253"/>
                  </a:cubicBezTo>
                  <a:cubicBezTo>
                    <a:pt x="50611" y="83674"/>
                    <a:pt x="78127" y="44515"/>
                    <a:pt x="97971" y="34990"/>
                  </a:cubicBezTo>
                  <a:cubicBezTo>
                    <a:pt x="117815" y="25465"/>
                    <a:pt x="138452" y="75471"/>
                    <a:pt x="134483" y="699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E378DE9F-FE7B-4DF7-9109-A4002DA8077D}"/>
                </a:ext>
              </a:extLst>
            </p:cNvPr>
            <p:cNvSpPr/>
            <p:nvPr/>
          </p:nvSpPr>
          <p:spPr>
            <a:xfrm>
              <a:off x="2062021" y="1813909"/>
              <a:ext cx="524784" cy="235826"/>
            </a:xfrm>
            <a:custGeom>
              <a:avLst/>
              <a:gdLst>
                <a:gd name="connsiteX0" fmla="*/ 8079 w 524784"/>
                <a:gd name="connsiteY0" fmla="*/ 604 h 235826"/>
                <a:gd name="connsiteX1" fmla="*/ 185879 w 524784"/>
                <a:gd name="connsiteY1" fmla="*/ 79979 h 235826"/>
                <a:gd name="connsiteX2" fmla="*/ 477979 w 524784"/>
                <a:gd name="connsiteY2" fmla="*/ 92679 h 235826"/>
                <a:gd name="connsiteX3" fmla="*/ 490679 w 524784"/>
                <a:gd name="connsiteY3" fmla="*/ 94266 h 235826"/>
                <a:gd name="connsiteX4" fmla="*/ 497029 w 524784"/>
                <a:gd name="connsiteY4" fmla="*/ 157766 h 235826"/>
                <a:gd name="connsiteX5" fmla="*/ 500204 w 524784"/>
                <a:gd name="connsiteY5" fmla="*/ 235554 h 235826"/>
                <a:gd name="connsiteX6" fmla="*/ 509729 w 524784"/>
                <a:gd name="connsiteY6" fmla="*/ 129191 h 235826"/>
                <a:gd name="connsiteX7" fmla="*/ 497029 w 524784"/>
                <a:gd name="connsiteY7" fmla="*/ 97441 h 235826"/>
                <a:gd name="connsiteX8" fmla="*/ 184292 w 524784"/>
                <a:gd name="connsiteY8" fmla="*/ 78391 h 235826"/>
                <a:gd name="connsiteX9" fmla="*/ 46179 w 524784"/>
                <a:gd name="connsiteY9" fmla="*/ 45054 h 235826"/>
                <a:gd name="connsiteX10" fmla="*/ 8079 w 524784"/>
                <a:gd name="connsiteY10" fmla="*/ 604 h 23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784" h="235826">
                  <a:moveTo>
                    <a:pt x="8079" y="604"/>
                  </a:moveTo>
                  <a:cubicBezTo>
                    <a:pt x="31362" y="6425"/>
                    <a:pt x="107562" y="64633"/>
                    <a:pt x="185879" y="79979"/>
                  </a:cubicBezTo>
                  <a:cubicBezTo>
                    <a:pt x="264196" y="95325"/>
                    <a:pt x="427179" y="90298"/>
                    <a:pt x="477979" y="92679"/>
                  </a:cubicBezTo>
                  <a:cubicBezTo>
                    <a:pt x="528779" y="95060"/>
                    <a:pt x="487504" y="83418"/>
                    <a:pt x="490679" y="94266"/>
                  </a:cubicBezTo>
                  <a:cubicBezTo>
                    <a:pt x="493854" y="105114"/>
                    <a:pt x="495442" y="134218"/>
                    <a:pt x="497029" y="157766"/>
                  </a:cubicBezTo>
                  <a:cubicBezTo>
                    <a:pt x="498617" y="181314"/>
                    <a:pt x="498087" y="240316"/>
                    <a:pt x="500204" y="235554"/>
                  </a:cubicBezTo>
                  <a:cubicBezTo>
                    <a:pt x="502321" y="230792"/>
                    <a:pt x="510258" y="152210"/>
                    <a:pt x="509729" y="129191"/>
                  </a:cubicBezTo>
                  <a:cubicBezTo>
                    <a:pt x="509200" y="106172"/>
                    <a:pt x="551268" y="105908"/>
                    <a:pt x="497029" y="97441"/>
                  </a:cubicBezTo>
                  <a:cubicBezTo>
                    <a:pt x="442790" y="88974"/>
                    <a:pt x="259434" y="87122"/>
                    <a:pt x="184292" y="78391"/>
                  </a:cubicBezTo>
                  <a:cubicBezTo>
                    <a:pt x="109150" y="69660"/>
                    <a:pt x="76077" y="57489"/>
                    <a:pt x="46179" y="45054"/>
                  </a:cubicBezTo>
                  <a:cubicBezTo>
                    <a:pt x="16281" y="32619"/>
                    <a:pt x="-15204" y="-5217"/>
                    <a:pt x="8079" y="6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EC38C15C-B39A-42FC-ADFB-56CF2BBAFD9D}"/>
                </a:ext>
              </a:extLst>
            </p:cNvPr>
            <p:cNvSpPr/>
            <p:nvPr/>
          </p:nvSpPr>
          <p:spPr>
            <a:xfrm>
              <a:off x="1995485" y="1590896"/>
              <a:ext cx="94694" cy="248406"/>
            </a:xfrm>
            <a:custGeom>
              <a:avLst/>
              <a:gdLst>
                <a:gd name="connsiteX0" fmla="*/ 58740 w 94694"/>
                <a:gd name="connsiteY0" fmla="*/ 9304 h 248406"/>
                <a:gd name="connsiteX1" fmla="*/ 3 w 94694"/>
                <a:gd name="connsiteY1" fmla="*/ 31529 h 248406"/>
                <a:gd name="connsiteX2" fmla="*/ 61915 w 94694"/>
                <a:gd name="connsiteY2" fmla="*/ 199804 h 248406"/>
                <a:gd name="connsiteX3" fmla="*/ 93665 w 94694"/>
                <a:gd name="connsiteY3" fmla="*/ 245842 h 248406"/>
                <a:gd name="connsiteX4" fmla="*/ 25403 w 94694"/>
                <a:gd name="connsiteY4" fmla="*/ 139479 h 248406"/>
                <a:gd name="connsiteX5" fmla="*/ 58740 w 94694"/>
                <a:gd name="connsiteY5" fmla="*/ 9304 h 248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94" h="248406">
                  <a:moveTo>
                    <a:pt x="58740" y="9304"/>
                  </a:moveTo>
                  <a:cubicBezTo>
                    <a:pt x="54507" y="-8688"/>
                    <a:pt x="-526" y="-221"/>
                    <a:pt x="3" y="31529"/>
                  </a:cubicBezTo>
                  <a:cubicBezTo>
                    <a:pt x="532" y="63279"/>
                    <a:pt x="46305" y="164085"/>
                    <a:pt x="61915" y="199804"/>
                  </a:cubicBezTo>
                  <a:cubicBezTo>
                    <a:pt x="77525" y="235523"/>
                    <a:pt x="99750" y="255896"/>
                    <a:pt x="93665" y="245842"/>
                  </a:cubicBezTo>
                  <a:cubicBezTo>
                    <a:pt x="87580" y="235788"/>
                    <a:pt x="33605" y="172817"/>
                    <a:pt x="25403" y="139479"/>
                  </a:cubicBezTo>
                  <a:cubicBezTo>
                    <a:pt x="17201" y="106141"/>
                    <a:pt x="62973" y="27296"/>
                    <a:pt x="58740" y="93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5688247D-475D-4870-B263-69E525964252}"/>
                </a:ext>
              </a:extLst>
            </p:cNvPr>
            <p:cNvSpPr/>
            <p:nvPr/>
          </p:nvSpPr>
          <p:spPr>
            <a:xfrm>
              <a:off x="2034435" y="1235371"/>
              <a:ext cx="699563" cy="334978"/>
            </a:xfrm>
            <a:custGeom>
              <a:avLst/>
              <a:gdLst>
                <a:gd name="connsiteX0" fmla="*/ 740 w 699563"/>
                <a:gd name="connsiteY0" fmla="*/ 334667 h 334978"/>
                <a:gd name="connsiteX1" fmla="*/ 22965 w 699563"/>
                <a:gd name="connsiteY1" fmla="*/ 193379 h 334978"/>
                <a:gd name="connsiteX2" fmla="*/ 72178 w 699563"/>
                <a:gd name="connsiteY2" fmla="*/ 99717 h 334978"/>
                <a:gd name="connsiteX3" fmla="*/ 227753 w 699563"/>
                <a:gd name="connsiteY3" fmla="*/ 36217 h 334978"/>
                <a:gd name="connsiteX4" fmla="*/ 532553 w 699563"/>
                <a:gd name="connsiteY4" fmla="*/ 9229 h 334978"/>
                <a:gd name="connsiteX5" fmla="*/ 642090 w 699563"/>
                <a:gd name="connsiteY5" fmla="*/ 18754 h 334978"/>
                <a:gd name="connsiteX6" fmla="*/ 699240 w 699563"/>
                <a:gd name="connsiteY6" fmla="*/ 63204 h 334978"/>
                <a:gd name="connsiteX7" fmla="*/ 618278 w 699563"/>
                <a:gd name="connsiteY7" fmla="*/ 12404 h 334978"/>
                <a:gd name="connsiteX8" fmla="*/ 418253 w 699563"/>
                <a:gd name="connsiteY8" fmla="*/ 2879 h 334978"/>
                <a:gd name="connsiteX9" fmla="*/ 108690 w 699563"/>
                <a:gd name="connsiteY9" fmla="*/ 53679 h 334978"/>
                <a:gd name="connsiteX10" fmla="*/ 16615 w 699563"/>
                <a:gd name="connsiteY10" fmla="*/ 152104 h 334978"/>
                <a:gd name="connsiteX11" fmla="*/ 740 w 699563"/>
                <a:gd name="connsiteY11" fmla="*/ 334667 h 33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9563" h="334978">
                  <a:moveTo>
                    <a:pt x="740" y="334667"/>
                  </a:moveTo>
                  <a:cubicBezTo>
                    <a:pt x="1798" y="341546"/>
                    <a:pt x="11059" y="232537"/>
                    <a:pt x="22965" y="193379"/>
                  </a:cubicBezTo>
                  <a:cubicBezTo>
                    <a:pt x="34871" y="154221"/>
                    <a:pt x="38047" y="125911"/>
                    <a:pt x="72178" y="99717"/>
                  </a:cubicBezTo>
                  <a:cubicBezTo>
                    <a:pt x="106309" y="73523"/>
                    <a:pt x="151024" y="51298"/>
                    <a:pt x="227753" y="36217"/>
                  </a:cubicBezTo>
                  <a:cubicBezTo>
                    <a:pt x="304482" y="21136"/>
                    <a:pt x="463497" y="12139"/>
                    <a:pt x="532553" y="9229"/>
                  </a:cubicBezTo>
                  <a:cubicBezTo>
                    <a:pt x="601609" y="6319"/>
                    <a:pt x="614309" y="9758"/>
                    <a:pt x="642090" y="18754"/>
                  </a:cubicBezTo>
                  <a:cubicBezTo>
                    <a:pt x="669871" y="27750"/>
                    <a:pt x="703209" y="64262"/>
                    <a:pt x="699240" y="63204"/>
                  </a:cubicBezTo>
                  <a:cubicBezTo>
                    <a:pt x="695271" y="62146"/>
                    <a:pt x="665109" y="22458"/>
                    <a:pt x="618278" y="12404"/>
                  </a:cubicBezTo>
                  <a:cubicBezTo>
                    <a:pt x="571447" y="2350"/>
                    <a:pt x="503184" y="-4000"/>
                    <a:pt x="418253" y="2879"/>
                  </a:cubicBezTo>
                  <a:cubicBezTo>
                    <a:pt x="333322" y="9758"/>
                    <a:pt x="175630" y="28808"/>
                    <a:pt x="108690" y="53679"/>
                  </a:cubicBezTo>
                  <a:cubicBezTo>
                    <a:pt x="41750" y="78550"/>
                    <a:pt x="36194" y="103421"/>
                    <a:pt x="16615" y="152104"/>
                  </a:cubicBezTo>
                  <a:cubicBezTo>
                    <a:pt x="-2964" y="200787"/>
                    <a:pt x="-318" y="327788"/>
                    <a:pt x="740" y="334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28166D2C-B50D-4179-8855-87CBE93FD13D}"/>
                </a:ext>
              </a:extLst>
            </p:cNvPr>
            <p:cNvSpPr/>
            <p:nvPr/>
          </p:nvSpPr>
          <p:spPr>
            <a:xfrm>
              <a:off x="2666991" y="1246092"/>
              <a:ext cx="108342" cy="308404"/>
            </a:xfrm>
            <a:custGeom>
              <a:avLst/>
              <a:gdLst>
                <a:gd name="connsiteX0" fmla="*/ 9 w 108342"/>
                <a:gd name="connsiteY0" fmla="*/ 96 h 308404"/>
                <a:gd name="connsiteX1" fmla="*/ 103197 w 108342"/>
                <a:gd name="connsiteY1" fmla="*/ 136621 h 308404"/>
                <a:gd name="connsiteX2" fmla="*/ 92084 w 108342"/>
                <a:gd name="connsiteY2" fmla="*/ 246158 h 308404"/>
                <a:gd name="connsiteX3" fmla="*/ 93672 w 108342"/>
                <a:gd name="connsiteY3" fmla="*/ 300133 h 308404"/>
                <a:gd name="connsiteX4" fmla="*/ 107959 w 108342"/>
                <a:gd name="connsiteY4" fmla="*/ 306483 h 308404"/>
                <a:gd name="connsiteX5" fmla="*/ 76209 w 108342"/>
                <a:gd name="connsiteY5" fmla="*/ 282671 h 308404"/>
                <a:gd name="connsiteX6" fmla="*/ 96847 w 108342"/>
                <a:gd name="connsiteY6" fmla="*/ 117571 h 308404"/>
                <a:gd name="connsiteX7" fmla="*/ 9 w 108342"/>
                <a:gd name="connsiteY7" fmla="*/ 96 h 30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42" h="308404">
                  <a:moveTo>
                    <a:pt x="9" y="96"/>
                  </a:moveTo>
                  <a:cubicBezTo>
                    <a:pt x="1067" y="3271"/>
                    <a:pt x="87851" y="95611"/>
                    <a:pt x="103197" y="136621"/>
                  </a:cubicBezTo>
                  <a:cubicBezTo>
                    <a:pt x="118543" y="177631"/>
                    <a:pt x="93671" y="218906"/>
                    <a:pt x="92084" y="246158"/>
                  </a:cubicBezTo>
                  <a:cubicBezTo>
                    <a:pt x="90497" y="273410"/>
                    <a:pt x="91026" y="290079"/>
                    <a:pt x="93672" y="300133"/>
                  </a:cubicBezTo>
                  <a:cubicBezTo>
                    <a:pt x="96318" y="310187"/>
                    <a:pt x="110870" y="309393"/>
                    <a:pt x="107959" y="306483"/>
                  </a:cubicBezTo>
                  <a:cubicBezTo>
                    <a:pt x="105049" y="303573"/>
                    <a:pt x="78061" y="314156"/>
                    <a:pt x="76209" y="282671"/>
                  </a:cubicBezTo>
                  <a:cubicBezTo>
                    <a:pt x="74357" y="251186"/>
                    <a:pt x="106636" y="162286"/>
                    <a:pt x="96847" y="117571"/>
                  </a:cubicBezTo>
                  <a:cubicBezTo>
                    <a:pt x="87058" y="72856"/>
                    <a:pt x="-1049" y="-3079"/>
                    <a:pt x="9" y="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7E34B10F-D78E-464B-91F5-E5A8BD24F2F2}"/>
                </a:ext>
              </a:extLst>
            </p:cNvPr>
            <p:cNvSpPr/>
            <p:nvPr/>
          </p:nvSpPr>
          <p:spPr>
            <a:xfrm>
              <a:off x="2739603" y="1554162"/>
              <a:ext cx="54409" cy="478800"/>
            </a:xfrm>
            <a:custGeom>
              <a:avLst/>
              <a:gdLst>
                <a:gd name="connsiteX0" fmla="*/ 51222 w 54409"/>
                <a:gd name="connsiteY0" fmla="*/ 1 h 478800"/>
                <a:gd name="connsiteX1" fmla="*/ 422 w 54409"/>
                <a:gd name="connsiteY1" fmla="*/ 52388 h 478800"/>
                <a:gd name="connsiteX2" fmla="*/ 27410 w 54409"/>
                <a:gd name="connsiteY2" fmla="*/ 95251 h 478800"/>
                <a:gd name="connsiteX3" fmla="*/ 35347 w 54409"/>
                <a:gd name="connsiteY3" fmla="*/ 282576 h 478800"/>
                <a:gd name="connsiteX4" fmla="*/ 28997 w 54409"/>
                <a:gd name="connsiteY4" fmla="*/ 322263 h 478800"/>
                <a:gd name="connsiteX5" fmla="*/ 9947 w 54409"/>
                <a:gd name="connsiteY5" fmla="*/ 368301 h 478800"/>
                <a:gd name="connsiteX6" fmla="*/ 6772 w 54409"/>
                <a:gd name="connsiteY6" fmla="*/ 422276 h 478800"/>
                <a:gd name="connsiteX7" fmla="*/ 8360 w 54409"/>
                <a:gd name="connsiteY7" fmla="*/ 463551 h 478800"/>
                <a:gd name="connsiteX8" fmla="*/ 54397 w 54409"/>
                <a:gd name="connsiteY8" fmla="*/ 477838 h 478800"/>
                <a:gd name="connsiteX9" fmla="*/ 13122 w 54409"/>
                <a:gd name="connsiteY9" fmla="*/ 439738 h 478800"/>
                <a:gd name="connsiteX10" fmla="*/ 30585 w 54409"/>
                <a:gd name="connsiteY10" fmla="*/ 346076 h 478800"/>
                <a:gd name="connsiteX11" fmla="*/ 40110 w 54409"/>
                <a:gd name="connsiteY11" fmla="*/ 217488 h 478800"/>
                <a:gd name="connsiteX12" fmla="*/ 27410 w 54409"/>
                <a:gd name="connsiteY12" fmla="*/ 77788 h 478800"/>
                <a:gd name="connsiteX13" fmla="*/ 19472 w 54409"/>
                <a:gd name="connsiteY13" fmla="*/ 53976 h 478800"/>
                <a:gd name="connsiteX14" fmla="*/ 51222 w 54409"/>
                <a:gd name="connsiteY14" fmla="*/ 1 h 47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409" h="478800">
                  <a:moveTo>
                    <a:pt x="51222" y="1"/>
                  </a:moveTo>
                  <a:cubicBezTo>
                    <a:pt x="48047" y="-264"/>
                    <a:pt x="4391" y="36513"/>
                    <a:pt x="422" y="52388"/>
                  </a:cubicBezTo>
                  <a:cubicBezTo>
                    <a:pt x="-3547" y="68263"/>
                    <a:pt x="21589" y="56886"/>
                    <a:pt x="27410" y="95251"/>
                  </a:cubicBezTo>
                  <a:cubicBezTo>
                    <a:pt x="33231" y="133616"/>
                    <a:pt x="35083" y="244741"/>
                    <a:pt x="35347" y="282576"/>
                  </a:cubicBezTo>
                  <a:cubicBezTo>
                    <a:pt x="35611" y="320411"/>
                    <a:pt x="33230" y="307976"/>
                    <a:pt x="28997" y="322263"/>
                  </a:cubicBezTo>
                  <a:cubicBezTo>
                    <a:pt x="24764" y="336550"/>
                    <a:pt x="13651" y="351632"/>
                    <a:pt x="9947" y="368301"/>
                  </a:cubicBezTo>
                  <a:cubicBezTo>
                    <a:pt x="6243" y="384970"/>
                    <a:pt x="7036" y="406401"/>
                    <a:pt x="6772" y="422276"/>
                  </a:cubicBezTo>
                  <a:cubicBezTo>
                    <a:pt x="6508" y="438151"/>
                    <a:pt x="423" y="454291"/>
                    <a:pt x="8360" y="463551"/>
                  </a:cubicBezTo>
                  <a:cubicBezTo>
                    <a:pt x="16297" y="472811"/>
                    <a:pt x="53603" y="481807"/>
                    <a:pt x="54397" y="477838"/>
                  </a:cubicBezTo>
                  <a:cubicBezTo>
                    <a:pt x="55191" y="473869"/>
                    <a:pt x="17091" y="461698"/>
                    <a:pt x="13122" y="439738"/>
                  </a:cubicBezTo>
                  <a:cubicBezTo>
                    <a:pt x="9153" y="417778"/>
                    <a:pt x="26087" y="383118"/>
                    <a:pt x="30585" y="346076"/>
                  </a:cubicBezTo>
                  <a:cubicBezTo>
                    <a:pt x="35083" y="309034"/>
                    <a:pt x="40639" y="262203"/>
                    <a:pt x="40110" y="217488"/>
                  </a:cubicBezTo>
                  <a:cubicBezTo>
                    <a:pt x="39581" y="172773"/>
                    <a:pt x="30850" y="105040"/>
                    <a:pt x="27410" y="77788"/>
                  </a:cubicBezTo>
                  <a:cubicBezTo>
                    <a:pt x="23970" y="50536"/>
                    <a:pt x="15503" y="65088"/>
                    <a:pt x="19472" y="53976"/>
                  </a:cubicBezTo>
                  <a:cubicBezTo>
                    <a:pt x="23441" y="42864"/>
                    <a:pt x="54397" y="266"/>
                    <a:pt x="5122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FCCC4770-592B-420E-B99D-BD961D6A78E1}"/>
                </a:ext>
              </a:extLst>
            </p:cNvPr>
            <p:cNvSpPr/>
            <p:nvPr/>
          </p:nvSpPr>
          <p:spPr>
            <a:xfrm>
              <a:off x="2564949" y="1877993"/>
              <a:ext cx="180558" cy="30990"/>
            </a:xfrm>
            <a:custGeom>
              <a:avLst/>
              <a:gdLst>
                <a:gd name="connsiteX0" fmla="*/ 2039 w 180558"/>
                <a:gd name="connsiteY0" fmla="*/ 20 h 30990"/>
                <a:gd name="connsiteX1" fmla="*/ 148089 w 180558"/>
                <a:gd name="connsiteY1" fmla="*/ 25420 h 30990"/>
                <a:gd name="connsiteX2" fmla="*/ 175076 w 180558"/>
                <a:gd name="connsiteY2" fmla="*/ 25420 h 30990"/>
                <a:gd name="connsiteX3" fmla="*/ 68714 w 180558"/>
                <a:gd name="connsiteY3" fmla="*/ 30182 h 30990"/>
                <a:gd name="connsiteX4" fmla="*/ 2039 w 180558"/>
                <a:gd name="connsiteY4" fmla="*/ 20 h 3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558" h="30990">
                  <a:moveTo>
                    <a:pt x="2039" y="20"/>
                  </a:moveTo>
                  <a:cubicBezTo>
                    <a:pt x="15268" y="-774"/>
                    <a:pt x="119250" y="21187"/>
                    <a:pt x="148089" y="25420"/>
                  </a:cubicBezTo>
                  <a:cubicBezTo>
                    <a:pt x="176929" y="29653"/>
                    <a:pt x="188305" y="24626"/>
                    <a:pt x="175076" y="25420"/>
                  </a:cubicBezTo>
                  <a:cubicBezTo>
                    <a:pt x="161847" y="26214"/>
                    <a:pt x="94114" y="33357"/>
                    <a:pt x="68714" y="30182"/>
                  </a:cubicBezTo>
                  <a:cubicBezTo>
                    <a:pt x="43314" y="27007"/>
                    <a:pt x="-11190" y="814"/>
                    <a:pt x="2039" y="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FC70FA24-244B-4B19-8DDC-5EBD6382A919}"/>
                </a:ext>
              </a:extLst>
            </p:cNvPr>
            <p:cNvSpPr/>
            <p:nvPr/>
          </p:nvSpPr>
          <p:spPr>
            <a:xfrm>
              <a:off x="2040921" y="1557727"/>
              <a:ext cx="299053" cy="50799"/>
            </a:xfrm>
            <a:custGeom>
              <a:avLst/>
              <a:gdLst>
                <a:gd name="connsiteX0" fmla="*/ 8542 w 299053"/>
                <a:gd name="connsiteY0" fmla="*/ 4373 h 50799"/>
                <a:gd name="connsiteX1" fmla="*/ 272067 w 299053"/>
                <a:gd name="connsiteY1" fmla="*/ 48823 h 50799"/>
                <a:gd name="connsiteX2" fmla="*/ 268892 w 299053"/>
                <a:gd name="connsiteY2" fmla="*/ 39298 h 50799"/>
                <a:gd name="connsiteX3" fmla="*/ 81567 w 299053"/>
                <a:gd name="connsiteY3" fmla="*/ 5961 h 50799"/>
                <a:gd name="connsiteX4" fmla="*/ 8542 w 299053"/>
                <a:gd name="connsiteY4" fmla="*/ 4373 h 5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053" h="50799">
                  <a:moveTo>
                    <a:pt x="8542" y="4373"/>
                  </a:moveTo>
                  <a:cubicBezTo>
                    <a:pt x="40292" y="11517"/>
                    <a:pt x="228675" y="43002"/>
                    <a:pt x="272067" y="48823"/>
                  </a:cubicBezTo>
                  <a:cubicBezTo>
                    <a:pt x="315459" y="54644"/>
                    <a:pt x="300642" y="46442"/>
                    <a:pt x="268892" y="39298"/>
                  </a:cubicBezTo>
                  <a:cubicBezTo>
                    <a:pt x="237142" y="32154"/>
                    <a:pt x="122313" y="12311"/>
                    <a:pt x="81567" y="5961"/>
                  </a:cubicBezTo>
                  <a:cubicBezTo>
                    <a:pt x="40821" y="-389"/>
                    <a:pt x="-23208" y="-2771"/>
                    <a:pt x="8542" y="43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E4FCB034-D27F-45F7-899E-2C7D9B2C23E1}"/>
                </a:ext>
              </a:extLst>
            </p:cNvPr>
            <p:cNvSpPr/>
            <p:nvPr/>
          </p:nvSpPr>
          <p:spPr>
            <a:xfrm>
              <a:off x="2046137" y="1590674"/>
              <a:ext cx="300289" cy="31959"/>
            </a:xfrm>
            <a:custGeom>
              <a:avLst/>
              <a:gdLst>
                <a:gd name="connsiteX0" fmla="*/ 1738 w 300289"/>
                <a:gd name="connsiteY0" fmla="*/ 1 h 31959"/>
                <a:gd name="connsiteX1" fmla="*/ 220813 w 300289"/>
                <a:gd name="connsiteY1" fmla="*/ 30164 h 31959"/>
                <a:gd name="connsiteX2" fmla="*/ 297013 w 300289"/>
                <a:gd name="connsiteY2" fmla="*/ 22226 h 31959"/>
                <a:gd name="connsiteX3" fmla="*/ 127151 w 300289"/>
                <a:gd name="connsiteY3" fmla="*/ 31751 h 31959"/>
                <a:gd name="connsiteX4" fmla="*/ 1738 w 300289"/>
                <a:gd name="connsiteY4" fmla="*/ 1 h 3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289" h="31959">
                  <a:moveTo>
                    <a:pt x="1738" y="1"/>
                  </a:moveTo>
                  <a:cubicBezTo>
                    <a:pt x="17348" y="-263"/>
                    <a:pt x="171601" y="26460"/>
                    <a:pt x="220813" y="30164"/>
                  </a:cubicBezTo>
                  <a:cubicBezTo>
                    <a:pt x="270026" y="33868"/>
                    <a:pt x="312623" y="21962"/>
                    <a:pt x="297013" y="22226"/>
                  </a:cubicBezTo>
                  <a:cubicBezTo>
                    <a:pt x="281403" y="22490"/>
                    <a:pt x="174776" y="33603"/>
                    <a:pt x="127151" y="31751"/>
                  </a:cubicBezTo>
                  <a:cubicBezTo>
                    <a:pt x="79526" y="29899"/>
                    <a:pt x="-13872" y="265"/>
                    <a:pt x="17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D973BAD6-9613-4633-86CA-25635030F043}"/>
                </a:ext>
              </a:extLst>
            </p:cNvPr>
            <p:cNvSpPr/>
            <p:nvPr/>
          </p:nvSpPr>
          <p:spPr>
            <a:xfrm>
              <a:off x="2599280" y="1366630"/>
              <a:ext cx="137976" cy="265373"/>
            </a:xfrm>
            <a:custGeom>
              <a:avLst/>
              <a:gdLst>
                <a:gd name="connsiteX0" fmla="*/ 101058 w 137976"/>
                <a:gd name="connsiteY0" fmla="*/ 208 h 265373"/>
                <a:gd name="connsiteX1" fmla="*/ 8983 w 137976"/>
                <a:gd name="connsiteY1" fmla="*/ 44658 h 265373"/>
                <a:gd name="connsiteX2" fmla="*/ 4220 w 137976"/>
                <a:gd name="connsiteY2" fmla="*/ 82758 h 265373"/>
                <a:gd name="connsiteX3" fmla="*/ 15333 w 137976"/>
                <a:gd name="connsiteY3" fmla="*/ 144670 h 265373"/>
                <a:gd name="connsiteX4" fmla="*/ 75658 w 137976"/>
                <a:gd name="connsiteY4" fmla="*/ 200233 h 265373"/>
                <a:gd name="connsiteX5" fmla="*/ 131220 w 137976"/>
                <a:gd name="connsiteY5" fmla="*/ 265320 h 265373"/>
                <a:gd name="connsiteX6" fmla="*/ 135983 w 137976"/>
                <a:gd name="connsiteY6" fmla="*/ 189120 h 265373"/>
                <a:gd name="connsiteX7" fmla="*/ 121695 w 137976"/>
                <a:gd name="connsiteY7" fmla="*/ 120858 h 265373"/>
                <a:gd name="connsiteX8" fmla="*/ 107408 w 137976"/>
                <a:gd name="connsiteY8" fmla="*/ 195470 h 265373"/>
                <a:gd name="connsiteX9" fmla="*/ 31208 w 137976"/>
                <a:gd name="connsiteY9" fmla="*/ 116095 h 265373"/>
                <a:gd name="connsiteX10" fmla="*/ 18508 w 137976"/>
                <a:gd name="connsiteY10" fmla="*/ 63708 h 265373"/>
                <a:gd name="connsiteX11" fmla="*/ 101058 w 137976"/>
                <a:gd name="connsiteY11" fmla="*/ 208 h 26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6" h="265373">
                  <a:moveTo>
                    <a:pt x="101058" y="208"/>
                  </a:moveTo>
                  <a:cubicBezTo>
                    <a:pt x="99471" y="-2967"/>
                    <a:pt x="25123" y="30900"/>
                    <a:pt x="8983" y="44658"/>
                  </a:cubicBezTo>
                  <a:cubicBezTo>
                    <a:pt x="-7157" y="58416"/>
                    <a:pt x="3162" y="66089"/>
                    <a:pt x="4220" y="82758"/>
                  </a:cubicBezTo>
                  <a:cubicBezTo>
                    <a:pt x="5278" y="99427"/>
                    <a:pt x="3427" y="125091"/>
                    <a:pt x="15333" y="144670"/>
                  </a:cubicBezTo>
                  <a:cubicBezTo>
                    <a:pt x="27239" y="164249"/>
                    <a:pt x="56344" y="180125"/>
                    <a:pt x="75658" y="200233"/>
                  </a:cubicBezTo>
                  <a:cubicBezTo>
                    <a:pt x="94972" y="220341"/>
                    <a:pt x="121166" y="267172"/>
                    <a:pt x="131220" y="265320"/>
                  </a:cubicBezTo>
                  <a:cubicBezTo>
                    <a:pt x="141274" y="263468"/>
                    <a:pt x="137571" y="213197"/>
                    <a:pt x="135983" y="189120"/>
                  </a:cubicBezTo>
                  <a:cubicBezTo>
                    <a:pt x="134396" y="165043"/>
                    <a:pt x="126457" y="119800"/>
                    <a:pt x="121695" y="120858"/>
                  </a:cubicBezTo>
                  <a:cubicBezTo>
                    <a:pt x="116933" y="121916"/>
                    <a:pt x="122489" y="196264"/>
                    <a:pt x="107408" y="195470"/>
                  </a:cubicBezTo>
                  <a:cubicBezTo>
                    <a:pt x="92327" y="194676"/>
                    <a:pt x="46025" y="138055"/>
                    <a:pt x="31208" y="116095"/>
                  </a:cubicBezTo>
                  <a:cubicBezTo>
                    <a:pt x="16391" y="94135"/>
                    <a:pt x="9248" y="81171"/>
                    <a:pt x="18508" y="63708"/>
                  </a:cubicBezTo>
                  <a:cubicBezTo>
                    <a:pt x="27768" y="46246"/>
                    <a:pt x="102645" y="3383"/>
                    <a:pt x="101058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AEECFF2B-BBC0-4F01-B217-BCC4FAC0E985}"/>
                </a:ext>
              </a:extLst>
            </p:cNvPr>
            <p:cNvSpPr/>
            <p:nvPr/>
          </p:nvSpPr>
          <p:spPr>
            <a:xfrm>
              <a:off x="2698674" y="1323884"/>
              <a:ext cx="42962" cy="117691"/>
            </a:xfrm>
            <a:custGeom>
              <a:avLst/>
              <a:gdLst>
                <a:gd name="connsiteX0" fmla="*/ 31826 w 42962"/>
                <a:gd name="connsiteY0" fmla="*/ 91 h 117691"/>
                <a:gd name="connsiteX1" fmla="*/ 76 w 42962"/>
                <a:gd name="connsiteY1" fmla="*/ 62004 h 117691"/>
                <a:gd name="connsiteX2" fmla="*/ 42939 w 42962"/>
                <a:gd name="connsiteY2" fmla="*/ 117566 h 117691"/>
                <a:gd name="connsiteX3" fmla="*/ 6426 w 42962"/>
                <a:gd name="connsiteY3" fmla="*/ 76291 h 117691"/>
                <a:gd name="connsiteX4" fmla="*/ 31826 w 42962"/>
                <a:gd name="connsiteY4" fmla="*/ 91 h 11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2" h="117691">
                  <a:moveTo>
                    <a:pt x="31826" y="91"/>
                  </a:moveTo>
                  <a:cubicBezTo>
                    <a:pt x="30768" y="-2290"/>
                    <a:pt x="-1776" y="42425"/>
                    <a:pt x="76" y="62004"/>
                  </a:cubicBezTo>
                  <a:cubicBezTo>
                    <a:pt x="1928" y="81583"/>
                    <a:pt x="41881" y="115185"/>
                    <a:pt x="42939" y="117566"/>
                  </a:cubicBezTo>
                  <a:cubicBezTo>
                    <a:pt x="43997" y="119947"/>
                    <a:pt x="8807" y="87932"/>
                    <a:pt x="6426" y="76291"/>
                  </a:cubicBezTo>
                  <a:cubicBezTo>
                    <a:pt x="4045" y="64650"/>
                    <a:pt x="32884" y="2472"/>
                    <a:pt x="31826" y="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46A0F3DF-A17D-49BF-B9D8-990EB4AAC417}"/>
                </a:ext>
              </a:extLst>
            </p:cNvPr>
            <p:cNvSpPr/>
            <p:nvPr/>
          </p:nvSpPr>
          <p:spPr>
            <a:xfrm>
              <a:off x="2563004" y="1346542"/>
              <a:ext cx="140938" cy="116158"/>
            </a:xfrm>
            <a:custGeom>
              <a:avLst/>
              <a:gdLst>
                <a:gd name="connsiteX0" fmla="*/ 138921 w 140938"/>
                <a:gd name="connsiteY0" fmla="*/ 2833 h 116158"/>
                <a:gd name="connsiteX1" fmla="*/ 5571 w 140938"/>
                <a:gd name="connsiteY1" fmla="*/ 36171 h 116158"/>
                <a:gd name="connsiteX2" fmla="*/ 24621 w 140938"/>
                <a:gd name="connsiteY2" fmla="*/ 106021 h 116158"/>
                <a:gd name="connsiteX3" fmla="*/ 19859 w 140938"/>
                <a:gd name="connsiteY3" fmla="*/ 110783 h 116158"/>
                <a:gd name="connsiteX4" fmla="*/ 19859 w 140938"/>
                <a:gd name="connsiteY4" fmla="*/ 58396 h 116158"/>
                <a:gd name="connsiteX5" fmla="*/ 83359 w 140938"/>
                <a:gd name="connsiteY5" fmla="*/ 9183 h 116158"/>
                <a:gd name="connsiteX6" fmla="*/ 138921 w 140938"/>
                <a:gd name="connsiteY6" fmla="*/ 2833 h 1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38" h="116158">
                  <a:moveTo>
                    <a:pt x="138921" y="2833"/>
                  </a:moveTo>
                  <a:cubicBezTo>
                    <a:pt x="125956" y="7331"/>
                    <a:pt x="24621" y="18973"/>
                    <a:pt x="5571" y="36171"/>
                  </a:cubicBezTo>
                  <a:cubicBezTo>
                    <a:pt x="-13479" y="53369"/>
                    <a:pt x="22240" y="93586"/>
                    <a:pt x="24621" y="106021"/>
                  </a:cubicBezTo>
                  <a:cubicBezTo>
                    <a:pt x="27002" y="118456"/>
                    <a:pt x="20653" y="118720"/>
                    <a:pt x="19859" y="110783"/>
                  </a:cubicBezTo>
                  <a:cubicBezTo>
                    <a:pt x="19065" y="102846"/>
                    <a:pt x="9276" y="75329"/>
                    <a:pt x="19859" y="58396"/>
                  </a:cubicBezTo>
                  <a:cubicBezTo>
                    <a:pt x="30442" y="41463"/>
                    <a:pt x="68013" y="20031"/>
                    <a:pt x="83359" y="9183"/>
                  </a:cubicBezTo>
                  <a:cubicBezTo>
                    <a:pt x="98705" y="-1665"/>
                    <a:pt x="151886" y="-1665"/>
                    <a:pt x="138921" y="28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9506B040-DF20-45B6-AB62-9A3687307578}"/>
                </a:ext>
              </a:extLst>
            </p:cNvPr>
            <p:cNvSpPr/>
            <p:nvPr/>
          </p:nvSpPr>
          <p:spPr>
            <a:xfrm>
              <a:off x="2571327" y="1485847"/>
              <a:ext cx="144935" cy="151156"/>
            </a:xfrm>
            <a:custGeom>
              <a:avLst/>
              <a:gdLst>
                <a:gd name="connsiteX0" fmla="*/ 423 w 144935"/>
                <a:gd name="connsiteY0" fmla="*/ 53 h 151156"/>
                <a:gd name="connsiteX1" fmla="*/ 25823 w 144935"/>
                <a:gd name="connsiteY1" fmla="*/ 71491 h 151156"/>
                <a:gd name="connsiteX2" fmla="*/ 144886 w 144935"/>
                <a:gd name="connsiteY2" fmla="*/ 150866 h 151156"/>
                <a:gd name="connsiteX3" fmla="*/ 40111 w 144935"/>
                <a:gd name="connsiteY3" fmla="*/ 96891 h 151156"/>
                <a:gd name="connsiteX4" fmla="*/ 11536 w 144935"/>
                <a:gd name="connsiteY4" fmla="*/ 60378 h 151156"/>
                <a:gd name="connsiteX5" fmla="*/ 423 w 144935"/>
                <a:gd name="connsiteY5" fmla="*/ 53 h 15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35" h="151156">
                  <a:moveTo>
                    <a:pt x="423" y="53"/>
                  </a:moveTo>
                  <a:cubicBezTo>
                    <a:pt x="2804" y="1905"/>
                    <a:pt x="1746" y="46356"/>
                    <a:pt x="25823" y="71491"/>
                  </a:cubicBezTo>
                  <a:cubicBezTo>
                    <a:pt x="49900" y="96626"/>
                    <a:pt x="142505" y="146633"/>
                    <a:pt x="144886" y="150866"/>
                  </a:cubicBezTo>
                  <a:cubicBezTo>
                    <a:pt x="147267" y="155099"/>
                    <a:pt x="62336" y="111972"/>
                    <a:pt x="40111" y="96891"/>
                  </a:cubicBezTo>
                  <a:cubicBezTo>
                    <a:pt x="17886" y="81810"/>
                    <a:pt x="16828" y="76253"/>
                    <a:pt x="11536" y="60378"/>
                  </a:cubicBezTo>
                  <a:cubicBezTo>
                    <a:pt x="6244" y="44503"/>
                    <a:pt x="-1958" y="-1799"/>
                    <a:pt x="423" y="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74EF3B17-251A-48D2-9501-B297A89A49D7}"/>
                </a:ext>
              </a:extLst>
            </p:cNvPr>
            <p:cNvSpPr/>
            <p:nvPr/>
          </p:nvSpPr>
          <p:spPr>
            <a:xfrm>
              <a:off x="2511177" y="1593396"/>
              <a:ext cx="205737" cy="113356"/>
            </a:xfrm>
            <a:custGeom>
              <a:avLst/>
              <a:gdLst>
                <a:gd name="connsiteX0" fmla="*/ 248 w 205737"/>
                <a:gd name="connsiteY0" fmla="*/ 3629 h 113356"/>
                <a:gd name="connsiteX1" fmla="*/ 63748 w 205737"/>
                <a:gd name="connsiteY1" fmla="*/ 24267 h 113356"/>
                <a:gd name="connsiteX2" fmla="*/ 100261 w 205737"/>
                <a:gd name="connsiteY2" fmla="*/ 105229 h 113356"/>
                <a:gd name="connsiteX3" fmla="*/ 160586 w 205737"/>
                <a:gd name="connsiteY3" fmla="*/ 109992 h 113356"/>
                <a:gd name="connsiteX4" fmla="*/ 203448 w 205737"/>
                <a:gd name="connsiteY4" fmla="*/ 100467 h 113356"/>
                <a:gd name="connsiteX5" fmla="*/ 89148 w 205737"/>
                <a:gd name="connsiteY5" fmla="*/ 87767 h 113356"/>
                <a:gd name="connsiteX6" fmla="*/ 248 w 205737"/>
                <a:gd name="connsiteY6" fmla="*/ 3629 h 1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737" h="113356">
                  <a:moveTo>
                    <a:pt x="248" y="3629"/>
                  </a:moveTo>
                  <a:cubicBezTo>
                    <a:pt x="-3985" y="-6954"/>
                    <a:pt x="47079" y="7334"/>
                    <a:pt x="63748" y="24267"/>
                  </a:cubicBezTo>
                  <a:cubicBezTo>
                    <a:pt x="80417" y="41200"/>
                    <a:pt x="84121" y="90942"/>
                    <a:pt x="100261" y="105229"/>
                  </a:cubicBezTo>
                  <a:cubicBezTo>
                    <a:pt x="116401" y="119517"/>
                    <a:pt x="143388" y="110786"/>
                    <a:pt x="160586" y="109992"/>
                  </a:cubicBezTo>
                  <a:cubicBezTo>
                    <a:pt x="177784" y="109198"/>
                    <a:pt x="215354" y="104171"/>
                    <a:pt x="203448" y="100467"/>
                  </a:cubicBezTo>
                  <a:cubicBezTo>
                    <a:pt x="191542" y="96763"/>
                    <a:pt x="116929" y="100732"/>
                    <a:pt x="89148" y="87767"/>
                  </a:cubicBezTo>
                  <a:cubicBezTo>
                    <a:pt x="61367" y="74802"/>
                    <a:pt x="4481" y="14212"/>
                    <a:pt x="248" y="36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B7BA74CE-2F0B-4905-9DBF-B24F56A541D6}"/>
                </a:ext>
              </a:extLst>
            </p:cNvPr>
            <p:cNvSpPr/>
            <p:nvPr/>
          </p:nvSpPr>
          <p:spPr>
            <a:xfrm>
              <a:off x="2562683" y="1642924"/>
              <a:ext cx="135504" cy="109954"/>
            </a:xfrm>
            <a:custGeom>
              <a:avLst/>
              <a:gdLst>
                <a:gd name="connsiteX0" fmla="*/ 2717 w 135504"/>
                <a:gd name="connsiteY0" fmla="*/ 139 h 109954"/>
                <a:gd name="connsiteX1" fmla="*/ 59867 w 135504"/>
                <a:gd name="connsiteY1" fmla="*/ 101739 h 109954"/>
                <a:gd name="connsiteX2" fmla="*/ 105905 w 135504"/>
                <a:gd name="connsiteY2" fmla="*/ 101739 h 109954"/>
                <a:gd name="connsiteX3" fmla="*/ 132892 w 135504"/>
                <a:gd name="connsiteY3" fmla="*/ 84276 h 109954"/>
                <a:gd name="connsiteX4" fmla="*/ 40817 w 135504"/>
                <a:gd name="connsiteY4" fmla="*/ 98564 h 109954"/>
                <a:gd name="connsiteX5" fmla="*/ 12242 w 135504"/>
                <a:gd name="connsiteY5" fmla="*/ 79514 h 109954"/>
                <a:gd name="connsiteX6" fmla="*/ 2717 w 135504"/>
                <a:gd name="connsiteY6" fmla="*/ 139 h 1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504" h="109954">
                  <a:moveTo>
                    <a:pt x="2717" y="139"/>
                  </a:moveTo>
                  <a:cubicBezTo>
                    <a:pt x="10654" y="3843"/>
                    <a:pt x="42669" y="84806"/>
                    <a:pt x="59867" y="101739"/>
                  </a:cubicBezTo>
                  <a:cubicBezTo>
                    <a:pt x="77065" y="118672"/>
                    <a:pt x="93734" y="104650"/>
                    <a:pt x="105905" y="101739"/>
                  </a:cubicBezTo>
                  <a:cubicBezTo>
                    <a:pt x="118076" y="98829"/>
                    <a:pt x="143740" y="84805"/>
                    <a:pt x="132892" y="84276"/>
                  </a:cubicBezTo>
                  <a:cubicBezTo>
                    <a:pt x="122044" y="83747"/>
                    <a:pt x="60925" y="99358"/>
                    <a:pt x="40817" y="98564"/>
                  </a:cubicBezTo>
                  <a:cubicBezTo>
                    <a:pt x="20709" y="97770"/>
                    <a:pt x="18327" y="91156"/>
                    <a:pt x="12242" y="79514"/>
                  </a:cubicBezTo>
                  <a:cubicBezTo>
                    <a:pt x="6157" y="67872"/>
                    <a:pt x="-5220" y="-3565"/>
                    <a:pt x="2717" y="1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31ADF876-86C1-4F40-9D7F-264FE2E04B64}"/>
                </a:ext>
              </a:extLst>
            </p:cNvPr>
            <p:cNvSpPr/>
            <p:nvPr/>
          </p:nvSpPr>
          <p:spPr>
            <a:xfrm>
              <a:off x="2034283" y="1683984"/>
              <a:ext cx="501241" cy="176082"/>
            </a:xfrm>
            <a:custGeom>
              <a:avLst/>
              <a:gdLst>
                <a:gd name="connsiteX0" fmla="*/ 7242 w 501241"/>
                <a:gd name="connsiteY0" fmla="*/ 354 h 176082"/>
                <a:gd name="connsiteX1" fmla="*/ 32642 w 501241"/>
                <a:gd name="connsiteY1" fmla="*/ 47979 h 176082"/>
                <a:gd name="connsiteX2" fmla="*/ 319980 w 501241"/>
                <a:gd name="connsiteY2" fmla="*/ 152754 h 176082"/>
                <a:gd name="connsiteX3" fmla="*/ 500955 w 501241"/>
                <a:gd name="connsiteY3" fmla="*/ 173391 h 176082"/>
                <a:gd name="connsiteX4" fmla="*/ 280292 w 501241"/>
                <a:gd name="connsiteY4" fmla="*/ 168629 h 176082"/>
                <a:gd name="connsiteX5" fmla="*/ 134242 w 501241"/>
                <a:gd name="connsiteY5" fmla="*/ 108304 h 176082"/>
                <a:gd name="connsiteX6" fmla="*/ 38992 w 501241"/>
                <a:gd name="connsiteY6" fmla="*/ 70204 h 176082"/>
                <a:gd name="connsiteX7" fmla="*/ 7242 w 501241"/>
                <a:gd name="connsiteY7" fmla="*/ 354 h 17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241" h="176082">
                  <a:moveTo>
                    <a:pt x="7242" y="354"/>
                  </a:moveTo>
                  <a:cubicBezTo>
                    <a:pt x="6184" y="-3350"/>
                    <a:pt x="-19481" y="22579"/>
                    <a:pt x="32642" y="47979"/>
                  </a:cubicBezTo>
                  <a:cubicBezTo>
                    <a:pt x="84765" y="73379"/>
                    <a:pt x="241928" y="131852"/>
                    <a:pt x="319980" y="152754"/>
                  </a:cubicBezTo>
                  <a:cubicBezTo>
                    <a:pt x="398032" y="173656"/>
                    <a:pt x="507570" y="170745"/>
                    <a:pt x="500955" y="173391"/>
                  </a:cubicBezTo>
                  <a:cubicBezTo>
                    <a:pt x="494340" y="176037"/>
                    <a:pt x="341411" y="179477"/>
                    <a:pt x="280292" y="168629"/>
                  </a:cubicBezTo>
                  <a:cubicBezTo>
                    <a:pt x="219173" y="157781"/>
                    <a:pt x="134242" y="108304"/>
                    <a:pt x="134242" y="108304"/>
                  </a:cubicBezTo>
                  <a:cubicBezTo>
                    <a:pt x="94025" y="91900"/>
                    <a:pt x="62275" y="82904"/>
                    <a:pt x="38992" y="70204"/>
                  </a:cubicBezTo>
                  <a:cubicBezTo>
                    <a:pt x="15709" y="57504"/>
                    <a:pt x="8300" y="4058"/>
                    <a:pt x="7242" y="3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3E2B4AE5-05C0-42C4-A72B-F036EB69F08E}"/>
                </a:ext>
              </a:extLst>
            </p:cNvPr>
            <p:cNvSpPr/>
            <p:nvPr/>
          </p:nvSpPr>
          <p:spPr>
            <a:xfrm>
              <a:off x="2674931" y="1644597"/>
              <a:ext cx="68894" cy="166887"/>
            </a:xfrm>
            <a:custGeom>
              <a:avLst/>
              <a:gdLst>
                <a:gd name="connsiteX0" fmla="*/ 22232 w 68894"/>
                <a:gd name="connsiteY0" fmla="*/ 53 h 166887"/>
                <a:gd name="connsiteX1" fmla="*/ 63507 w 68894"/>
                <a:gd name="connsiteY1" fmla="*/ 114353 h 166887"/>
                <a:gd name="connsiteX2" fmla="*/ 7 w 68894"/>
                <a:gd name="connsiteY2" fmla="*/ 166741 h 166887"/>
                <a:gd name="connsiteX3" fmla="*/ 68269 w 68894"/>
                <a:gd name="connsiteY3" fmla="*/ 100066 h 166887"/>
                <a:gd name="connsiteX4" fmla="*/ 22232 w 68894"/>
                <a:gd name="connsiteY4" fmla="*/ 53 h 16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94" h="166887">
                  <a:moveTo>
                    <a:pt x="22232" y="53"/>
                  </a:moveTo>
                  <a:cubicBezTo>
                    <a:pt x="21438" y="2434"/>
                    <a:pt x="67211" y="86572"/>
                    <a:pt x="63507" y="114353"/>
                  </a:cubicBezTo>
                  <a:cubicBezTo>
                    <a:pt x="59803" y="142134"/>
                    <a:pt x="-787" y="169122"/>
                    <a:pt x="7" y="166741"/>
                  </a:cubicBezTo>
                  <a:cubicBezTo>
                    <a:pt x="801" y="164360"/>
                    <a:pt x="61390" y="124143"/>
                    <a:pt x="68269" y="100066"/>
                  </a:cubicBezTo>
                  <a:cubicBezTo>
                    <a:pt x="75148" y="75989"/>
                    <a:pt x="23026" y="-2328"/>
                    <a:pt x="22232" y="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90AB4318-F2D1-4BC0-AA1F-FDBD6CB7D556}"/>
                </a:ext>
              </a:extLst>
            </p:cNvPr>
            <p:cNvSpPr/>
            <p:nvPr/>
          </p:nvSpPr>
          <p:spPr>
            <a:xfrm>
              <a:off x="2075166" y="1382684"/>
              <a:ext cx="90184" cy="82117"/>
            </a:xfrm>
            <a:custGeom>
              <a:avLst/>
              <a:gdLst>
                <a:gd name="connsiteX0" fmla="*/ 4459 w 90184"/>
                <a:gd name="connsiteY0" fmla="*/ 29 h 82117"/>
                <a:gd name="connsiteX1" fmla="*/ 20334 w 90184"/>
                <a:gd name="connsiteY1" fmla="*/ 77816 h 82117"/>
                <a:gd name="connsiteX2" fmla="*/ 90184 w 90184"/>
                <a:gd name="connsiteY2" fmla="*/ 68291 h 82117"/>
                <a:gd name="connsiteX3" fmla="*/ 4459 w 90184"/>
                <a:gd name="connsiteY3" fmla="*/ 29 h 8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84" h="82117">
                  <a:moveTo>
                    <a:pt x="4459" y="29"/>
                  </a:moveTo>
                  <a:cubicBezTo>
                    <a:pt x="-7183" y="1616"/>
                    <a:pt x="6046" y="66439"/>
                    <a:pt x="20334" y="77816"/>
                  </a:cubicBezTo>
                  <a:cubicBezTo>
                    <a:pt x="34622" y="89193"/>
                    <a:pt x="89919" y="75170"/>
                    <a:pt x="90184" y="68291"/>
                  </a:cubicBezTo>
                  <a:cubicBezTo>
                    <a:pt x="90449" y="61412"/>
                    <a:pt x="16101" y="-1558"/>
                    <a:pt x="4459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47FD5A3B-8D80-4143-A2B9-17742566BE5E}"/>
                </a:ext>
              </a:extLst>
            </p:cNvPr>
            <p:cNvSpPr/>
            <p:nvPr/>
          </p:nvSpPr>
          <p:spPr>
            <a:xfrm>
              <a:off x="2148637" y="1707508"/>
              <a:ext cx="385517" cy="50236"/>
            </a:xfrm>
            <a:custGeom>
              <a:avLst/>
              <a:gdLst>
                <a:gd name="connsiteX0" fmla="*/ 7188 w 385517"/>
                <a:gd name="connsiteY0" fmla="*/ 642 h 50236"/>
                <a:gd name="connsiteX1" fmla="*/ 383426 w 385517"/>
                <a:gd name="connsiteY1" fmla="*/ 49855 h 50236"/>
                <a:gd name="connsiteX2" fmla="*/ 153238 w 385517"/>
                <a:gd name="connsiteY2" fmla="*/ 22867 h 50236"/>
                <a:gd name="connsiteX3" fmla="*/ 7188 w 385517"/>
                <a:gd name="connsiteY3" fmla="*/ 642 h 5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517" h="50236">
                  <a:moveTo>
                    <a:pt x="7188" y="642"/>
                  </a:moveTo>
                  <a:cubicBezTo>
                    <a:pt x="45553" y="5140"/>
                    <a:pt x="359084" y="46151"/>
                    <a:pt x="383426" y="49855"/>
                  </a:cubicBezTo>
                  <a:cubicBezTo>
                    <a:pt x="407768" y="53559"/>
                    <a:pt x="212769" y="29217"/>
                    <a:pt x="153238" y="22867"/>
                  </a:cubicBezTo>
                  <a:cubicBezTo>
                    <a:pt x="93707" y="16517"/>
                    <a:pt x="-31177" y="-3856"/>
                    <a:pt x="7188" y="6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C9FCD0DF-AEC2-4AA7-8AE1-202D3DACC7CD}"/>
                </a:ext>
              </a:extLst>
            </p:cNvPr>
            <p:cNvSpPr/>
            <p:nvPr/>
          </p:nvSpPr>
          <p:spPr>
            <a:xfrm>
              <a:off x="2600274" y="1799059"/>
              <a:ext cx="143072" cy="63175"/>
            </a:xfrm>
            <a:custGeom>
              <a:avLst/>
              <a:gdLst>
                <a:gd name="connsiteX0" fmla="*/ 51 w 143072"/>
                <a:gd name="connsiteY0" fmla="*/ 63079 h 63175"/>
                <a:gd name="connsiteX1" fmla="*/ 100064 w 143072"/>
                <a:gd name="connsiteY1" fmla="*/ 15454 h 63175"/>
                <a:gd name="connsiteX2" fmla="*/ 142926 w 143072"/>
                <a:gd name="connsiteY2" fmla="*/ 17041 h 63175"/>
                <a:gd name="connsiteX3" fmla="*/ 87364 w 143072"/>
                <a:gd name="connsiteY3" fmla="*/ 1166 h 63175"/>
                <a:gd name="connsiteX4" fmla="*/ 51 w 143072"/>
                <a:gd name="connsiteY4" fmla="*/ 63079 h 6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72" h="63175">
                  <a:moveTo>
                    <a:pt x="51" y="63079"/>
                  </a:moveTo>
                  <a:cubicBezTo>
                    <a:pt x="2168" y="65460"/>
                    <a:pt x="76252" y="23127"/>
                    <a:pt x="100064" y="15454"/>
                  </a:cubicBezTo>
                  <a:cubicBezTo>
                    <a:pt x="123876" y="7781"/>
                    <a:pt x="145043" y="19422"/>
                    <a:pt x="142926" y="17041"/>
                  </a:cubicBezTo>
                  <a:cubicBezTo>
                    <a:pt x="140809" y="14660"/>
                    <a:pt x="113558" y="-4919"/>
                    <a:pt x="87364" y="1166"/>
                  </a:cubicBezTo>
                  <a:cubicBezTo>
                    <a:pt x="61170" y="7251"/>
                    <a:pt x="-2066" y="60698"/>
                    <a:pt x="51" y="630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60450EDF-980D-4D73-8A03-CA3E14153621}"/>
                </a:ext>
              </a:extLst>
            </p:cNvPr>
            <p:cNvSpPr/>
            <p:nvPr/>
          </p:nvSpPr>
          <p:spPr>
            <a:xfrm>
              <a:off x="2557410" y="2026741"/>
              <a:ext cx="204986" cy="48173"/>
            </a:xfrm>
            <a:custGeom>
              <a:avLst/>
              <a:gdLst>
                <a:gd name="connsiteX0" fmla="*/ 53 w 204986"/>
                <a:gd name="connsiteY0" fmla="*/ 10022 h 48173"/>
                <a:gd name="connsiteX1" fmla="*/ 139753 w 204986"/>
                <a:gd name="connsiteY1" fmla="*/ 48122 h 48173"/>
                <a:gd name="connsiteX2" fmla="*/ 204840 w 204986"/>
                <a:gd name="connsiteY2" fmla="*/ 497 h 48173"/>
                <a:gd name="connsiteX3" fmla="*/ 123878 w 204986"/>
                <a:gd name="connsiteY3" fmla="*/ 22722 h 48173"/>
                <a:gd name="connsiteX4" fmla="*/ 53 w 204986"/>
                <a:gd name="connsiteY4" fmla="*/ 10022 h 4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986" h="48173">
                  <a:moveTo>
                    <a:pt x="53" y="10022"/>
                  </a:moveTo>
                  <a:cubicBezTo>
                    <a:pt x="2699" y="14255"/>
                    <a:pt x="105622" y="49709"/>
                    <a:pt x="139753" y="48122"/>
                  </a:cubicBezTo>
                  <a:cubicBezTo>
                    <a:pt x="173884" y="46535"/>
                    <a:pt x="207486" y="4730"/>
                    <a:pt x="204840" y="497"/>
                  </a:cubicBezTo>
                  <a:cubicBezTo>
                    <a:pt x="202194" y="-3736"/>
                    <a:pt x="154041" y="20341"/>
                    <a:pt x="123878" y="22722"/>
                  </a:cubicBezTo>
                  <a:cubicBezTo>
                    <a:pt x="93716" y="25103"/>
                    <a:pt x="-2593" y="5789"/>
                    <a:pt x="53" y="100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13D8F59E-3508-48BF-A174-7A539E999C95}"/>
                </a:ext>
              </a:extLst>
            </p:cNvPr>
            <p:cNvSpPr/>
            <p:nvPr/>
          </p:nvSpPr>
          <p:spPr>
            <a:xfrm>
              <a:off x="2525497" y="2052416"/>
              <a:ext cx="128193" cy="129302"/>
            </a:xfrm>
            <a:custGeom>
              <a:avLst/>
              <a:gdLst>
                <a:gd name="connsiteX0" fmla="*/ 216 w 128193"/>
                <a:gd name="connsiteY0" fmla="*/ 222 h 129302"/>
                <a:gd name="connsiteX1" fmla="*/ 117691 w 128193"/>
                <a:gd name="connsiteY1" fmla="*/ 90709 h 129302"/>
                <a:gd name="connsiteX2" fmla="*/ 119278 w 128193"/>
                <a:gd name="connsiteY2" fmla="*/ 128809 h 129302"/>
                <a:gd name="connsiteX3" fmla="*/ 89116 w 128193"/>
                <a:gd name="connsiteY3" fmla="*/ 66897 h 129302"/>
                <a:gd name="connsiteX4" fmla="*/ 216 w 128193"/>
                <a:gd name="connsiteY4" fmla="*/ 222 h 1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93" h="129302">
                  <a:moveTo>
                    <a:pt x="216" y="222"/>
                  </a:moveTo>
                  <a:cubicBezTo>
                    <a:pt x="4978" y="4191"/>
                    <a:pt x="97848" y="69278"/>
                    <a:pt x="117691" y="90709"/>
                  </a:cubicBezTo>
                  <a:cubicBezTo>
                    <a:pt x="137534" y="112140"/>
                    <a:pt x="124040" y="132778"/>
                    <a:pt x="119278" y="128809"/>
                  </a:cubicBezTo>
                  <a:cubicBezTo>
                    <a:pt x="114516" y="124840"/>
                    <a:pt x="107637" y="87270"/>
                    <a:pt x="89116" y="66897"/>
                  </a:cubicBezTo>
                  <a:cubicBezTo>
                    <a:pt x="70595" y="46524"/>
                    <a:pt x="-4546" y="-3747"/>
                    <a:pt x="216" y="2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1E158B1B-9EDF-46CD-9CB3-04C98FF34543}"/>
                </a:ext>
              </a:extLst>
            </p:cNvPr>
            <p:cNvSpPr/>
            <p:nvPr/>
          </p:nvSpPr>
          <p:spPr>
            <a:xfrm>
              <a:off x="2514462" y="2203534"/>
              <a:ext cx="85392" cy="117226"/>
            </a:xfrm>
            <a:custGeom>
              <a:avLst/>
              <a:gdLst>
                <a:gd name="connsiteX0" fmla="*/ 138 w 85392"/>
                <a:gd name="connsiteY0" fmla="*/ 3091 h 117226"/>
                <a:gd name="connsiteX1" fmla="*/ 79513 w 85392"/>
                <a:gd name="connsiteY1" fmla="*/ 106279 h 117226"/>
                <a:gd name="connsiteX2" fmla="*/ 79513 w 85392"/>
                <a:gd name="connsiteY2" fmla="*/ 114216 h 117226"/>
                <a:gd name="connsiteX3" fmla="*/ 76338 w 85392"/>
                <a:gd name="connsiteY3" fmla="*/ 61829 h 117226"/>
                <a:gd name="connsiteX4" fmla="*/ 60463 w 85392"/>
                <a:gd name="connsiteY4" fmla="*/ 30079 h 117226"/>
                <a:gd name="connsiteX5" fmla="*/ 138 w 85392"/>
                <a:gd name="connsiteY5" fmla="*/ 3091 h 11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92" h="117226">
                  <a:moveTo>
                    <a:pt x="138" y="3091"/>
                  </a:moveTo>
                  <a:cubicBezTo>
                    <a:pt x="3313" y="15791"/>
                    <a:pt x="66284" y="87758"/>
                    <a:pt x="79513" y="106279"/>
                  </a:cubicBezTo>
                  <a:cubicBezTo>
                    <a:pt x="92742" y="124800"/>
                    <a:pt x="79513" y="114216"/>
                    <a:pt x="79513" y="114216"/>
                  </a:cubicBezTo>
                  <a:cubicBezTo>
                    <a:pt x="78984" y="106808"/>
                    <a:pt x="79513" y="75852"/>
                    <a:pt x="76338" y="61829"/>
                  </a:cubicBezTo>
                  <a:cubicBezTo>
                    <a:pt x="73163" y="47806"/>
                    <a:pt x="71576" y="39869"/>
                    <a:pt x="60463" y="30079"/>
                  </a:cubicBezTo>
                  <a:cubicBezTo>
                    <a:pt x="49351" y="20289"/>
                    <a:pt x="-3037" y="-9609"/>
                    <a:pt x="138" y="3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3D1D7234-AA5F-4765-9CB1-0C00028E2DBA}"/>
                </a:ext>
              </a:extLst>
            </p:cNvPr>
            <p:cNvSpPr/>
            <p:nvPr/>
          </p:nvSpPr>
          <p:spPr>
            <a:xfrm rot="13534637">
              <a:off x="2497101" y="2111376"/>
              <a:ext cx="72014" cy="93667"/>
            </a:xfrm>
            <a:custGeom>
              <a:avLst/>
              <a:gdLst>
                <a:gd name="connsiteX0" fmla="*/ 36 w 72014"/>
                <a:gd name="connsiteY0" fmla="*/ 8072 h 8077"/>
                <a:gd name="connsiteX1" fmla="*/ 60361 w 72014"/>
                <a:gd name="connsiteY1" fmla="*/ 135 h 8077"/>
                <a:gd name="connsiteX2" fmla="*/ 69886 w 72014"/>
                <a:gd name="connsiteY2" fmla="*/ 1722 h 8077"/>
                <a:gd name="connsiteX3" fmla="*/ 36 w 72014"/>
                <a:gd name="connsiteY3" fmla="*/ 8072 h 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14" h="8077">
                  <a:moveTo>
                    <a:pt x="36" y="8072"/>
                  </a:moveTo>
                  <a:cubicBezTo>
                    <a:pt x="-1551" y="7808"/>
                    <a:pt x="48719" y="1193"/>
                    <a:pt x="60361" y="135"/>
                  </a:cubicBezTo>
                  <a:cubicBezTo>
                    <a:pt x="72003" y="-923"/>
                    <a:pt x="74384" y="4632"/>
                    <a:pt x="69886" y="1722"/>
                  </a:cubicBezTo>
                  <a:cubicBezTo>
                    <a:pt x="65388" y="-1189"/>
                    <a:pt x="1623" y="8336"/>
                    <a:pt x="36" y="80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ED4FDBC4-DAA2-4491-8851-E9654BD87A7C}"/>
                </a:ext>
              </a:extLst>
            </p:cNvPr>
            <p:cNvSpPr/>
            <p:nvPr/>
          </p:nvSpPr>
          <p:spPr>
            <a:xfrm>
              <a:off x="2474897" y="2135154"/>
              <a:ext cx="84249" cy="55602"/>
            </a:xfrm>
            <a:custGeom>
              <a:avLst/>
              <a:gdLst>
                <a:gd name="connsiteX0" fmla="*/ 16 w 84249"/>
                <a:gd name="connsiteY0" fmla="*/ 34 h 55602"/>
                <a:gd name="connsiteX1" fmla="*/ 63516 w 84249"/>
                <a:gd name="connsiteY1" fmla="*/ 14321 h 55602"/>
                <a:gd name="connsiteX2" fmla="*/ 84153 w 84249"/>
                <a:gd name="connsiteY2" fmla="*/ 55596 h 55602"/>
                <a:gd name="connsiteX3" fmla="*/ 57166 w 84249"/>
                <a:gd name="connsiteY3" fmla="*/ 17496 h 55602"/>
                <a:gd name="connsiteX4" fmla="*/ 16 w 84249"/>
                <a:gd name="connsiteY4" fmla="*/ 34 h 5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49" h="55602">
                  <a:moveTo>
                    <a:pt x="16" y="34"/>
                  </a:moveTo>
                  <a:cubicBezTo>
                    <a:pt x="1074" y="-495"/>
                    <a:pt x="49493" y="5061"/>
                    <a:pt x="63516" y="14321"/>
                  </a:cubicBezTo>
                  <a:cubicBezTo>
                    <a:pt x="77539" y="23581"/>
                    <a:pt x="85211" y="55067"/>
                    <a:pt x="84153" y="55596"/>
                  </a:cubicBezTo>
                  <a:cubicBezTo>
                    <a:pt x="83095" y="56125"/>
                    <a:pt x="65897" y="26227"/>
                    <a:pt x="57166" y="17496"/>
                  </a:cubicBezTo>
                  <a:cubicBezTo>
                    <a:pt x="48435" y="8765"/>
                    <a:pt x="-1042" y="563"/>
                    <a:pt x="16" y="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588B46E8-858D-413C-AF19-1FE5B77B5E38}"/>
                </a:ext>
              </a:extLst>
            </p:cNvPr>
            <p:cNvSpPr/>
            <p:nvPr/>
          </p:nvSpPr>
          <p:spPr>
            <a:xfrm>
              <a:off x="2768802" y="1991222"/>
              <a:ext cx="138126" cy="96766"/>
            </a:xfrm>
            <a:custGeom>
              <a:avLst/>
              <a:gdLst>
                <a:gd name="connsiteX0" fmla="*/ 55361 w 138126"/>
                <a:gd name="connsiteY0" fmla="*/ 1091 h 96766"/>
                <a:gd name="connsiteX1" fmla="*/ 9323 w 138126"/>
                <a:gd name="connsiteY1" fmla="*/ 39191 h 96766"/>
                <a:gd name="connsiteX2" fmla="*/ 12498 w 138126"/>
                <a:gd name="connsiteY2" fmla="*/ 66178 h 96766"/>
                <a:gd name="connsiteX3" fmla="*/ 137911 w 138126"/>
                <a:gd name="connsiteY3" fmla="*/ 94753 h 96766"/>
                <a:gd name="connsiteX4" fmla="*/ 42661 w 138126"/>
                <a:gd name="connsiteY4" fmla="*/ 85228 h 96766"/>
                <a:gd name="connsiteX5" fmla="*/ 55361 w 138126"/>
                <a:gd name="connsiteY5" fmla="*/ 1091 h 9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126" h="96766">
                  <a:moveTo>
                    <a:pt x="55361" y="1091"/>
                  </a:moveTo>
                  <a:cubicBezTo>
                    <a:pt x="49805" y="-6582"/>
                    <a:pt x="16467" y="28343"/>
                    <a:pt x="9323" y="39191"/>
                  </a:cubicBezTo>
                  <a:cubicBezTo>
                    <a:pt x="2179" y="50039"/>
                    <a:pt x="-8933" y="56918"/>
                    <a:pt x="12498" y="66178"/>
                  </a:cubicBezTo>
                  <a:cubicBezTo>
                    <a:pt x="33929" y="75438"/>
                    <a:pt x="132884" y="91578"/>
                    <a:pt x="137911" y="94753"/>
                  </a:cubicBezTo>
                  <a:cubicBezTo>
                    <a:pt x="142938" y="97928"/>
                    <a:pt x="58536" y="98986"/>
                    <a:pt x="42661" y="85228"/>
                  </a:cubicBezTo>
                  <a:cubicBezTo>
                    <a:pt x="26786" y="71470"/>
                    <a:pt x="60917" y="8764"/>
                    <a:pt x="55361" y="1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3691ADCD-70D7-45C1-B591-05E9C2E81DAD}"/>
                </a:ext>
              </a:extLst>
            </p:cNvPr>
            <p:cNvSpPr/>
            <p:nvPr/>
          </p:nvSpPr>
          <p:spPr>
            <a:xfrm>
              <a:off x="2579651" y="2039874"/>
              <a:ext cx="183633" cy="60503"/>
            </a:xfrm>
            <a:custGeom>
              <a:avLst/>
              <a:gdLst>
                <a:gd name="connsiteX0" fmla="*/ 37 w 183633"/>
                <a:gd name="connsiteY0" fmla="*/ 27051 h 60503"/>
                <a:gd name="connsiteX1" fmla="*/ 117512 w 183633"/>
                <a:gd name="connsiteY1" fmla="*/ 60389 h 60503"/>
                <a:gd name="connsiteX2" fmla="*/ 182599 w 183633"/>
                <a:gd name="connsiteY2" fmla="*/ 36576 h 60503"/>
                <a:gd name="connsiteX3" fmla="*/ 155612 w 183633"/>
                <a:gd name="connsiteY3" fmla="*/ 64 h 60503"/>
                <a:gd name="connsiteX4" fmla="*/ 130212 w 183633"/>
                <a:gd name="connsiteY4" fmla="*/ 46101 h 60503"/>
                <a:gd name="connsiteX5" fmla="*/ 37 w 183633"/>
                <a:gd name="connsiteY5" fmla="*/ 27051 h 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33" h="60503">
                  <a:moveTo>
                    <a:pt x="37" y="27051"/>
                  </a:moveTo>
                  <a:cubicBezTo>
                    <a:pt x="-2080" y="29432"/>
                    <a:pt x="87085" y="58802"/>
                    <a:pt x="117512" y="60389"/>
                  </a:cubicBezTo>
                  <a:cubicBezTo>
                    <a:pt x="147939" y="61977"/>
                    <a:pt x="176249" y="46630"/>
                    <a:pt x="182599" y="36576"/>
                  </a:cubicBezTo>
                  <a:cubicBezTo>
                    <a:pt x="188949" y="26522"/>
                    <a:pt x="164343" y="-1524"/>
                    <a:pt x="155612" y="64"/>
                  </a:cubicBezTo>
                  <a:cubicBezTo>
                    <a:pt x="146881" y="1652"/>
                    <a:pt x="154289" y="41074"/>
                    <a:pt x="130212" y="46101"/>
                  </a:cubicBezTo>
                  <a:cubicBezTo>
                    <a:pt x="106135" y="51128"/>
                    <a:pt x="2154" y="24670"/>
                    <a:pt x="37" y="270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38F76686-D2DD-41DD-BA35-E5ED34F99EC7}"/>
                </a:ext>
              </a:extLst>
            </p:cNvPr>
            <p:cNvSpPr/>
            <p:nvPr/>
          </p:nvSpPr>
          <p:spPr>
            <a:xfrm>
              <a:off x="2654252" y="2105017"/>
              <a:ext cx="294199" cy="52415"/>
            </a:xfrm>
            <a:custGeom>
              <a:avLst/>
              <a:gdLst>
                <a:gd name="connsiteX0" fmla="*/ 48 w 294199"/>
                <a:gd name="connsiteY0" fmla="*/ 52396 h 52415"/>
                <a:gd name="connsiteX1" fmla="*/ 100061 w 294199"/>
                <a:gd name="connsiteY1" fmla="*/ 6358 h 52415"/>
                <a:gd name="connsiteX2" fmla="*/ 203248 w 294199"/>
                <a:gd name="connsiteY2" fmla="*/ 30171 h 52415"/>
                <a:gd name="connsiteX3" fmla="*/ 292148 w 294199"/>
                <a:gd name="connsiteY3" fmla="*/ 30171 h 52415"/>
                <a:gd name="connsiteX4" fmla="*/ 112761 w 294199"/>
                <a:gd name="connsiteY4" fmla="*/ 8 h 52415"/>
                <a:gd name="connsiteX5" fmla="*/ 48 w 294199"/>
                <a:gd name="connsiteY5" fmla="*/ 52396 h 5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199" h="52415">
                  <a:moveTo>
                    <a:pt x="48" y="52396"/>
                  </a:moveTo>
                  <a:cubicBezTo>
                    <a:pt x="-2069" y="53454"/>
                    <a:pt x="66194" y="10062"/>
                    <a:pt x="100061" y="6358"/>
                  </a:cubicBezTo>
                  <a:cubicBezTo>
                    <a:pt x="133928" y="2654"/>
                    <a:pt x="171234" y="26202"/>
                    <a:pt x="203248" y="30171"/>
                  </a:cubicBezTo>
                  <a:cubicBezTo>
                    <a:pt x="235263" y="34140"/>
                    <a:pt x="307229" y="35198"/>
                    <a:pt x="292148" y="30171"/>
                  </a:cubicBezTo>
                  <a:cubicBezTo>
                    <a:pt x="277067" y="25144"/>
                    <a:pt x="157740" y="-521"/>
                    <a:pt x="112761" y="8"/>
                  </a:cubicBezTo>
                  <a:cubicBezTo>
                    <a:pt x="67782" y="537"/>
                    <a:pt x="2165" y="51338"/>
                    <a:pt x="48" y="523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94337BBD-C79F-41AE-8688-84F9EE6FBF45}"/>
                </a:ext>
              </a:extLst>
            </p:cNvPr>
            <p:cNvSpPr/>
            <p:nvPr/>
          </p:nvSpPr>
          <p:spPr>
            <a:xfrm>
              <a:off x="2840927" y="2015572"/>
              <a:ext cx="153477" cy="68974"/>
            </a:xfrm>
            <a:custGeom>
              <a:avLst/>
              <a:gdLst>
                <a:gd name="connsiteX0" fmla="*/ 53086 w 153477"/>
                <a:gd name="connsiteY0" fmla="*/ 2141 h 68974"/>
                <a:gd name="connsiteX1" fmla="*/ 3873 w 153477"/>
                <a:gd name="connsiteY1" fmla="*/ 21191 h 68974"/>
                <a:gd name="connsiteX2" fmla="*/ 153098 w 153477"/>
                <a:gd name="connsiteY2" fmla="*/ 68816 h 68974"/>
                <a:gd name="connsiteX3" fmla="*/ 53086 w 153477"/>
                <a:gd name="connsiteY3" fmla="*/ 2141 h 6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477" h="68974">
                  <a:moveTo>
                    <a:pt x="53086" y="2141"/>
                  </a:moveTo>
                  <a:cubicBezTo>
                    <a:pt x="28215" y="-5796"/>
                    <a:pt x="-12796" y="10079"/>
                    <a:pt x="3873" y="21191"/>
                  </a:cubicBezTo>
                  <a:cubicBezTo>
                    <a:pt x="20542" y="32303"/>
                    <a:pt x="146483" y="65112"/>
                    <a:pt x="153098" y="68816"/>
                  </a:cubicBezTo>
                  <a:cubicBezTo>
                    <a:pt x="159713" y="72520"/>
                    <a:pt x="77957" y="10078"/>
                    <a:pt x="53086" y="2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FE0ECE0B-2624-4D0A-94A5-44436FDA40C7}"/>
                </a:ext>
              </a:extLst>
            </p:cNvPr>
            <p:cNvSpPr/>
            <p:nvPr/>
          </p:nvSpPr>
          <p:spPr>
            <a:xfrm>
              <a:off x="2835321" y="1933973"/>
              <a:ext cx="532674" cy="202504"/>
            </a:xfrm>
            <a:custGeom>
              <a:avLst/>
              <a:gdLst>
                <a:gd name="connsiteX0" fmla="*/ 6304 w 532674"/>
                <a:gd name="connsiteY0" fmla="*/ 1190 h 202504"/>
                <a:gd name="connsiteX1" fmla="*/ 252367 w 532674"/>
                <a:gd name="connsiteY1" fmla="*/ 99615 h 202504"/>
                <a:gd name="connsiteX2" fmla="*/ 296817 w 532674"/>
                <a:gd name="connsiteY2" fmla="*/ 109140 h 202504"/>
                <a:gd name="connsiteX3" fmla="*/ 425404 w 532674"/>
                <a:gd name="connsiteY3" fmla="*/ 163115 h 202504"/>
                <a:gd name="connsiteX4" fmla="*/ 528592 w 532674"/>
                <a:gd name="connsiteY4" fmla="*/ 201215 h 202504"/>
                <a:gd name="connsiteX5" fmla="*/ 280942 w 532674"/>
                <a:gd name="connsiteY5" fmla="*/ 115490 h 202504"/>
                <a:gd name="connsiteX6" fmla="*/ 90442 w 532674"/>
                <a:gd name="connsiteY6" fmla="*/ 48815 h 202504"/>
                <a:gd name="connsiteX7" fmla="*/ 6304 w 532674"/>
                <a:gd name="connsiteY7" fmla="*/ 1190 h 20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2674" h="202504">
                  <a:moveTo>
                    <a:pt x="6304" y="1190"/>
                  </a:moveTo>
                  <a:cubicBezTo>
                    <a:pt x="33292" y="9657"/>
                    <a:pt x="203948" y="81623"/>
                    <a:pt x="252367" y="99615"/>
                  </a:cubicBezTo>
                  <a:cubicBezTo>
                    <a:pt x="300786" y="117607"/>
                    <a:pt x="267978" y="98557"/>
                    <a:pt x="296817" y="109140"/>
                  </a:cubicBezTo>
                  <a:cubicBezTo>
                    <a:pt x="325657" y="119723"/>
                    <a:pt x="386775" y="147769"/>
                    <a:pt x="425404" y="163115"/>
                  </a:cubicBezTo>
                  <a:cubicBezTo>
                    <a:pt x="464033" y="178461"/>
                    <a:pt x="552669" y="209152"/>
                    <a:pt x="528592" y="201215"/>
                  </a:cubicBezTo>
                  <a:cubicBezTo>
                    <a:pt x="504515" y="193278"/>
                    <a:pt x="280942" y="115490"/>
                    <a:pt x="280942" y="115490"/>
                  </a:cubicBezTo>
                  <a:lnTo>
                    <a:pt x="90442" y="48815"/>
                  </a:lnTo>
                  <a:cubicBezTo>
                    <a:pt x="44934" y="31617"/>
                    <a:pt x="-20684" y="-7277"/>
                    <a:pt x="6304" y="11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5963D4FC-7710-4FB8-ADFB-A8BC1419DE14}"/>
                </a:ext>
              </a:extLst>
            </p:cNvPr>
            <p:cNvSpPr/>
            <p:nvPr/>
          </p:nvSpPr>
          <p:spPr>
            <a:xfrm>
              <a:off x="3027433" y="2016592"/>
              <a:ext cx="203942" cy="197985"/>
            </a:xfrm>
            <a:custGeom>
              <a:avLst/>
              <a:gdLst>
                <a:gd name="connsiteX0" fmla="*/ 1517 w 203942"/>
                <a:gd name="connsiteY0" fmla="*/ 1121 h 197985"/>
                <a:gd name="connsiteX1" fmla="*/ 58667 w 203942"/>
                <a:gd name="connsiteY1" fmla="*/ 80496 h 197985"/>
                <a:gd name="connsiteX2" fmla="*/ 203130 w 203942"/>
                <a:gd name="connsiteY2" fmla="*/ 196383 h 197985"/>
                <a:gd name="connsiteX3" fmla="*/ 112642 w 203942"/>
                <a:gd name="connsiteY3" fmla="*/ 139233 h 197985"/>
                <a:gd name="connsiteX4" fmla="*/ 1517 w 203942"/>
                <a:gd name="connsiteY4" fmla="*/ 1121 h 19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42" h="197985">
                  <a:moveTo>
                    <a:pt x="1517" y="1121"/>
                  </a:moveTo>
                  <a:cubicBezTo>
                    <a:pt x="-7479" y="-8668"/>
                    <a:pt x="25065" y="47952"/>
                    <a:pt x="58667" y="80496"/>
                  </a:cubicBezTo>
                  <a:cubicBezTo>
                    <a:pt x="92269" y="113040"/>
                    <a:pt x="194134" y="186594"/>
                    <a:pt x="203130" y="196383"/>
                  </a:cubicBezTo>
                  <a:cubicBezTo>
                    <a:pt x="212126" y="206172"/>
                    <a:pt x="144128" y="169131"/>
                    <a:pt x="112642" y="139233"/>
                  </a:cubicBezTo>
                  <a:cubicBezTo>
                    <a:pt x="81157" y="109335"/>
                    <a:pt x="10513" y="10910"/>
                    <a:pt x="1517" y="11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89547ABA-F355-4309-A12D-871F5548BD23}"/>
                </a:ext>
              </a:extLst>
            </p:cNvPr>
            <p:cNvSpPr/>
            <p:nvPr/>
          </p:nvSpPr>
          <p:spPr>
            <a:xfrm>
              <a:off x="2880540" y="1950695"/>
              <a:ext cx="123237" cy="105662"/>
            </a:xfrm>
            <a:custGeom>
              <a:avLst/>
              <a:gdLst>
                <a:gd name="connsiteX0" fmla="*/ 773 w 123237"/>
                <a:gd name="connsiteY0" fmla="*/ 1930 h 105662"/>
                <a:gd name="connsiteX1" fmla="*/ 121423 w 123237"/>
                <a:gd name="connsiteY1" fmla="*/ 105118 h 105662"/>
                <a:gd name="connsiteX2" fmla="*/ 70623 w 123237"/>
                <a:gd name="connsiteY2" fmla="*/ 41618 h 105662"/>
                <a:gd name="connsiteX3" fmla="*/ 773 w 123237"/>
                <a:gd name="connsiteY3" fmla="*/ 1930 h 10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37" h="105662">
                  <a:moveTo>
                    <a:pt x="773" y="1930"/>
                  </a:moveTo>
                  <a:cubicBezTo>
                    <a:pt x="9240" y="12513"/>
                    <a:pt x="109781" y="98503"/>
                    <a:pt x="121423" y="105118"/>
                  </a:cubicBezTo>
                  <a:cubicBezTo>
                    <a:pt x="133065" y="111733"/>
                    <a:pt x="85440" y="56170"/>
                    <a:pt x="70623" y="41618"/>
                  </a:cubicBezTo>
                  <a:cubicBezTo>
                    <a:pt x="55806" y="27066"/>
                    <a:pt x="-7694" y="-8653"/>
                    <a:pt x="773" y="19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EC970967-8FC3-49B2-87B1-4061A8566546}"/>
                </a:ext>
              </a:extLst>
            </p:cNvPr>
            <p:cNvSpPr/>
            <p:nvPr/>
          </p:nvSpPr>
          <p:spPr>
            <a:xfrm>
              <a:off x="3020369" y="2093843"/>
              <a:ext cx="189924" cy="109145"/>
            </a:xfrm>
            <a:custGeom>
              <a:avLst/>
              <a:gdLst>
                <a:gd name="connsiteX0" fmla="*/ 644 w 189924"/>
                <a:gd name="connsiteY0" fmla="*/ 70 h 109145"/>
                <a:gd name="connsiteX1" fmla="*/ 126056 w 189924"/>
                <a:gd name="connsiteY1" fmla="*/ 87382 h 109145"/>
                <a:gd name="connsiteX2" fmla="*/ 184794 w 189924"/>
                <a:gd name="connsiteY2" fmla="*/ 103257 h 109145"/>
                <a:gd name="connsiteX3" fmla="*/ 644 w 189924"/>
                <a:gd name="connsiteY3" fmla="*/ 70 h 10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924" h="109145">
                  <a:moveTo>
                    <a:pt x="644" y="70"/>
                  </a:moveTo>
                  <a:cubicBezTo>
                    <a:pt x="-9146" y="-2576"/>
                    <a:pt x="95364" y="70184"/>
                    <a:pt x="126056" y="87382"/>
                  </a:cubicBezTo>
                  <a:cubicBezTo>
                    <a:pt x="156748" y="104580"/>
                    <a:pt x="205961" y="117015"/>
                    <a:pt x="184794" y="103257"/>
                  </a:cubicBezTo>
                  <a:cubicBezTo>
                    <a:pt x="163627" y="89499"/>
                    <a:pt x="10434" y="2716"/>
                    <a:pt x="644" y="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150E37A8-74BC-434D-B182-97BAE65F7955}"/>
                </a:ext>
              </a:extLst>
            </p:cNvPr>
            <p:cNvSpPr/>
            <p:nvPr/>
          </p:nvSpPr>
          <p:spPr>
            <a:xfrm>
              <a:off x="2582819" y="2184804"/>
              <a:ext cx="528711" cy="61610"/>
            </a:xfrm>
            <a:custGeom>
              <a:avLst/>
              <a:gdLst>
                <a:gd name="connsiteX0" fmla="*/ 44 w 528711"/>
                <a:gd name="connsiteY0" fmla="*/ 61509 h 61610"/>
                <a:gd name="connsiteX1" fmla="*/ 239756 w 528711"/>
                <a:gd name="connsiteY1" fmla="*/ 15471 h 61610"/>
                <a:gd name="connsiteX2" fmla="*/ 528681 w 528711"/>
                <a:gd name="connsiteY2" fmla="*/ 12296 h 61610"/>
                <a:gd name="connsiteX3" fmla="*/ 222294 w 528711"/>
                <a:gd name="connsiteY3" fmla="*/ 1184 h 61610"/>
                <a:gd name="connsiteX4" fmla="*/ 44 w 528711"/>
                <a:gd name="connsiteY4" fmla="*/ 61509 h 6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711" h="61610">
                  <a:moveTo>
                    <a:pt x="44" y="61509"/>
                  </a:moveTo>
                  <a:cubicBezTo>
                    <a:pt x="2954" y="63890"/>
                    <a:pt x="151650" y="23673"/>
                    <a:pt x="239756" y="15471"/>
                  </a:cubicBezTo>
                  <a:cubicBezTo>
                    <a:pt x="327862" y="7269"/>
                    <a:pt x="531591" y="14677"/>
                    <a:pt x="528681" y="12296"/>
                  </a:cubicBezTo>
                  <a:cubicBezTo>
                    <a:pt x="525771" y="9915"/>
                    <a:pt x="307754" y="-4108"/>
                    <a:pt x="222294" y="1184"/>
                  </a:cubicBezTo>
                  <a:cubicBezTo>
                    <a:pt x="136834" y="6476"/>
                    <a:pt x="-2866" y="59128"/>
                    <a:pt x="44" y="615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9C4BF91F-9CCD-4193-9C1A-7B72187111C2}"/>
                </a:ext>
              </a:extLst>
            </p:cNvPr>
            <p:cNvSpPr/>
            <p:nvPr/>
          </p:nvSpPr>
          <p:spPr>
            <a:xfrm>
              <a:off x="2647268" y="2139622"/>
              <a:ext cx="173940" cy="39544"/>
            </a:xfrm>
            <a:custGeom>
              <a:avLst/>
              <a:gdLst>
                <a:gd name="connsiteX0" fmla="*/ 173720 w 173940"/>
                <a:gd name="connsiteY0" fmla="*/ 328 h 39544"/>
                <a:gd name="connsiteX1" fmla="*/ 40370 w 173940"/>
                <a:gd name="connsiteY1" fmla="*/ 20966 h 39544"/>
                <a:gd name="connsiteX2" fmla="*/ 5445 w 173940"/>
                <a:gd name="connsiteY2" fmla="*/ 38428 h 39544"/>
                <a:gd name="connsiteX3" fmla="*/ 173720 w 173940"/>
                <a:gd name="connsiteY3" fmla="*/ 328 h 3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940" h="39544">
                  <a:moveTo>
                    <a:pt x="173720" y="328"/>
                  </a:moveTo>
                  <a:cubicBezTo>
                    <a:pt x="179541" y="-2582"/>
                    <a:pt x="68416" y="14616"/>
                    <a:pt x="40370" y="20966"/>
                  </a:cubicBezTo>
                  <a:cubicBezTo>
                    <a:pt x="12324" y="27316"/>
                    <a:pt x="-10959" y="43984"/>
                    <a:pt x="5445" y="38428"/>
                  </a:cubicBezTo>
                  <a:cubicBezTo>
                    <a:pt x="21849" y="32872"/>
                    <a:pt x="167899" y="3238"/>
                    <a:pt x="173720" y="3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2072F7BD-F828-4AE1-87B8-9B06E00F502A}"/>
                </a:ext>
              </a:extLst>
            </p:cNvPr>
            <p:cNvSpPr/>
            <p:nvPr/>
          </p:nvSpPr>
          <p:spPr>
            <a:xfrm>
              <a:off x="2699857" y="2279650"/>
              <a:ext cx="779943" cy="63500"/>
            </a:xfrm>
            <a:custGeom>
              <a:avLst/>
              <a:gdLst>
                <a:gd name="connsiteX0" fmla="*/ 779943 w 779943"/>
                <a:gd name="connsiteY0" fmla="*/ 0 h 63500"/>
                <a:gd name="connsiteX1" fmla="*/ 140181 w 779943"/>
                <a:gd name="connsiteY1" fmla="*/ 23813 h 63500"/>
                <a:gd name="connsiteX2" fmla="*/ 8418 w 779943"/>
                <a:gd name="connsiteY2" fmla="*/ 34925 h 63500"/>
                <a:gd name="connsiteX3" fmla="*/ 19531 w 779943"/>
                <a:gd name="connsiteY3" fmla="*/ 63500 h 63500"/>
                <a:gd name="connsiteX4" fmla="*/ 70331 w 779943"/>
                <a:gd name="connsiteY4" fmla="*/ 34925 h 63500"/>
                <a:gd name="connsiteX5" fmla="*/ 500543 w 779943"/>
                <a:gd name="connsiteY5" fmla="*/ 17463 h 63500"/>
                <a:gd name="connsiteX6" fmla="*/ 779943 w 779943"/>
                <a:gd name="connsiteY6" fmla="*/ 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9943" h="63500">
                  <a:moveTo>
                    <a:pt x="779943" y="0"/>
                  </a:moveTo>
                  <a:cubicBezTo>
                    <a:pt x="719883" y="1058"/>
                    <a:pt x="268768" y="17992"/>
                    <a:pt x="140181" y="23813"/>
                  </a:cubicBezTo>
                  <a:cubicBezTo>
                    <a:pt x="11594" y="29634"/>
                    <a:pt x="28526" y="28311"/>
                    <a:pt x="8418" y="34925"/>
                  </a:cubicBezTo>
                  <a:cubicBezTo>
                    <a:pt x="-11690" y="41540"/>
                    <a:pt x="9212" y="63500"/>
                    <a:pt x="19531" y="63500"/>
                  </a:cubicBezTo>
                  <a:cubicBezTo>
                    <a:pt x="29850" y="63500"/>
                    <a:pt x="-9838" y="42598"/>
                    <a:pt x="70331" y="34925"/>
                  </a:cubicBezTo>
                  <a:cubicBezTo>
                    <a:pt x="150500" y="27252"/>
                    <a:pt x="386508" y="24607"/>
                    <a:pt x="500543" y="17463"/>
                  </a:cubicBezTo>
                  <a:lnTo>
                    <a:pt x="7799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95FEB76C-1DD1-40A3-A23E-056581606EBC}"/>
                </a:ext>
              </a:extLst>
            </p:cNvPr>
            <p:cNvSpPr/>
            <p:nvPr/>
          </p:nvSpPr>
          <p:spPr>
            <a:xfrm>
              <a:off x="2613022" y="2309850"/>
              <a:ext cx="88943" cy="67990"/>
            </a:xfrm>
            <a:custGeom>
              <a:avLst/>
              <a:gdLst>
                <a:gd name="connsiteX0" fmla="*/ 88903 w 88943"/>
                <a:gd name="connsiteY0" fmla="*/ 7900 h 67990"/>
                <a:gd name="connsiteX1" fmla="*/ 15878 w 88943"/>
                <a:gd name="connsiteY1" fmla="*/ 3138 h 67990"/>
                <a:gd name="connsiteX2" fmla="*/ 12703 w 88943"/>
                <a:gd name="connsiteY2" fmla="*/ 58700 h 67990"/>
                <a:gd name="connsiteX3" fmla="*/ 25403 w 88943"/>
                <a:gd name="connsiteY3" fmla="*/ 66638 h 67990"/>
                <a:gd name="connsiteX4" fmla="*/ 7941 w 88943"/>
                <a:gd name="connsiteY4" fmla="*/ 44413 h 67990"/>
                <a:gd name="connsiteX5" fmla="*/ 4766 w 88943"/>
                <a:gd name="connsiteY5" fmla="*/ 15838 h 67990"/>
                <a:gd name="connsiteX6" fmla="*/ 88903 w 88943"/>
                <a:gd name="connsiteY6" fmla="*/ 7900 h 6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43" h="67990">
                  <a:moveTo>
                    <a:pt x="88903" y="7900"/>
                  </a:moveTo>
                  <a:cubicBezTo>
                    <a:pt x="90755" y="5783"/>
                    <a:pt x="28578" y="-5329"/>
                    <a:pt x="15878" y="3138"/>
                  </a:cubicBezTo>
                  <a:cubicBezTo>
                    <a:pt x="3178" y="11605"/>
                    <a:pt x="11115" y="48117"/>
                    <a:pt x="12703" y="58700"/>
                  </a:cubicBezTo>
                  <a:cubicBezTo>
                    <a:pt x="14290" y="69283"/>
                    <a:pt x="26197" y="69019"/>
                    <a:pt x="25403" y="66638"/>
                  </a:cubicBezTo>
                  <a:cubicBezTo>
                    <a:pt x="24609" y="64257"/>
                    <a:pt x="11381" y="52880"/>
                    <a:pt x="7941" y="44413"/>
                  </a:cubicBezTo>
                  <a:cubicBezTo>
                    <a:pt x="4501" y="35946"/>
                    <a:pt x="-6082" y="22982"/>
                    <a:pt x="4766" y="15838"/>
                  </a:cubicBezTo>
                  <a:cubicBezTo>
                    <a:pt x="15614" y="8694"/>
                    <a:pt x="87051" y="10017"/>
                    <a:pt x="88903" y="79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AD102D09-277C-4134-82F5-CE17B60DA4FA}"/>
                </a:ext>
              </a:extLst>
            </p:cNvPr>
            <p:cNvSpPr/>
            <p:nvPr/>
          </p:nvSpPr>
          <p:spPr>
            <a:xfrm>
              <a:off x="2542849" y="2296733"/>
              <a:ext cx="95640" cy="82956"/>
            </a:xfrm>
            <a:custGeom>
              <a:avLst/>
              <a:gdLst>
                <a:gd name="connsiteX0" fmla="*/ 326 w 95640"/>
                <a:gd name="connsiteY0" fmla="*/ 380 h 82956"/>
                <a:gd name="connsiteX1" fmla="*/ 43189 w 95640"/>
                <a:gd name="connsiteY1" fmla="*/ 30542 h 82956"/>
                <a:gd name="connsiteX2" fmla="*/ 38426 w 95640"/>
                <a:gd name="connsiteY2" fmla="*/ 57530 h 82956"/>
                <a:gd name="connsiteX3" fmla="*/ 95576 w 95640"/>
                <a:gd name="connsiteY3" fmla="*/ 82930 h 82956"/>
                <a:gd name="connsiteX4" fmla="*/ 25726 w 95640"/>
                <a:gd name="connsiteY4" fmla="*/ 52767 h 82956"/>
                <a:gd name="connsiteX5" fmla="*/ 326 w 95640"/>
                <a:gd name="connsiteY5" fmla="*/ 380 h 8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640" h="82956">
                  <a:moveTo>
                    <a:pt x="326" y="380"/>
                  </a:moveTo>
                  <a:cubicBezTo>
                    <a:pt x="3237" y="-3324"/>
                    <a:pt x="36839" y="21017"/>
                    <a:pt x="43189" y="30542"/>
                  </a:cubicBezTo>
                  <a:cubicBezTo>
                    <a:pt x="49539" y="40067"/>
                    <a:pt x="29695" y="48799"/>
                    <a:pt x="38426" y="57530"/>
                  </a:cubicBezTo>
                  <a:cubicBezTo>
                    <a:pt x="47157" y="66261"/>
                    <a:pt x="97693" y="83724"/>
                    <a:pt x="95576" y="82930"/>
                  </a:cubicBezTo>
                  <a:cubicBezTo>
                    <a:pt x="93459" y="82136"/>
                    <a:pt x="36839" y="60440"/>
                    <a:pt x="25726" y="52767"/>
                  </a:cubicBezTo>
                  <a:cubicBezTo>
                    <a:pt x="14614" y="45094"/>
                    <a:pt x="-2585" y="4084"/>
                    <a:pt x="326" y="3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50B8DBC2-6219-4858-9DB1-E41F5B0E84A5}"/>
                </a:ext>
              </a:extLst>
            </p:cNvPr>
            <p:cNvSpPr/>
            <p:nvPr/>
          </p:nvSpPr>
          <p:spPr>
            <a:xfrm>
              <a:off x="2706688" y="2488622"/>
              <a:ext cx="1167437" cy="99234"/>
            </a:xfrm>
            <a:custGeom>
              <a:avLst/>
              <a:gdLst>
                <a:gd name="connsiteX0" fmla="*/ 0 w 1167437"/>
                <a:gd name="connsiteY0" fmla="*/ 99003 h 99234"/>
                <a:gd name="connsiteX1" fmla="*/ 68262 w 1167437"/>
                <a:gd name="connsiteY1" fmla="*/ 29153 h 99234"/>
                <a:gd name="connsiteX2" fmla="*/ 187325 w 1167437"/>
                <a:gd name="connsiteY2" fmla="*/ 56141 h 99234"/>
                <a:gd name="connsiteX3" fmla="*/ 790575 w 1167437"/>
                <a:gd name="connsiteY3" fmla="*/ 33916 h 99234"/>
                <a:gd name="connsiteX4" fmla="*/ 1146175 w 1167437"/>
                <a:gd name="connsiteY4" fmla="*/ 578 h 99234"/>
                <a:gd name="connsiteX5" fmla="*/ 169862 w 1167437"/>
                <a:gd name="connsiteY5" fmla="*/ 64078 h 99234"/>
                <a:gd name="connsiteX6" fmla="*/ 68262 w 1167437"/>
                <a:gd name="connsiteY6" fmla="*/ 52966 h 99234"/>
                <a:gd name="connsiteX7" fmla="*/ 0 w 1167437"/>
                <a:gd name="connsiteY7" fmla="*/ 99003 h 9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7437" h="99234">
                  <a:moveTo>
                    <a:pt x="0" y="99003"/>
                  </a:moveTo>
                  <a:cubicBezTo>
                    <a:pt x="0" y="95034"/>
                    <a:pt x="37041" y="36297"/>
                    <a:pt x="68262" y="29153"/>
                  </a:cubicBezTo>
                  <a:cubicBezTo>
                    <a:pt x="99483" y="22009"/>
                    <a:pt x="66940" y="55347"/>
                    <a:pt x="187325" y="56141"/>
                  </a:cubicBezTo>
                  <a:cubicBezTo>
                    <a:pt x="307710" y="56935"/>
                    <a:pt x="630767" y="43176"/>
                    <a:pt x="790575" y="33916"/>
                  </a:cubicBezTo>
                  <a:cubicBezTo>
                    <a:pt x="950383" y="24655"/>
                    <a:pt x="1249627" y="-4449"/>
                    <a:pt x="1146175" y="578"/>
                  </a:cubicBezTo>
                  <a:cubicBezTo>
                    <a:pt x="1042723" y="5605"/>
                    <a:pt x="349514" y="55347"/>
                    <a:pt x="169862" y="64078"/>
                  </a:cubicBezTo>
                  <a:cubicBezTo>
                    <a:pt x="-9790" y="72809"/>
                    <a:pt x="91281" y="51379"/>
                    <a:pt x="68262" y="52966"/>
                  </a:cubicBezTo>
                  <a:cubicBezTo>
                    <a:pt x="45243" y="54553"/>
                    <a:pt x="0" y="102972"/>
                    <a:pt x="0" y="990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3ED36A9F-C2B0-4609-9B22-D9C19A027A15}"/>
                </a:ext>
              </a:extLst>
            </p:cNvPr>
            <p:cNvSpPr/>
            <p:nvPr/>
          </p:nvSpPr>
          <p:spPr>
            <a:xfrm>
              <a:off x="2698261" y="2468563"/>
              <a:ext cx="1111739" cy="69994"/>
            </a:xfrm>
            <a:custGeom>
              <a:avLst/>
              <a:gdLst>
                <a:gd name="connsiteX0" fmla="*/ 489 w 1111739"/>
                <a:gd name="connsiteY0" fmla="*/ 69850 h 69994"/>
                <a:gd name="connsiteX1" fmla="*/ 100502 w 1111739"/>
                <a:gd name="connsiteY1" fmla="*/ 42862 h 69994"/>
                <a:gd name="connsiteX2" fmla="*/ 354502 w 1111739"/>
                <a:gd name="connsiteY2" fmla="*/ 60325 h 69994"/>
                <a:gd name="connsiteX3" fmla="*/ 930764 w 1111739"/>
                <a:gd name="connsiteY3" fmla="*/ 14287 h 69994"/>
                <a:gd name="connsiteX4" fmla="*/ 1111739 w 1111739"/>
                <a:gd name="connsiteY4" fmla="*/ 0 h 69994"/>
                <a:gd name="connsiteX5" fmla="*/ 514839 w 1111739"/>
                <a:gd name="connsiteY5" fmla="*/ 34925 h 69994"/>
                <a:gd name="connsiteX6" fmla="*/ 135427 w 1111739"/>
                <a:gd name="connsiteY6" fmla="*/ 28575 h 69994"/>
                <a:gd name="connsiteX7" fmla="*/ 489 w 1111739"/>
                <a:gd name="connsiteY7" fmla="*/ 69850 h 6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739" h="69994">
                  <a:moveTo>
                    <a:pt x="489" y="69850"/>
                  </a:moveTo>
                  <a:cubicBezTo>
                    <a:pt x="-5332" y="72231"/>
                    <a:pt x="41500" y="44449"/>
                    <a:pt x="100502" y="42862"/>
                  </a:cubicBezTo>
                  <a:cubicBezTo>
                    <a:pt x="159504" y="41275"/>
                    <a:pt x="216125" y="65087"/>
                    <a:pt x="354502" y="60325"/>
                  </a:cubicBezTo>
                  <a:cubicBezTo>
                    <a:pt x="492879" y="55563"/>
                    <a:pt x="930764" y="14287"/>
                    <a:pt x="930764" y="14287"/>
                  </a:cubicBezTo>
                  <a:lnTo>
                    <a:pt x="1111739" y="0"/>
                  </a:lnTo>
                  <a:cubicBezTo>
                    <a:pt x="1042418" y="3440"/>
                    <a:pt x="677558" y="30162"/>
                    <a:pt x="514839" y="34925"/>
                  </a:cubicBezTo>
                  <a:cubicBezTo>
                    <a:pt x="352120" y="39687"/>
                    <a:pt x="219829" y="25665"/>
                    <a:pt x="135427" y="28575"/>
                  </a:cubicBezTo>
                  <a:cubicBezTo>
                    <a:pt x="51025" y="31485"/>
                    <a:pt x="6310" y="67469"/>
                    <a:pt x="489" y="69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D6D57A88-EC27-4681-BC05-DCE328336E5F}"/>
                </a:ext>
              </a:extLst>
            </p:cNvPr>
            <p:cNvSpPr/>
            <p:nvPr/>
          </p:nvSpPr>
          <p:spPr>
            <a:xfrm>
              <a:off x="3000886" y="2562996"/>
              <a:ext cx="965005" cy="50403"/>
            </a:xfrm>
            <a:custGeom>
              <a:avLst/>
              <a:gdLst>
                <a:gd name="connsiteX0" fmla="*/ 9014 w 965005"/>
                <a:gd name="connsiteY0" fmla="*/ 46854 h 50403"/>
                <a:gd name="connsiteX1" fmla="*/ 78864 w 965005"/>
                <a:gd name="connsiteY1" fmla="*/ 50029 h 50403"/>
                <a:gd name="connsiteX2" fmla="*/ 917064 w 965005"/>
                <a:gd name="connsiteY2" fmla="*/ 3992 h 50403"/>
                <a:gd name="connsiteX3" fmla="*/ 867852 w 965005"/>
                <a:gd name="connsiteY3" fmla="*/ 2404 h 50403"/>
                <a:gd name="connsiteX4" fmla="*/ 150302 w 965005"/>
                <a:gd name="connsiteY4" fmla="*/ 38917 h 50403"/>
                <a:gd name="connsiteX5" fmla="*/ 9014 w 965005"/>
                <a:gd name="connsiteY5" fmla="*/ 46854 h 5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005" h="50403">
                  <a:moveTo>
                    <a:pt x="9014" y="46854"/>
                  </a:moveTo>
                  <a:cubicBezTo>
                    <a:pt x="-31732" y="52013"/>
                    <a:pt x="78864" y="50029"/>
                    <a:pt x="78864" y="50029"/>
                  </a:cubicBezTo>
                  <a:lnTo>
                    <a:pt x="917064" y="3992"/>
                  </a:lnTo>
                  <a:cubicBezTo>
                    <a:pt x="1048562" y="-3946"/>
                    <a:pt x="867852" y="2404"/>
                    <a:pt x="867852" y="2404"/>
                  </a:cubicBezTo>
                  <a:lnTo>
                    <a:pt x="150302" y="38917"/>
                  </a:lnTo>
                  <a:cubicBezTo>
                    <a:pt x="3458" y="45002"/>
                    <a:pt x="-4877" y="41959"/>
                    <a:pt x="9014" y="468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D37E8A0F-F45D-4A4A-A054-CCED2E40452A}"/>
                </a:ext>
              </a:extLst>
            </p:cNvPr>
            <p:cNvSpPr/>
            <p:nvPr/>
          </p:nvSpPr>
          <p:spPr>
            <a:xfrm>
              <a:off x="2756761" y="2533629"/>
              <a:ext cx="1172553" cy="49402"/>
            </a:xfrm>
            <a:custGeom>
              <a:avLst/>
              <a:gdLst>
                <a:gd name="connsiteX0" fmla="*/ 11839 w 1172553"/>
                <a:gd name="connsiteY0" fmla="*/ 49234 h 49402"/>
                <a:gd name="connsiteX1" fmla="*/ 780189 w 1172553"/>
                <a:gd name="connsiteY1" fmla="*/ 28596 h 49402"/>
                <a:gd name="connsiteX2" fmla="*/ 1172302 w 1172553"/>
                <a:gd name="connsiteY2" fmla="*/ 21 h 49402"/>
                <a:gd name="connsiteX3" fmla="*/ 729389 w 1172553"/>
                <a:gd name="connsiteY3" fmla="*/ 33359 h 49402"/>
                <a:gd name="connsiteX4" fmla="*/ 340452 w 1172553"/>
                <a:gd name="connsiteY4" fmla="*/ 38121 h 49402"/>
                <a:gd name="connsiteX5" fmla="*/ 11839 w 1172553"/>
                <a:gd name="connsiteY5" fmla="*/ 49234 h 4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2553" h="49402">
                  <a:moveTo>
                    <a:pt x="11839" y="49234"/>
                  </a:moveTo>
                  <a:lnTo>
                    <a:pt x="780189" y="28596"/>
                  </a:lnTo>
                  <a:cubicBezTo>
                    <a:pt x="973599" y="20394"/>
                    <a:pt x="1180769" y="-773"/>
                    <a:pt x="1172302" y="21"/>
                  </a:cubicBezTo>
                  <a:cubicBezTo>
                    <a:pt x="1163835" y="815"/>
                    <a:pt x="868031" y="27009"/>
                    <a:pt x="729389" y="33359"/>
                  </a:cubicBezTo>
                  <a:cubicBezTo>
                    <a:pt x="590747" y="39709"/>
                    <a:pt x="456075" y="35475"/>
                    <a:pt x="340452" y="38121"/>
                  </a:cubicBezTo>
                  <a:cubicBezTo>
                    <a:pt x="224829" y="40767"/>
                    <a:pt x="-61450" y="50821"/>
                    <a:pt x="11839" y="492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79D681B8-90CA-4C78-8A75-872D69C51D6C}"/>
                </a:ext>
              </a:extLst>
            </p:cNvPr>
            <p:cNvSpPr/>
            <p:nvPr/>
          </p:nvSpPr>
          <p:spPr>
            <a:xfrm>
              <a:off x="2791441" y="359098"/>
              <a:ext cx="879079" cy="1654452"/>
            </a:xfrm>
            <a:custGeom>
              <a:avLst/>
              <a:gdLst>
                <a:gd name="connsiteX0" fmla="*/ 878859 w 879079"/>
                <a:gd name="connsiteY0" fmla="*/ 735 h 1654452"/>
                <a:gd name="connsiteX1" fmla="*/ 633326 w 879079"/>
                <a:gd name="connsiteY1" fmla="*/ 127735 h 1654452"/>
                <a:gd name="connsiteX2" fmla="*/ 396259 w 879079"/>
                <a:gd name="connsiteY2" fmla="*/ 644202 h 1654452"/>
                <a:gd name="connsiteX3" fmla="*/ 99926 w 879079"/>
                <a:gd name="connsiteY3" fmla="*/ 1401969 h 1654452"/>
                <a:gd name="connsiteX4" fmla="*/ 2559 w 879079"/>
                <a:gd name="connsiteY4" fmla="*/ 1643269 h 1654452"/>
                <a:gd name="connsiteX5" fmla="*/ 184592 w 879079"/>
                <a:gd name="connsiteY5" fmla="*/ 1101402 h 1654452"/>
                <a:gd name="connsiteX6" fmla="*/ 667192 w 879079"/>
                <a:gd name="connsiteY6" fmla="*/ 161602 h 1654452"/>
                <a:gd name="connsiteX7" fmla="*/ 878859 w 879079"/>
                <a:gd name="connsiteY7" fmla="*/ 735 h 165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079" h="1654452">
                  <a:moveTo>
                    <a:pt x="878859" y="735"/>
                  </a:moveTo>
                  <a:cubicBezTo>
                    <a:pt x="873215" y="-4910"/>
                    <a:pt x="713759" y="20491"/>
                    <a:pt x="633326" y="127735"/>
                  </a:cubicBezTo>
                  <a:cubicBezTo>
                    <a:pt x="552893" y="234979"/>
                    <a:pt x="485159" y="431830"/>
                    <a:pt x="396259" y="644202"/>
                  </a:cubicBezTo>
                  <a:cubicBezTo>
                    <a:pt x="307359" y="856574"/>
                    <a:pt x="165543" y="1235458"/>
                    <a:pt x="99926" y="1401969"/>
                  </a:cubicBezTo>
                  <a:cubicBezTo>
                    <a:pt x="34309" y="1568480"/>
                    <a:pt x="-11552" y="1693363"/>
                    <a:pt x="2559" y="1643269"/>
                  </a:cubicBezTo>
                  <a:cubicBezTo>
                    <a:pt x="16670" y="1593175"/>
                    <a:pt x="73820" y="1348346"/>
                    <a:pt x="184592" y="1101402"/>
                  </a:cubicBezTo>
                  <a:cubicBezTo>
                    <a:pt x="295364" y="854458"/>
                    <a:pt x="553597" y="340108"/>
                    <a:pt x="667192" y="161602"/>
                  </a:cubicBezTo>
                  <a:cubicBezTo>
                    <a:pt x="780786" y="-16904"/>
                    <a:pt x="884503" y="6380"/>
                    <a:pt x="878859" y="7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8F32A7C4-8796-4C40-8EA9-893406971765}"/>
                </a:ext>
              </a:extLst>
            </p:cNvPr>
            <p:cNvSpPr/>
            <p:nvPr/>
          </p:nvSpPr>
          <p:spPr>
            <a:xfrm>
              <a:off x="3660492" y="162902"/>
              <a:ext cx="2501053" cy="201170"/>
            </a:xfrm>
            <a:custGeom>
              <a:avLst/>
              <a:gdLst>
                <a:gd name="connsiteX0" fmla="*/ 30975 w 2501053"/>
                <a:gd name="connsiteY0" fmla="*/ 188465 h 201170"/>
                <a:gd name="connsiteX1" fmla="*/ 157975 w 2501053"/>
                <a:gd name="connsiteY1" fmla="*/ 188465 h 201170"/>
                <a:gd name="connsiteX2" fmla="*/ 983475 w 2501053"/>
                <a:gd name="connsiteY2" fmla="*/ 82631 h 201170"/>
                <a:gd name="connsiteX3" fmla="*/ 1817441 w 2501053"/>
                <a:gd name="connsiteY3" fmla="*/ 10665 h 201170"/>
                <a:gd name="connsiteX4" fmla="*/ 2499008 w 2501053"/>
                <a:gd name="connsiteY4" fmla="*/ 6431 h 201170"/>
                <a:gd name="connsiteX5" fmla="*/ 1597308 w 2501053"/>
                <a:gd name="connsiteY5" fmla="*/ 6431 h 201170"/>
                <a:gd name="connsiteX6" fmla="*/ 543208 w 2501053"/>
                <a:gd name="connsiteY6" fmla="*/ 91098 h 201170"/>
                <a:gd name="connsiteX7" fmla="*/ 30975 w 2501053"/>
                <a:gd name="connsiteY7" fmla="*/ 188465 h 20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1053" h="201170">
                  <a:moveTo>
                    <a:pt x="30975" y="188465"/>
                  </a:moveTo>
                  <a:cubicBezTo>
                    <a:pt x="-33231" y="204693"/>
                    <a:pt x="-775" y="206104"/>
                    <a:pt x="157975" y="188465"/>
                  </a:cubicBezTo>
                  <a:cubicBezTo>
                    <a:pt x="316725" y="170826"/>
                    <a:pt x="706898" y="112264"/>
                    <a:pt x="983475" y="82631"/>
                  </a:cubicBezTo>
                  <a:cubicBezTo>
                    <a:pt x="1260052" y="52998"/>
                    <a:pt x="1564852" y="23365"/>
                    <a:pt x="1817441" y="10665"/>
                  </a:cubicBezTo>
                  <a:cubicBezTo>
                    <a:pt x="2070030" y="-2035"/>
                    <a:pt x="2535697" y="7137"/>
                    <a:pt x="2499008" y="6431"/>
                  </a:cubicBezTo>
                  <a:cubicBezTo>
                    <a:pt x="2462319" y="5725"/>
                    <a:pt x="1923275" y="-7680"/>
                    <a:pt x="1597308" y="6431"/>
                  </a:cubicBezTo>
                  <a:cubicBezTo>
                    <a:pt x="1271341" y="20542"/>
                    <a:pt x="811319" y="61465"/>
                    <a:pt x="543208" y="91098"/>
                  </a:cubicBezTo>
                  <a:cubicBezTo>
                    <a:pt x="275097" y="120731"/>
                    <a:pt x="95181" y="172237"/>
                    <a:pt x="30975" y="1884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54E734FB-A56C-4C68-B8EB-3DE81F35CB35}"/>
                </a:ext>
              </a:extLst>
            </p:cNvPr>
            <p:cNvSpPr/>
            <p:nvPr/>
          </p:nvSpPr>
          <p:spPr>
            <a:xfrm>
              <a:off x="3140753" y="345566"/>
              <a:ext cx="775232" cy="1370063"/>
            </a:xfrm>
            <a:custGeom>
              <a:avLst/>
              <a:gdLst>
                <a:gd name="connsiteX0" fmla="*/ 775080 w 775232"/>
                <a:gd name="connsiteY0" fmla="*/ 5801 h 1370063"/>
                <a:gd name="connsiteX1" fmla="*/ 521080 w 775232"/>
                <a:gd name="connsiteY1" fmla="*/ 56601 h 1370063"/>
                <a:gd name="connsiteX2" fmla="*/ 372914 w 775232"/>
                <a:gd name="connsiteY2" fmla="*/ 348701 h 1370063"/>
                <a:gd name="connsiteX3" fmla="*/ 123147 w 775232"/>
                <a:gd name="connsiteY3" fmla="*/ 1017567 h 1370063"/>
                <a:gd name="connsiteX4" fmla="*/ 380 w 775232"/>
                <a:gd name="connsiteY4" fmla="*/ 1368934 h 1370063"/>
                <a:gd name="connsiteX5" fmla="*/ 93514 w 775232"/>
                <a:gd name="connsiteY5" fmla="*/ 1106467 h 1370063"/>
                <a:gd name="connsiteX6" fmla="*/ 326347 w 775232"/>
                <a:gd name="connsiteY6" fmla="*/ 505334 h 1370063"/>
                <a:gd name="connsiteX7" fmla="*/ 482980 w 775232"/>
                <a:gd name="connsiteY7" fmla="*/ 137034 h 1370063"/>
                <a:gd name="connsiteX8" fmla="*/ 775080 w 775232"/>
                <a:gd name="connsiteY8" fmla="*/ 5801 h 137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232" h="1370063">
                  <a:moveTo>
                    <a:pt x="775080" y="5801"/>
                  </a:moveTo>
                  <a:cubicBezTo>
                    <a:pt x="781430" y="-7604"/>
                    <a:pt x="588108" y="-549"/>
                    <a:pt x="521080" y="56601"/>
                  </a:cubicBezTo>
                  <a:cubicBezTo>
                    <a:pt x="454052" y="113751"/>
                    <a:pt x="439236" y="188540"/>
                    <a:pt x="372914" y="348701"/>
                  </a:cubicBezTo>
                  <a:cubicBezTo>
                    <a:pt x="306592" y="508862"/>
                    <a:pt x="185236" y="847528"/>
                    <a:pt x="123147" y="1017567"/>
                  </a:cubicBezTo>
                  <a:cubicBezTo>
                    <a:pt x="61058" y="1187606"/>
                    <a:pt x="5319" y="1354117"/>
                    <a:pt x="380" y="1368934"/>
                  </a:cubicBezTo>
                  <a:cubicBezTo>
                    <a:pt x="-4559" y="1383751"/>
                    <a:pt x="39186" y="1250400"/>
                    <a:pt x="93514" y="1106467"/>
                  </a:cubicBezTo>
                  <a:cubicBezTo>
                    <a:pt x="147842" y="962534"/>
                    <a:pt x="261436" y="666906"/>
                    <a:pt x="326347" y="505334"/>
                  </a:cubicBezTo>
                  <a:cubicBezTo>
                    <a:pt x="391258" y="343762"/>
                    <a:pt x="413130" y="220995"/>
                    <a:pt x="482980" y="137034"/>
                  </a:cubicBezTo>
                  <a:cubicBezTo>
                    <a:pt x="552830" y="53073"/>
                    <a:pt x="768730" y="19206"/>
                    <a:pt x="775080" y="58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7EE4BD33-CB1F-4BBE-A094-EDACA732D649}"/>
                </a:ext>
              </a:extLst>
            </p:cNvPr>
            <p:cNvSpPr/>
            <p:nvPr/>
          </p:nvSpPr>
          <p:spPr>
            <a:xfrm>
              <a:off x="3157958" y="1638300"/>
              <a:ext cx="3010540" cy="145211"/>
            </a:xfrm>
            <a:custGeom>
              <a:avLst/>
              <a:gdLst>
                <a:gd name="connsiteX0" fmla="*/ 2933809 w 3010540"/>
                <a:gd name="connsiteY0" fmla="*/ 29633 h 145211"/>
                <a:gd name="connsiteX1" fmla="*/ 1426742 w 3010540"/>
                <a:gd name="connsiteY1" fmla="*/ 8467 h 145211"/>
                <a:gd name="connsiteX2" fmla="*/ 588542 w 3010540"/>
                <a:gd name="connsiteY2" fmla="*/ 122767 h 145211"/>
                <a:gd name="connsiteX3" fmla="*/ 317609 w 3010540"/>
                <a:gd name="connsiteY3" fmla="*/ 143933 h 145211"/>
                <a:gd name="connsiteX4" fmla="*/ 76309 w 3010540"/>
                <a:gd name="connsiteY4" fmla="*/ 127000 h 145211"/>
                <a:gd name="connsiteX5" fmla="*/ 109 w 3010540"/>
                <a:gd name="connsiteY5" fmla="*/ 0 h 145211"/>
                <a:gd name="connsiteX6" fmla="*/ 63609 w 3010540"/>
                <a:gd name="connsiteY6" fmla="*/ 127000 h 145211"/>
                <a:gd name="connsiteX7" fmla="*/ 220242 w 3010540"/>
                <a:gd name="connsiteY7" fmla="*/ 139700 h 145211"/>
                <a:gd name="connsiteX8" fmla="*/ 889109 w 3010540"/>
                <a:gd name="connsiteY8" fmla="*/ 110067 h 145211"/>
                <a:gd name="connsiteX9" fmla="*/ 1638409 w 3010540"/>
                <a:gd name="connsiteY9" fmla="*/ 50800 h 145211"/>
                <a:gd name="connsiteX10" fmla="*/ 2667109 w 3010540"/>
                <a:gd name="connsiteY10" fmla="*/ 50800 h 145211"/>
                <a:gd name="connsiteX11" fmla="*/ 2933809 w 3010540"/>
                <a:gd name="connsiteY11" fmla="*/ 29633 h 14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540" h="145211">
                  <a:moveTo>
                    <a:pt x="2933809" y="29633"/>
                  </a:moveTo>
                  <a:cubicBezTo>
                    <a:pt x="2727081" y="22578"/>
                    <a:pt x="1817620" y="-7055"/>
                    <a:pt x="1426742" y="8467"/>
                  </a:cubicBezTo>
                  <a:cubicBezTo>
                    <a:pt x="1035864" y="23989"/>
                    <a:pt x="773397" y="100189"/>
                    <a:pt x="588542" y="122767"/>
                  </a:cubicBezTo>
                  <a:cubicBezTo>
                    <a:pt x="403687" y="145345"/>
                    <a:pt x="402981" y="143228"/>
                    <a:pt x="317609" y="143933"/>
                  </a:cubicBezTo>
                  <a:cubicBezTo>
                    <a:pt x="232237" y="144638"/>
                    <a:pt x="129226" y="150989"/>
                    <a:pt x="76309" y="127000"/>
                  </a:cubicBezTo>
                  <a:cubicBezTo>
                    <a:pt x="23392" y="103011"/>
                    <a:pt x="2226" y="0"/>
                    <a:pt x="109" y="0"/>
                  </a:cubicBezTo>
                  <a:cubicBezTo>
                    <a:pt x="-2008" y="0"/>
                    <a:pt x="26920" y="103717"/>
                    <a:pt x="63609" y="127000"/>
                  </a:cubicBezTo>
                  <a:cubicBezTo>
                    <a:pt x="100298" y="150283"/>
                    <a:pt x="82659" y="142522"/>
                    <a:pt x="220242" y="139700"/>
                  </a:cubicBezTo>
                  <a:cubicBezTo>
                    <a:pt x="357825" y="136878"/>
                    <a:pt x="652748" y="124884"/>
                    <a:pt x="889109" y="110067"/>
                  </a:cubicBezTo>
                  <a:cubicBezTo>
                    <a:pt x="1125470" y="95250"/>
                    <a:pt x="1342076" y="60678"/>
                    <a:pt x="1638409" y="50800"/>
                  </a:cubicBezTo>
                  <a:cubicBezTo>
                    <a:pt x="1934742" y="40922"/>
                    <a:pt x="2446270" y="50095"/>
                    <a:pt x="2667109" y="50800"/>
                  </a:cubicBezTo>
                  <a:cubicBezTo>
                    <a:pt x="2887948" y="51506"/>
                    <a:pt x="3140537" y="36688"/>
                    <a:pt x="2933809" y="296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F4A3198D-7991-4122-8047-420958D2ED21}"/>
                </a:ext>
              </a:extLst>
            </p:cNvPr>
            <p:cNvSpPr/>
            <p:nvPr/>
          </p:nvSpPr>
          <p:spPr>
            <a:xfrm>
              <a:off x="3060699" y="1934334"/>
              <a:ext cx="915269" cy="491555"/>
            </a:xfrm>
            <a:custGeom>
              <a:avLst/>
              <a:gdLst>
                <a:gd name="connsiteX0" fmla="*/ 1 w 915269"/>
                <a:gd name="connsiteY0" fmla="*/ 299 h 491555"/>
                <a:gd name="connsiteX1" fmla="*/ 385234 w 915269"/>
                <a:gd name="connsiteY1" fmla="*/ 211966 h 491555"/>
                <a:gd name="connsiteX2" fmla="*/ 736601 w 915269"/>
                <a:gd name="connsiteY2" fmla="*/ 381299 h 491555"/>
                <a:gd name="connsiteX3" fmla="*/ 914401 w 915269"/>
                <a:gd name="connsiteY3" fmla="*/ 491366 h 491555"/>
                <a:gd name="connsiteX4" fmla="*/ 668868 w 915269"/>
                <a:gd name="connsiteY4" fmla="*/ 355899 h 491555"/>
                <a:gd name="connsiteX5" fmla="*/ 389468 w 915269"/>
                <a:gd name="connsiteY5" fmla="*/ 169633 h 491555"/>
                <a:gd name="connsiteX6" fmla="*/ 1 w 915269"/>
                <a:gd name="connsiteY6" fmla="*/ 299 h 49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269" h="491555">
                  <a:moveTo>
                    <a:pt x="1" y="299"/>
                  </a:moveTo>
                  <a:cubicBezTo>
                    <a:pt x="-705" y="7354"/>
                    <a:pt x="262467" y="148466"/>
                    <a:pt x="385234" y="211966"/>
                  </a:cubicBezTo>
                  <a:cubicBezTo>
                    <a:pt x="508001" y="275466"/>
                    <a:pt x="648407" y="334732"/>
                    <a:pt x="736601" y="381299"/>
                  </a:cubicBezTo>
                  <a:cubicBezTo>
                    <a:pt x="824796" y="427866"/>
                    <a:pt x="925690" y="495599"/>
                    <a:pt x="914401" y="491366"/>
                  </a:cubicBezTo>
                  <a:cubicBezTo>
                    <a:pt x="903112" y="487133"/>
                    <a:pt x="756357" y="409521"/>
                    <a:pt x="668868" y="355899"/>
                  </a:cubicBezTo>
                  <a:cubicBezTo>
                    <a:pt x="581379" y="302277"/>
                    <a:pt x="500240" y="226783"/>
                    <a:pt x="389468" y="169633"/>
                  </a:cubicBezTo>
                  <a:cubicBezTo>
                    <a:pt x="278696" y="112483"/>
                    <a:pt x="707" y="-6756"/>
                    <a:pt x="1" y="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C179B8F9-DAB1-4D0B-ABE7-249DD7E7324F}"/>
                </a:ext>
              </a:extLst>
            </p:cNvPr>
            <p:cNvSpPr/>
            <p:nvPr/>
          </p:nvSpPr>
          <p:spPr>
            <a:xfrm>
              <a:off x="3034337" y="531461"/>
              <a:ext cx="481393" cy="1318275"/>
            </a:xfrm>
            <a:custGeom>
              <a:avLst/>
              <a:gdLst>
                <a:gd name="connsiteX0" fmla="*/ 475096 w 481393"/>
                <a:gd name="connsiteY0" fmla="*/ 10406 h 1318275"/>
                <a:gd name="connsiteX1" fmla="*/ 161830 w 481393"/>
                <a:gd name="connsiteY1" fmla="*/ 751239 h 1318275"/>
                <a:gd name="connsiteX2" fmla="*/ 47530 w 481393"/>
                <a:gd name="connsiteY2" fmla="*/ 1204206 h 1318275"/>
                <a:gd name="connsiteX3" fmla="*/ 963 w 481393"/>
                <a:gd name="connsiteY3" fmla="*/ 1310039 h 1318275"/>
                <a:gd name="connsiteX4" fmla="*/ 85630 w 481393"/>
                <a:gd name="connsiteY4" fmla="*/ 1043339 h 1318275"/>
                <a:gd name="connsiteX5" fmla="*/ 348096 w 481393"/>
                <a:gd name="connsiteY5" fmla="*/ 366006 h 1318275"/>
                <a:gd name="connsiteX6" fmla="*/ 475096 w 481393"/>
                <a:gd name="connsiteY6" fmla="*/ 10406 h 1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393" h="1318275">
                  <a:moveTo>
                    <a:pt x="475096" y="10406"/>
                  </a:moveTo>
                  <a:cubicBezTo>
                    <a:pt x="444052" y="74611"/>
                    <a:pt x="233091" y="552272"/>
                    <a:pt x="161830" y="751239"/>
                  </a:cubicBezTo>
                  <a:cubicBezTo>
                    <a:pt x="90569" y="950206"/>
                    <a:pt x="74341" y="1111073"/>
                    <a:pt x="47530" y="1204206"/>
                  </a:cubicBezTo>
                  <a:cubicBezTo>
                    <a:pt x="20719" y="1297339"/>
                    <a:pt x="-5387" y="1336850"/>
                    <a:pt x="963" y="1310039"/>
                  </a:cubicBezTo>
                  <a:cubicBezTo>
                    <a:pt x="7313" y="1283228"/>
                    <a:pt x="27775" y="1200678"/>
                    <a:pt x="85630" y="1043339"/>
                  </a:cubicBezTo>
                  <a:cubicBezTo>
                    <a:pt x="143485" y="886000"/>
                    <a:pt x="348096" y="366006"/>
                    <a:pt x="348096" y="366006"/>
                  </a:cubicBezTo>
                  <a:cubicBezTo>
                    <a:pt x="415829" y="193145"/>
                    <a:pt x="506140" y="-53799"/>
                    <a:pt x="475096" y="104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3480911A-4FA6-41F9-AD6B-AFCFFF438A5A}"/>
                </a:ext>
              </a:extLst>
            </p:cNvPr>
            <p:cNvSpPr/>
            <p:nvPr/>
          </p:nvSpPr>
          <p:spPr>
            <a:xfrm>
              <a:off x="3002585" y="544369"/>
              <a:ext cx="501735" cy="1214270"/>
            </a:xfrm>
            <a:custGeom>
              <a:avLst/>
              <a:gdLst>
                <a:gd name="connsiteX0" fmla="*/ 498382 w 501735"/>
                <a:gd name="connsiteY0" fmla="*/ 10198 h 1214270"/>
                <a:gd name="connsiteX1" fmla="*/ 163948 w 501735"/>
                <a:gd name="connsiteY1" fmla="*/ 649431 h 1214270"/>
                <a:gd name="connsiteX2" fmla="*/ 53882 w 501735"/>
                <a:gd name="connsiteY2" fmla="*/ 958464 h 1214270"/>
                <a:gd name="connsiteX3" fmla="*/ 7315 w 501735"/>
                <a:gd name="connsiteY3" fmla="*/ 1132031 h 1214270"/>
                <a:gd name="connsiteX4" fmla="*/ 3082 w 501735"/>
                <a:gd name="connsiteY4" fmla="*/ 1212464 h 1214270"/>
                <a:gd name="connsiteX5" fmla="*/ 36948 w 501735"/>
                <a:gd name="connsiteY5" fmla="*/ 1060064 h 1214270"/>
                <a:gd name="connsiteX6" fmla="*/ 320582 w 501735"/>
                <a:gd name="connsiteY6" fmla="*/ 314998 h 1214270"/>
                <a:gd name="connsiteX7" fmla="*/ 498382 w 501735"/>
                <a:gd name="connsiteY7" fmla="*/ 10198 h 121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735" h="1214270">
                  <a:moveTo>
                    <a:pt x="498382" y="10198"/>
                  </a:moveTo>
                  <a:cubicBezTo>
                    <a:pt x="472276" y="65937"/>
                    <a:pt x="238031" y="491387"/>
                    <a:pt x="163948" y="649431"/>
                  </a:cubicBezTo>
                  <a:cubicBezTo>
                    <a:pt x="89865" y="807475"/>
                    <a:pt x="79987" y="878031"/>
                    <a:pt x="53882" y="958464"/>
                  </a:cubicBezTo>
                  <a:cubicBezTo>
                    <a:pt x="27776" y="1038897"/>
                    <a:pt x="15782" y="1089698"/>
                    <a:pt x="7315" y="1132031"/>
                  </a:cubicBezTo>
                  <a:cubicBezTo>
                    <a:pt x="-1152" y="1174364"/>
                    <a:pt x="-1857" y="1224459"/>
                    <a:pt x="3082" y="1212464"/>
                  </a:cubicBezTo>
                  <a:cubicBezTo>
                    <a:pt x="8021" y="1200470"/>
                    <a:pt x="-15969" y="1209642"/>
                    <a:pt x="36948" y="1060064"/>
                  </a:cubicBezTo>
                  <a:cubicBezTo>
                    <a:pt x="89865" y="910486"/>
                    <a:pt x="249321" y="492798"/>
                    <a:pt x="320582" y="314998"/>
                  </a:cubicBezTo>
                  <a:cubicBezTo>
                    <a:pt x="391843" y="137198"/>
                    <a:pt x="524488" y="-45541"/>
                    <a:pt x="498382" y="10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8360E6D0-576A-4AB8-A8A6-76CFFED9BD71}"/>
                </a:ext>
              </a:extLst>
            </p:cNvPr>
            <p:cNvSpPr/>
            <p:nvPr/>
          </p:nvSpPr>
          <p:spPr>
            <a:xfrm>
              <a:off x="2959780" y="745820"/>
              <a:ext cx="343717" cy="1068526"/>
            </a:xfrm>
            <a:custGeom>
              <a:avLst/>
              <a:gdLst>
                <a:gd name="connsiteX0" fmla="*/ 342220 w 343717"/>
                <a:gd name="connsiteY0" fmla="*/ 33113 h 1068526"/>
                <a:gd name="connsiteX1" fmla="*/ 304120 w 343717"/>
                <a:gd name="connsiteY1" fmla="*/ 66980 h 1068526"/>
                <a:gd name="connsiteX2" fmla="*/ 88220 w 343717"/>
                <a:gd name="connsiteY2" fmla="*/ 697747 h 1068526"/>
                <a:gd name="connsiteX3" fmla="*/ 3553 w 343717"/>
                <a:gd name="connsiteY3" fmla="*/ 972913 h 1068526"/>
                <a:gd name="connsiteX4" fmla="*/ 20487 w 343717"/>
                <a:gd name="connsiteY4" fmla="*/ 1061813 h 1068526"/>
                <a:gd name="connsiteX5" fmla="*/ 62820 w 343717"/>
                <a:gd name="connsiteY5" fmla="*/ 816280 h 1068526"/>
                <a:gd name="connsiteX6" fmla="*/ 282953 w 343717"/>
                <a:gd name="connsiteY6" fmla="*/ 198213 h 1068526"/>
                <a:gd name="connsiteX7" fmla="*/ 342220 w 343717"/>
                <a:gd name="connsiteY7" fmla="*/ 33113 h 106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717" h="1068526">
                  <a:moveTo>
                    <a:pt x="342220" y="33113"/>
                  </a:moveTo>
                  <a:cubicBezTo>
                    <a:pt x="345748" y="11241"/>
                    <a:pt x="346453" y="-43792"/>
                    <a:pt x="304120" y="66980"/>
                  </a:cubicBezTo>
                  <a:cubicBezTo>
                    <a:pt x="261787" y="177752"/>
                    <a:pt x="138314" y="546758"/>
                    <a:pt x="88220" y="697747"/>
                  </a:cubicBezTo>
                  <a:cubicBezTo>
                    <a:pt x="38126" y="848736"/>
                    <a:pt x="14842" y="912235"/>
                    <a:pt x="3553" y="972913"/>
                  </a:cubicBezTo>
                  <a:cubicBezTo>
                    <a:pt x="-7736" y="1033591"/>
                    <a:pt x="10609" y="1087919"/>
                    <a:pt x="20487" y="1061813"/>
                  </a:cubicBezTo>
                  <a:cubicBezTo>
                    <a:pt x="30365" y="1035707"/>
                    <a:pt x="19076" y="960213"/>
                    <a:pt x="62820" y="816280"/>
                  </a:cubicBezTo>
                  <a:cubicBezTo>
                    <a:pt x="106564" y="672347"/>
                    <a:pt x="236386" y="328741"/>
                    <a:pt x="282953" y="198213"/>
                  </a:cubicBezTo>
                  <a:cubicBezTo>
                    <a:pt x="329520" y="67685"/>
                    <a:pt x="338692" y="54985"/>
                    <a:pt x="342220" y="331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C6124A38-137F-4198-8AF3-F99049F1878E}"/>
                </a:ext>
              </a:extLst>
            </p:cNvPr>
            <p:cNvSpPr/>
            <p:nvPr/>
          </p:nvSpPr>
          <p:spPr>
            <a:xfrm>
              <a:off x="4307505" y="2840172"/>
              <a:ext cx="124811" cy="1583713"/>
            </a:xfrm>
            <a:custGeom>
              <a:avLst/>
              <a:gdLst>
                <a:gd name="connsiteX0" fmla="*/ 2028 w 124811"/>
                <a:gd name="connsiteY0" fmla="*/ 55428 h 1583713"/>
                <a:gd name="connsiteX1" fmla="*/ 18962 w 124811"/>
                <a:gd name="connsiteY1" fmla="*/ 1071428 h 1583713"/>
                <a:gd name="connsiteX2" fmla="*/ 31662 w 124811"/>
                <a:gd name="connsiteY2" fmla="*/ 1460895 h 1583713"/>
                <a:gd name="connsiteX3" fmla="*/ 73995 w 124811"/>
                <a:gd name="connsiteY3" fmla="*/ 1558261 h 1583713"/>
                <a:gd name="connsiteX4" fmla="*/ 99395 w 124811"/>
                <a:gd name="connsiteY4" fmla="*/ 1583661 h 1583713"/>
                <a:gd name="connsiteX5" fmla="*/ 99395 w 124811"/>
                <a:gd name="connsiteY5" fmla="*/ 1562495 h 1583713"/>
                <a:gd name="connsiteX6" fmla="*/ 124795 w 124811"/>
                <a:gd name="connsiteY6" fmla="*/ 1490528 h 1583713"/>
                <a:gd name="connsiteX7" fmla="*/ 95162 w 124811"/>
                <a:gd name="connsiteY7" fmla="*/ 838595 h 1583713"/>
                <a:gd name="connsiteX8" fmla="*/ 112095 w 124811"/>
                <a:gd name="connsiteY8" fmla="*/ 25795 h 1583713"/>
                <a:gd name="connsiteX9" fmla="*/ 69762 w 124811"/>
                <a:gd name="connsiteY9" fmla="*/ 190895 h 1583713"/>
                <a:gd name="connsiteX10" fmla="*/ 2028 w 124811"/>
                <a:gd name="connsiteY10" fmla="*/ 55428 h 158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11" h="1583713">
                  <a:moveTo>
                    <a:pt x="2028" y="55428"/>
                  </a:moveTo>
                  <a:cubicBezTo>
                    <a:pt x="-6439" y="202183"/>
                    <a:pt x="14023" y="837184"/>
                    <a:pt x="18962" y="1071428"/>
                  </a:cubicBezTo>
                  <a:cubicBezTo>
                    <a:pt x="23901" y="1305672"/>
                    <a:pt x="22490" y="1379756"/>
                    <a:pt x="31662" y="1460895"/>
                  </a:cubicBezTo>
                  <a:cubicBezTo>
                    <a:pt x="40834" y="1542034"/>
                    <a:pt x="62706" y="1537800"/>
                    <a:pt x="73995" y="1558261"/>
                  </a:cubicBezTo>
                  <a:cubicBezTo>
                    <a:pt x="85284" y="1578722"/>
                    <a:pt x="99395" y="1583661"/>
                    <a:pt x="99395" y="1583661"/>
                  </a:cubicBezTo>
                  <a:cubicBezTo>
                    <a:pt x="103628" y="1584367"/>
                    <a:pt x="95162" y="1578017"/>
                    <a:pt x="99395" y="1562495"/>
                  </a:cubicBezTo>
                  <a:cubicBezTo>
                    <a:pt x="103628" y="1546973"/>
                    <a:pt x="125501" y="1611178"/>
                    <a:pt x="124795" y="1490528"/>
                  </a:cubicBezTo>
                  <a:cubicBezTo>
                    <a:pt x="124090" y="1369878"/>
                    <a:pt x="97279" y="1082717"/>
                    <a:pt x="95162" y="838595"/>
                  </a:cubicBezTo>
                  <a:cubicBezTo>
                    <a:pt x="93045" y="594473"/>
                    <a:pt x="116328" y="133745"/>
                    <a:pt x="112095" y="25795"/>
                  </a:cubicBezTo>
                  <a:cubicBezTo>
                    <a:pt x="107862" y="-82155"/>
                    <a:pt x="85990" y="183134"/>
                    <a:pt x="69762" y="190895"/>
                  </a:cubicBezTo>
                  <a:cubicBezTo>
                    <a:pt x="53534" y="198656"/>
                    <a:pt x="10495" y="-91327"/>
                    <a:pt x="2028" y="554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39462C48-B042-4D28-A8C4-4A5663F55B37}"/>
                </a:ext>
              </a:extLst>
            </p:cNvPr>
            <p:cNvSpPr/>
            <p:nvPr/>
          </p:nvSpPr>
          <p:spPr>
            <a:xfrm>
              <a:off x="4471391" y="2857500"/>
              <a:ext cx="151893" cy="1645534"/>
            </a:xfrm>
            <a:custGeom>
              <a:avLst/>
              <a:gdLst>
                <a:gd name="connsiteX0" fmla="*/ 5359 w 151893"/>
                <a:gd name="connsiteY0" fmla="*/ 94195 h 1723854"/>
                <a:gd name="connsiteX1" fmla="*/ 14884 w 151893"/>
                <a:gd name="connsiteY1" fmla="*/ 1386420 h 1723854"/>
                <a:gd name="connsiteX2" fmla="*/ 2184 w 151893"/>
                <a:gd name="connsiteY2" fmla="*/ 1592795 h 1723854"/>
                <a:gd name="connsiteX3" fmla="*/ 8534 w 151893"/>
                <a:gd name="connsiteY3" fmla="*/ 1672170 h 1723854"/>
                <a:gd name="connsiteX4" fmla="*/ 81559 w 151893"/>
                <a:gd name="connsiteY4" fmla="*/ 1691220 h 1723854"/>
                <a:gd name="connsiteX5" fmla="*/ 151409 w 151893"/>
                <a:gd name="connsiteY5" fmla="*/ 1722970 h 1723854"/>
                <a:gd name="connsiteX6" fmla="*/ 113309 w 151893"/>
                <a:gd name="connsiteY6" fmla="*/ 1653120 h 1723854"/>
                <a:gd name="connsiteX7" fmla="*/ 129184 w 151893"/>
                <a:gd name="connsiteY7" fmla="*/ 1541995 h 1723854"/>
                <a:gd name="connsiteX8" fmla="*/ 72034 w 151893"/>
                <a:gd name="connsiteY8" fmla="*/ 1164170 h 1723854"/>
                <a:gd name="connsiteX9" fmla="*/ 78384 w 151893"/>
                <a:gd name="connsiteY9" fmla="*/ 710145 h 1723854"/>
                <a:gd name="connsiteX10" fmla="*/ 62509 w 151893"/>
                <a:gd name="connsiteY10" fmla="*/ 259295 h 1723854"/>
                <a:gd name="connsiteX11" fmla="*/ 59334 w 151893"/>
                <a:gd name="connsiteY11" fmla="*/ 116420 h 1723854"/>
                <a:gd name="connsiteX12" fmla="*/ 5359 w 151893"/>
                <a:gd name="connsiteY12" fmla="*/ 94195 h 172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93" h="1723854">
                  <a:moveTo>
                    <a:pt x="5359" y="94195"/>
                  </a:moveTo>
                  <a:cubicBezTo>
                    <a:pt x="-2049" y="305862"/>
                    <a:pt x="15413" y="1136653"/>
                    <a:pt x="14884" y="1386420"/>
                  </a:cubicBezTo>
                  <a:cubicBezTo>
                    <a:pt x="14355" y="1636187"/>
                    <a:pt x="3242" y="1545170"/>
                    <a:pt x="2184" y="1592795"/>
                  </a:cubicBezTo>
                  <a:cubicBezTo>
                    <a:pt x="1126" y="1640420"/>
                    <a:pt x="-4695" y="1655766"/>
                    <a:pt x="8534" y="1672170"/>
                  </a:cubicBezTo>
                  <a:cubicBezTo>
                    <a:pt x="21763" y="1688574"/>
                    <a:pt x="57747" y="1682753"/>
                    <a:pt x="81559" y="1691220"/>
                  </a:cubicBezTo>
                  <a:cubicBezTo>
                    <a:pt x="105371" y="1699687"/>
                    <a:pt x="146117" y="1729320"/>
                    <a:pt x="151409" y="1722970"/>
                  </a:cubicBezTo>
                  <a:cubicBezTo>
                    <a:pt x="156701" y="1716620"/>
                    <a:pt x="117013" y="1683283"/>
                    <a:pt x="113309" y="1653120"/>
                  </a:cubicBezTo>
                  <a:cubicBezTo>
                    <a:pt x="109605" y="1622958"/>
                    <a:pt x="136063" y="1623487"/>
                    <a:pt x="129184" y="1541995"/>
                  </a:cubicBezTo>
                  <a:cubicBezTo>
                    <a:pt x="122305" y="1460503"/>
                    <a:pt x="80501" y="1302812"/>
                    <a:pt x="72034" y="1164170"/>
                  </a:cubicBezTo>
                  <a:cubicBezTo>
                    <a:pt x="63567" y="1025528"/>
                    <a:pt x="79971" y="860957"/>
                    <a:pt x="78384" y="710145"/>
                  </a:cubicBezTo>
                  <a:cubicBezTo>
                    <a:pt x="76797" y="559333"/>
                    <a:pt x="65684" y="358249"/>
                    <a:pt x="62509" y="259295"/>
                  </a:cubicBezTo>
                  <a:cubicBezTo>
                    <a:pt x="59334" y="160341"/>
                    <a:pt x="63038" y="142878"/>
                    <a:pt x="59334" y="116420"/>
                  </a:cubicBezTo>
                  <a:cubicBezTo>
                    <a:pt x="55630" y="89962"/>
                    <a:pt x="12767" y="-117472"/>
                    <a:pt x="5359" y="941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7E687221-FF0A-471B-986C-9BACFFF9A468}"/>
                </a:ext>
              </a:extLst>
            </p:cNvPr>
            <p:cNvSpPr/>
            <p:nvPr/>
          </p:nvSpPr>
          <p:spPr>
            <a:xfrm>
              <a:off x="4613275" y="2851150"/>
              <a:ext cx="156666" cy="1651232"/>
            </a:xfrm>
            <a:custGeom>
              <a:avLst/>
              <a:gdLst>
                <a:gd name="connsiteX0" fmla="*/ 12700 w 156666"/>
                <a:gd name="connsiteY0" fmla="*/ 60212 h 1692394"/>
                <a:gd name="connsiteX1" fmla="*/ 19050 w 156666"/>
                <a:gd name="connsiteY1" fmla="*/ 923812 h 1692394"/>
                <a:gd name="connsiteX2" fmla="*/ 0 w 156666"/>
                <a:gd name="connsiteY2" fmla="*/ 1346087 h 1692394"/>
                <a:gd name="connsiteX3" fmla="*/ 19050 w 156666"/>
                <a:gd name="connsiteY3" fmla="*/ 1574687 h 1692394"/>
                <a:gd name="connsiteX4" fmla="*/ 19050 w 156666"/>
                <a:gd name="connsiteY4" fmla="*/ 1628662 h 1692394"/>
                <a:gd name="connsiteX5" fmla="*/ 63500 w 156666"/>
                <a:gd name="connsiteY5" fmla="*/ 1663587 h 1692394"/>
                <a:gd name="connsiteX6" fmla="*/ 155575 w 156666"/>
                <a:gd name="connsiteY6" fmla="*/ 1692162 h 1692394"/>
                <a:gd name="connsiteX7" fmla="*/ 114300 w 156666"/>
                <a:gd name="connsiteY7" fmla="*/ 1647712 h 1692394"/>
                <a:gd name="connsiteX8" fmla="*/ 117475 w 156666"/>
                <a:gd name="connsiteY8" fmla="*/ 1577862 h 1692394"/>
                <a:gd name="connsiteX9" fmla="*/ 104775 w 156666"/>
                <a:gd name="connsiteY9" fmla="*/ 1400062 h 1692394"/>
                <a:gd name="connsiteX10" fmla="*/ 95250 w 156666"/>
                <a:gd name="connsiteY10" fmla="*/ 1203212 h 1692394"/>
                <a:gd name="connsiteX11" fmla="*/ 66675 w 156666"/>
                <a:gd name="connsiteY11" fmla="*/ 619012 h 1692394"/>
                <a:gd name="connsiteX12" fmla="*/ 69850 w 156666"/>
                <a:gd name="connsiteY12" fmla="*/ 342787 h 1692394"/>
                <a:gd name="connsiteX13" fmla="*/ 69850 w 156666"/>
                <a:gd name="connsiteY13" fmla="*/ 187212 h 1692394"/>
                <a:gd name="connsiteX14" fmla="*/ 69850 w 156666"/>
                <a:gd name="connsiteY14" fmla="*/ 107837 h 1692394"/>
                <a:gd name="connsiteX15" fmla="*/ 69850 w 156666"/>
                <a:gd name="connsiteY15" fmla="*/ 76087 h 1692394"/>
                <a:gd name="connsiteX16" fmla="*/ 12700 w 156666"/>
                <a:gd name="connsiteY16" fmla="*/ 60212 h 169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666" h="1692394">
                  <a:moveTo>
                    <a:pt x="12700" y="60212"/>
                  </a:moveTo>
                  <a:cubicBezTo>
                    <a:pt x="4233" y="201500"/>
                    <a:pt x="21167" y="709500"/>
                    <a:pt x="19050" y="923812"/>
                  </a:cubicBezTo>
                  <a:cubicBezTo>
                    <a:pt x="16933" y="1138124"/>
                    <a:pt x="0" y="1237608"/>
                    <a:pt x="0" y="1346087"/>
                  </a:cubicBezTo>
                  <a:cubicBezTo>
                    <a:pt x="0" y="1454566"/>
                    <a:pt x="15875" y="1527591"/>
                    <a:pt x="19050" y="1574687"/>
                  </a:cubicBezTo>
                  <a:cubicBezTo>
                    <a:pt x="22225" y="1621783"/>
                    <a:pt x="11642" y="1613845"/>
                    <a:pt x="19050" y="1628662"/>
                  </a:cubicBezTo>
                  <a:cubicBezTo>
                    <a:pt x="26458" y="1643479"/>
                    <a:pt x="40746" y="1653004"/>
                    <a:pt x="63500" y="1663587"/>
                  </a:cubicBezTo>
                  <a:cubicBezTo>
                    <a:pt x="86254" y="1674170"/>
                    <a:pt x="147108" y="1694808"/>
                    <a:pt x="155575" y="1692162"/>
                  </a:cubicBezTo>
                  <a:cubicBezTo>
                    <a:pt x="164042" y="1689516"/>
                    <a:pt x="120650" y="1666762"/>
                    <a:pt x="114300" y="1647712"/>
                  </a:cubicBezTo>
                  <a:cubicBezTo>
                    <a:pt x="107950" y="1628662"/>
                    <a:pt x="119062" y="1619137"/>
                    <a:pt x="117475" y="1577862"/>
                  </a:cubicBezTo>
                  <a:cubicBezTo>
                    <a:pt x="115888" y="1536587"/>
                    <a:pt x="108479" y="1462504"/>
                    <a:pt x="104775" y="1400062"/>
                  </a:cubicBezTo>
                  <a:cubicBezTo>
                    <a:pt x="101071" y="1337620"/>
                    <a:pt x="101600" y="1333387"/>
                    <a:pt x="95250" y="1203212"/>
                  </a:cubicBezTo>
                  <a:cubicBezTo>
                    <a:pt x="88900" y="1073037"/>
                    <a:pt x="70908" y="762416"/>
                    <a:pt x="66675" y="619012"/>
                  </a:cubicBezTo>
                  <a:cubicBezTo>
                    <a:pt x="62442" y="475608"/>
                    <a:pt x="69321" y="414754"/>
                    <a:pt x="69850" y="342787"/>
                  </a:cubicBezTo>
                  <a:cubicBezTo>
                    <a:pt x="70379" y="270820"/>
                    <a:pt x="69850" y="187212"/>
                    <a:pt x="69850" y="187212"/>
                  </a:cubicBezTo>
                  <a:lnTo>
                    <a:pt x="69850" y="107837"/>
                  </a:lnTo>
                  <a:cubicBezTo>
                    <a:pt x="69850" y="89316"/>
                    <a:pt x="74612" y="82437"/>
                    <a:pt x="69850" y="76087"/>
                  </a:cubicBezTo>
                  <a:cubicBezTo>
                    <a:pt x="65088" y="69737"/>
                    <a:pt x="21167" y="-81076"/>
                    <a:pt x="12700" y="602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CD1E53F6-FA9B-4806-BA5A-5DDC66B440F7}"/>
                </a:ext>
              </a:extLst>
            </p:cNvPr>
            <p:cNvSpPr/>
            <p:nvPr/>
          </p:nvSpPr>
          <p:spPr>
            <a:xfrm>
              <a:off x="4755234" y="2854325"/>
              <a:ext cx="185929" cy="1653453"/>
            </a:xfrm>
            <a:custGeom>
              <a:avLst/>
              <a:gdLst>
                <a:gd name="connsiteX0" fmla="*/ 4091 w 185929"/>
                <a:gd name="connsiteY0" fmla="*/ 50600 h 1685003"/>
                <a:gd name="connsiteX1" fmla="*/ 7266 w 185929"/>
                <a:gd name="connsiteY1" fmla="*/ 714175 h 1685003"/>
                <a:gd name="connsiteX2" fmla="*/ 7266 w 185929"/>
                <a:gd name="connsiteY2" fmla="*/ 1368225 h 1685003"/>
                <a:gd name="connsiteX3" fmla="*/ 7266 w 185929"/>
                <a:gd name="connsiteY3" fmla="*/ 1561900 h 1685003"/>
                <a:gd name="connsiteX4" fmla="*/ 10441 w 185929"/>
                <a:gd name="connsiteY4" fmla="*/ 1638100 h 1685003"/>
                <a:gd name="connsiteX5" fmla="*/ 64416 w 185929"/>
                <a:gd name="connsiteY5" fmla="*/ 1669850 h 1685003"/>
                <a:gd name="connsiteX6" fmla="*/ 185066 w 185929"/>
                <a:gd name="connsiteY6" fmla="*/ 1682550 h 1685003"/>
                <a:gd name="connsiteX7" fmla="*/ 118391 w 185929"/>
                <a:gd name="connsiteY7" fmla="*/ 1622225 h 1685003"/>
                <a:gd name="connsiteX8" fmla="*/ 115216 w 185929"/>
                <a:gd name="connsiteY8" fmla="*/ 1555550 h 1685003"/>
                <a:gd name="connsiteX9" fmla="*/ 92991 w 185929"/>
                <a:gd name="connsiteY9" fmla="*/ 1139625 h 1685003"/>
                <a:gd name="connsiteX10" fmla="*/ 92991 w 185929"/>
                <a:gd name="connsiteY10" fmla="*/ 520500 h 1685003"/>
                <a:gd name="connsiteX11" fmla="*/ 70766 w 185929"/>
                <a:gd name="connsiteY11" fmla="*/ 250625 h 1685003"/>
                <a:gd name="connsiteX12" fmla="*/ 70766 w 185929"/>
                <a:gd name="connsiteY12" fmla="*/ 107750 h 1685003"/>
                <a:gd name="connsiteX13" fmla="*/ 70766 w 185929"/>
                <a:gd name="connsiteY13" fmla="*/ 53775 h 1685003"/>
                <a:gd name="connsiteX14" fmla="*/ 4091 w 185929"/>
                <a:gd name="connsiteY14" fmla="*/ 50600 h 168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929" h="1685003">
                  <a:moveTo>
                    <a:pt x="4091" y="50600"/>
                  </a:moveTo>
                  <a:cubicBezTo>
                    <a:pt x="-6492" y="160667"/>
                    <a:pt x="6737" y="494571"/>
                    <a:pt x="7266" y="714175"/>
                  </a:cubicBezTo>
                  <a:cubicBezTo>
                    <a:pt x="7795" y="933779"/>
                    <a:pt x="7266" y="1368225"/>
                    <a:pt x="7266" y="1368225"/>
                  </a:cubicBezTo>
                  <a:cubicBezTo>
                    <a:pt x="7266" y="1509512"/>
                    <a:pt x="6737" y="1516921"/>
                    <a:pt x="7266" y="1561900"/>
                  </a:cubicBezTo>
                  <a:cubicBezTo>
                    <a:pt x="7795" y="1606879"/>
                    <a:pt x="916" y="1620108"/>
                    <a:pt x="10441" y="1638100"/>
                  </a:cubicBezTo>
                  <a:cubicBezTo>
                    <a:pt x="19966" y="1656092"/>
                    <a:pt x="35312" y="1662442"/>
                    <a:pt x="64416" y="1669850"/>
                  </a:cubicBezTo>
                  <a:cubicBezTo>
                    <a:pt x="93520" y="1677258"/>
                    <a:pt x="176070" y="1690488"/>
                    <a:pt x="185066" y="1682550"/>
                  </a:cubicBezTo>
                  <a:cubicBezTo>
                    <a:pt x="194062" y="1674613"/>
                    <a:pt x="130033" y="1643392"/>
                    <a:pt x="118391" y="1622225"/>
                  </a:cubicBezTo>
                  <a:cubicBezTo>
                    <a:pt x="106749" y="1601058"/>
                    <a:pt x="119449" y="1635983"/>
                    <a:pt x="115216" y="1555550"/>
                  </a:cubicBezTo>
                  <a:cubicBezTo>
                    <a:pt x="110983" y="1475117"/>
                    <a:pt x="96695" y="1312133"/>
                    <a:pt x="92991" y="1139625"/>
                  </a:cubicBezTo>
                  <a:cubicBezTo>
                    <a:pt x="89287" y="967117"/>
                    <a:pt x="96695" y="668667"/>
                    <a:pt x="92991" y="520500"/>
                  </a:cubicBezTo>
                  <a:cubicBezTo>
                    <a:pt x="89287" y="372333"/>
                    <a:pt x="74470" y="319417"/>
                    <a:pt x="70766" y="250625"/>
                  </a:cubicBezTo>
                  <a:cubicBezTo>
                    <a:pt x="67062" y="181833"/>
                    <a:pt x="70766" y="107750"/>
                    <a:pt x="70766" y="107750"/>
                  </a:cubicBezTo>
                  <a:cubicBezTo>
                    <a:pt x="70766" y="74942"/>
                    <a:pt x="74470" y="64887"/>
                    <a:pt x="70766" y="53775"/>
                  </a:cubicBezTo>
                  <a:cubicBezTo>
                    <a:pt x="67062" y="42663"/>
                    <a:pt x="14674" y="-59467"/>
                    <a:pt x="4091" y="50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84DE9879-90EC-49EB-A59D-ED6B5FA22E16}"/>
                </a:ext>
              </a:extLst>
            </p:cNvPr>
            <p:cNvSpPr/>
            <p:nvPr/>
          </p:nvSpPr>
          <p:spPr>
            <a:xfrm>
              <a:off x="4901083" y="2847974"/>
              <a:ext cx="160182" cy="1643801"/>
            </a:xfrm>
            <a:custGeom>
              <a:avLst/>
              <a:gdLst>
                <a:gd name="connsiteX0" fmla="*/ 7467 w 160182"/>
                <a:gd name="connsiteY0" fmla="*/ 74302 h 1676828"/>
                <a:gd name="connsiteX1" fmla="*/ 1117 w 160182"/>
                <a:gd name="connsiteY1" fmla="*/ 1029977 h 1676828"/>
                <a:gd name="connsiteX2" fmla="*/ 13817 w 160182"/>
                <a:gd name="connsiteY2" fmla="*/ 1499877 h 1676828"/>
                <a:gd name="connsiteX3" fmla="*/ 13817 w 160182"/>
                <a:gd name="connsiteY3" fmla="*/ 1617352 h 1676828"/>
                <a:gd name="connsiteX4" fmla="*/ 61442 w 160182"/>
                <a:gd name="connsiteY4" fmla="*/ 1664977 h 1676828"/>
                <a:gd name="connsiteX5" fmla="*/ 159867 w 160182"/>
                <a:gd name="connsiteY5" fmla="*/ 1674502 h 1676828"/>
                <a:gd name="connsiteX6" fmla="*/ 93192 w 160182"/>
                <a:gd name="connsiteY6" fmla="*/ 1630052 h 1676828"/>
                <a:gd name="connsiteX7" fmla="*/ 105892 w 160182"/>
                <a:gd name="connsiteY7" fmla="*/ 1515752 h 1676828"/>
                <a:gd name="connsiteX8" fmla="*/ 112242 w 160182"/>
                <a:gd name="connsiteY8" fmla="*/ 1182377 h 1676828"/>
                <a:gd name="connsiteX9" fmla="*/ 80492 w 160182"/>
                <a:gd name="connsiteY9" fmla="*/ 833127 h 1676828"/>
                <a:gd name="connsiteX10" fmla="*/ 86842 w 160182"/>
                <a:gd name="connsiteY10" fmla="*/ 414027 h 1676828"/>
                <a:gd name="connsiteX11" fmla="*/ 96367 w 160182"/>
                <a:gd name="connsiteY11" fmla="*/ 182252 h 1676828"/>
                <a:gd name="connsiteX12" fmla="*/ 96367 w 160182"/>
                <a:gd name="connsiteY12" fmla="*/ 115577 h 1676828"/>
                <a:gd name="connsiteX13" fmla="*/ 86842 w 160182"/>
                <a:gd name="connsiteY13" fmla="*/ 64777 h 1676828"/>
                <a:gd name="connsiteX14" fmla="*/ 67792 w 160182"/>
                <a:gd name="connsiteY14" fmla="*/ 64777 h 1676828"/>
                <a:gd name="connsiteX15" fmla="*/ 61442 w 160182"/>
                <a:gd name="connsiteY15" fmla="*/ 64777 h 1676828"/>
                <a:gd name="connsiteX16" fmla="*/ 7467 w 160182"/>
                <a:gd name="connsiteY16" fmla="*/ 74302 h 167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182" h="1676828">
                  <a:moveTo>
                    <a:pt x="7467" y="74302"/>
                  </a:moveTo>
                  <a:cubicBezTo>
                    <a:pt x="-2587" y="235169"/>
                    <a:pt x="59" y="792381"/>
                    <a:pt x="1117" y="1029977"/>
                  </a:cubicBezTo>
                  <a:cubicBezTo>
                    <a:pt x="2175" y="1267573"/>
                    <a:pt x="11700" y="1401981"/>
                    <a:pt x="13817" y="1499877"/>
                  </a:cubicBezTo>
                  <a:cubicBezTo>
                    <a:pt x="15934" y="1597773"/>
                    <a:pt x="5880" y="1589836"/>
                    <a:pt x="13817" y="1617352"/>
                  </a:cubicBezTo>
                  <a:cubicBezTo>
                    <a:pt x="21754" y="1644868"/>
                    <a:pt x="37100" y="1655452"/>
                    <a:pt x="61442" y="1664977"/>
                  </a:cubicBezTo>
                  <a:cubicBezTo>
                    <a:pt x="85784" y="1674502"/>
                    <a:pt x="154575" y="1680323"/>
                    <a:pt x="159867" y="1674502"/>
                  </a:cubicBezTo>
                  <a:cubicBezTo>
                    <a:pt x="165159" y="1668681"/>
                    <a:pt x="102188" y="1656510"/>
                    <a:pt x="93192" y="1630052"/>
                  </a:cubicBezTo>
                  <a:cubicBezTo>
                    <a:pt x="84196" y="1603594"/>
                    <a:pt x="102717" y="1590364"/>
                    <a:pt x="105892" y="1515752"/>
                  </a:cubicBezTo>
                  <a:cubicBezTo>
                    <a:pt x="109067" y="1441140"/>
                    <a:pt x="116475" y="1296148"/>
                    <a:pt x="112242" y="1182377"/>
                  </a:cubicBezTo>
                  <a:cubicBezTo>
                    <a:pt x="108009" y="1068606"/>
                    <a:pt x="84725" y="961185"/>
                    <a:pt x="80492" y="833127"/>
                  </a:cubicBezTo>
                  <a:cubicBezTo>
                    <a:pt x="76259" y="705069"/>
                    <a:pt x="84196" y="522506"/>
                    <a:pt x="86842" y="414027"/>
                  </a:cubicBezTo>
                  <a:cubicBezTo>
                    <a:pt x="89488" y="305548"/>
                    <a:pt x="94780" y="231994"/>
                    <a:pt x="96367" y="182252"/>
                  </a:cubicBezTo>
                  <a:cubicBezTo>
                    <a:pt x="97955" y="132510"/>
                    <a:pt x="97954" y="135156"/>
                    <a:pt x="96367" y="115577"/>
                  </a:cubicBezTo>
                  <a:cubicBezTo>
                    <a:pt x="94780" y="95998"/>
                    <a:pt x="91605" y="73244"/>
                    <a:pt x="86842" y="64777"/>
                  </a:cubicBezTo>
                  <a:cubicBezTo>
                    <a:pt x="82079" y="56310"/>
                    <a:pt x="67792" y="64777"/>
                    <a:pt x="67792" y="64777"/>
                  </a:cubicBezTo>
                  <a:cubicBezTo>
                    <a:pt x="63559" y="64777"/>
                    <a:pt x="66733" y="65835"/>
                    <a:pt x="61442" y="64777"/>
                  </a:cubicBezTo>
                  <a:cubicBezTo>
                    <a:pt x="56151" y="63719"/>
                    <a:pt x="17521" y="-86565"/>
                    <a:pt x="7467" y="74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A1B25389-AA6B-4B68-B4CA-F372C1623057}"/>
                </a:ext>
              </a:extLst>
            </p:cNvPr>
            <p:cNvSpPr/>
            <p:nvPr/>
          </p:nvSpPr>
          <p:spPr>
            <a:xfrm>
              <a:off x="5039739" y="2851150"/>
              <a:ext cx="144809" cy="1644796"/>
            </a:xfrm>
            <a:custGeom>
              <a:avLst/>
              <a:gdLst>
                <a:gd name="connsiteX0" fmla="*/ 2161 w 144809"/>
                <a:gd name="connsiteY0" fmla="*/ 93162 h 1696683"/>
                <a:gd name="connsiteX1" fmla="*/ 24386 w 144809"/>
                <a:gd name="connsiteY1" fmla="*/ 1325062 h 1696683"/>
                <a:gd name="connsiteX2" fmla="*/ 27561 w 144809"/>
                <a:gd name="connsiteY2" fmla="*/ 1550487 h 1696683"/>
                <a:gd name="connsiteX3" fmla="*/ 24386 w 144809"/>
                <a:gd name="connsiteY3" fmla="*/ 1642562 h 1696683"/>
                <a:gd name="connsiteX4" fmla="*/ 46611 w 144809"/>
                <a:gd name="connsiteY4" fmla="*/ 1677487 h 1696683"/>
                <a:gd name="connsiteX5" fmla="*/ 141861 w 144809"/>
                <a:gd name="connsiteY5" fmla="*/ 1696537 h 1696683"/>
                <a:gd name="connsiteX6" fmla="*/ 119636 w 144809"/>
                <a:gd name="connsiteY6" fmla="*/ 1667962 h 1696683"/>
                <a:gd name="connsiteX7" fmla="*/ 110111 w 144809"/>
                <a:gd name="connsiteY7" fmla="*/ 1585412 h 1696683"/>
                <a:gd name="connsiteX8" fmla="*/ 91061 w 144809"/>
                <a:gd name="connsiteY8" fmla="*/ 963112 h 1696683"/>
                <a:gd name="connsiteX9" fmla="*/ 94236 w 144809"/>
                <a:gd name="connsiteY9" fmla="*/ 280487 h 1696683"/>
                <a:gd name="connsiteX10" fmla="*/ 94236 w 144809"/>
                <a:gd name="connsiteY10" fmla="*/ 140787 h 1696683"/>
                <a:gd name="connsiteX11" fmla="*/ 84711 w 144809"/>
                <a:gd name="connsiteY11" fmla="*/ 93162 h 1696683"/>
                <a:gd name="connsiteX12" fmla="*/ 2161 w 144809"/>
                <a:gd name="connsiteY12" fmla="*/ 93162 h 169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809" h="1696683">
                  <a:moveTo>
                    <a:pt x="2161" y="93162"/>
                  </a:moveTo>
                  <a:cubicBezTo>
                    <a:pt x="-7893" y="298479"/>
                    <a:pt x="20153" y="1082175"/>
                    <a:pt x="24386" y="1325062"/>
                  </a:cubicBezTo>
                  <a:cubicBezTo>
                    <a:pt x="28619" y="1567949"/>
                    <a:pt x="27561" y="1497570"/>
                    <a:pt x="27561" y="1550487"/>
                  </a:cubicBezTo>
                  <a:cubicBezTo>
                    <a:pt x="27561" y="1603404"/>
                    <a:pt x="21211" y="1621395"/>
                    <a:pt x="24386" y="1642562"/>
                  </a:cubicBezTo>
                  <a:cubicBezTo>
                    <a:pt x="27561" y="1663729"/>
                    <a:pt x="27032" y="1668491"/>
                    <a:pt x="46611" y="1677487"/>
                  </a:cubicBezTo>
                  <a:cubicBezTo>
                    <a:pt x="66190" y="1686483"/>
                    <a:pt x="129690" y="1698124"/>
                    <a:pt x="141861" y="1696537"/>
                  </a:cubicBezTo>
                  <a:cubicBezTo>
                    <a:pt x="154032" y="1694950"/>
                    <a:pt x="124928" y="1686483"/>
                    <a:pt x="119636" y="1667962"/>
                  </a:cubicBezTo>
                  <a:cubicBezTo>
                    <a:pt x="114344" y="1649441"/>
                    <a:pt x="114873" y="1702887"/>
                    <a:pt x="110111" y="1585412"/>
                  </a:cubicBezTo>
                  <a:cubicBezTo>
                    <a:pt x="105349" y="1467937"/>
                    <a:pt x="93707" y="1180599"/>
                    <a:pt x="91061" y="963112"/>
                  </a:cubicBezTo>
                  <a:cubicBezTo>
                    <a:pt x="88415" y="745625"/>
                    <a:pt x="93707" y="417541"/>
                    <a:pt x="94236" y="280487"/>
                  </a:cubicBezTo>
                  <a:cubicBezTo>
                    <a:pt x="94765" y="143433"/>
                    <a:pt x="95823" y="172008"/>
                    <a:pt x="94236" y="140787"/>
                  </a:cubicBezTo>
                  <a:cubicBezTo>
                    <a:pt x="92649" y="109566"/>
                    <a:pt x="92649" y="101629"/>
                    <a:pt x="84711" y="93162"/>
                  </a:cubicBezTo>
                  <a:cubicBezTo>
                    <a:pt x="76774" y="84695"/>
                    <a:pt x="12215" y="-112155"/>
                    <a:pt x="2161" y="931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4A2EF2D3-4546-41A4-8294-CAF6CFA7398E}"/>
                </a:ext>
              </a:extLst>
            </p:cNvPr>
            <p:cNvSpPr/>
            <p:nvPr/>
          </p:nvSpPr>
          <p:spPr>
            <a:xfrm>
              <a:off x="5182609" y="2805290"/>
              <a:ext cx="154526" cy="1710248"/>
            </a:xfrm>
            <a:custGeom>
              <a:avLst/>
              <a:gdLst>
                <a:gd name="connsiteX0" fmla="*/ 2166 w 154526"/>
                <a:gd name="connsiteY0" fmla="*/ 83960 h 1710248"/>
                <a:gd name="connsiteX1" fmla="*/ 2166 w 154526"/>
                <a:gd name="connsiteY1" fmla="*/ 137935 h 1710248"/>
                <a:gd name="connsiteX2" fmla="*/ 14866 w 154526"/>
                <a:gd name="connsiteY2" fmla="*/ 1373010 h 1710248"/>
                <a:gd name="connsiteX3" fmla="*/ 8516 w 154526"/>
                <a:gd name="connsiteY3" fmla="*/ 1652410 h 1710248"/>
                <a:gd name="connsiteX4" fmla="*/ 151391 w 154526"/>
                <a:gd name="connsiteY4" fmla="*/ 1709560 h 1710248"/>
                <a:gd name="connsiteX5" fmla="*/ 106941 w 154526"/>
                <a:gd name="connsiteY5" fmla="*/ 1677810 h 1710248"/>
                <a:gd name="connsiteX6" fmla="*/ 103766 w 154526"/>
                <a:gd name="connsiteY6" fmla="*/ 1588910 h 1710248"/>
                <a:gd name="connsiteX7" fmla="*/ 100591 w 154526"/>
                <a:gd name="connsiteY7" fmla="*/ 1087260 h 1710248"/>
                <a:gd name="connsiteX8" fmla="*/ 100591 w 154526"/>
                <a:gd name="connsiteY8" fmla="*/ 725310 h 1710248"/>
                <a:gd name="connsiteX9" fmla="*/ 116466 w 154526"/>
                <a:gd name="connsiteY9" fmla="*/ 249060 h 1710248"/>
                <a:gd name="connsiteX10" fmla="*/ 94241 w 154526"/>
                <a:gd name="connsiteY10" fmla="*/ 137935 h 1710248"/>
                <a:gd name="connsiteX11" fmla="*/ 97416 w 154526"/>
                <a:gd name="connsiteY11" fmla="*/ 87135 h 1710248"/>
                <a:gd name="connsiteX12" fmla="*/ 119641 w 154526"/>
                <a:gd name="connsiteY12" fmla="*/ 71260 h 1710248"/>
                <a:gd name="connsiteX13" fmla="*/ 84716 w 154526"/>
                <a:gd name="connsiteY13" fmla="*/ 71260 h 1710248"/>
                <a:gd name="connsiteX14" fmla="*/ 2166 w 154526"/>
                <a:gd name="connsiteY14" fmla="*/ 83960 h 17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526" h="1710248">
                  <a:moveTo>
                    <a:pt x="2166" y="83960"/>
                  </a:moveTo>
                  <a:cubicBezTo>
                    <a:pt x="1107" y="3526"/>
                    <a:pt x="49" y="-76907"/>
                    <a:pt x="2166" y="137935"/>
                  </a:cubicBezTo>
                  <a:cubicBezTo>
                    <a:pt x="4283" y="352777"/>
                    <a:pt x="13808" y="1120598"/>
                    <a:pt x="14866" y="1373010"/>
                  </a:cubicBezTo>
                  <a:cubicBezTo>
                    <a:pt x="15924" y="1625422"/>
                    <a:pt x="-14238" y="1596318"/>
                    <a:pt x="8516" y="1652410"/>
                  </a:cubicBezTo>
                  <a:cubicBezTo>
                    <a:pt x="31270" y="1708502"/>
                    <a:pt x="134987" y="1705327"/>
                    <a:pt x="151391" y="1709560"/>
                  </a:cubicBezTo>
                  <a:cubicBezTo>
                    <a:pt x="167795" y="1713793"/>
                    <a:pt x="114878" y="1697918"/>
                    <a:pt x="106941" y="1677810"/>
                  </a:cubicBezTo>
                  <a:cubicBezTo>
                    <a:pt x="99004" y="1657702"/>
                    <a:pt x="104824" y="1687335"/>
                    <a:pt x="103766" y="1588910"/>
                  </a:cubicBezTo>
                  <a:cubicBezTo>
                    <a:pt x="102708" y="1490485"/>
                    <a:pt x="101120" y="1231193"/>
                    <a:pt x="100591" y="1087260"/>
                  </a:cubicBezTo>
                  <a:cubicBezTo>
                    <a:pt x="100062" y="943327"/>
                    <a:pt x="97945" y="865010"/>
                    <a:pt x="100591" y="725310"/>
                  </a:cubicBezTo>
                  <a:cubicBezTo>
                    <a:pt x="103237" y="585610"/>
                    <a:pt x="117524" y="346956"/>
                    <a:pt x="116466" y="249060"/>
                  </a:cubicBezTo>
                  <a:cubicBezTo>
                    <a:pt x="115408" y="151164"/>
                    <a:pt x="97416" y="164923"/>
                    <a:pt x="94241" y="137935"/>
                  </a:cubicBezTo>
                  <a:cubicBezTo>
                    <a:pt x="91066" y="110947"/>
                    <a:pt x="93183" y="98248"/>
                    <a:pt x="97416" y="87135"/>
                  </a:cubicBezTo>
                  <a:cubicBezTo>
                    <a:pt x="101649" y="76022"/>
                    <a:pt x="121758" y="73906"/>
                    <a:pt x="119641" y="71260"/>
                  </a:cubicBezTo>
                  <a:cubicBezTo>
                    <a:pt x="117524" y="68614"/>
                    <a:pt x="84716" y="71260"/>
                    <a:pt x="84716" y="71260"/>
                  </a:cubicBezTo>
                  <a:lnTo>
                    <a:pt x="2166" y="839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0ED1BADC-99C1-4E15-872B-50223A0A37A7}"/>
                </a:ext>
              </a:extLst>
            </p:cNvPr>
            <p:cNvSpPr/>
            <p:nvPr/>
          </p:nvSpPr>
          <p:spPr>
            <a:xfrm>
              <a:off x="5332584" y="2860675"/>
              <a:ext cx="145359" cy="1649121"/>
            </a:xfrm>
            <a:custGeom>
              <a:avLst/>
              <a:gdLst>
                <a:gd name="connsiteX0" fmla="*/ 4591 w 145359"/>
                <a:gd name="connsiteY0" fmla="*/ 80973 h 1688819"/>
                <a:gd name="connsiteX1" fmla="*/ 17291 w 145359"/>
                <a:gd name="connsiteY1" fmla="*/ 957273 h 1688819"/>
                <a:gd name="connsiteX2" fmla="*/ 26816 w 145359"/>
                <a:gd name="connsiteY2" fmla="*/ 1627198 h 1688819"/>
                <a:gd name="connsiteX3" fmla="*/ 52216 w 145359"/>
                <a:gd name="connsiteY3" fmla="*/ 1665298 h 1688819"/>
                <a:gd name="connsiteX4" fmla="*/ 144291 w 145359"/>
                <a:gd name="connsiteY4" fmla="*/ 1687523 h 1688819"/>
                <a:gd name="connsiteX5" fmla="*/ 103016 w 145359"/>
                <a:gd name="connsiteY5" fmla="*/ 1627198 h 1688819"/>
                <a:gd name="connsiteX6" fmla="*/ 112541 w 145359"/>
                <a:gd name="connsiteY6" fmla="*/ 1395423 h 1688819"/>
                <a:gd name="connsiteX7" fmla="*/ 96666 w 145359"/>
                <a:gd name="connsiteY7" fmla="*/ 642948 h 1688819"/>
                <a:gd name="connsiteX8" fmla="*/ 83966 w 145359"/>
                <a:gd name="connsiteY8" fmla="*/ 217498 h 1688819"/>
                <a:gd name="connsiteX9" fmla="*/ 77616 w 145359"/>
                <a:gd name="connsiteY9" fmla="*/ 106373 h 1688819"/>
                <a:gd name="connsiteX10" fmla="*/ 103016 w 145359"/>
                <a:gd name="connsiteY10" fmla="*/ 46048 h 1688819"/>
                <a:gd name="connsiteX11" fmla="*/ 4591 w 145359"/>
                <a:gd name="connsiteY11" fmla="*/ 80973 h 16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359" h="1688819">
                  <a:moveTo>
                    <a:pt x="4591" y="80973"/>
                  </a:moveTo>
                  <a:cubicBezTo>
                    <a:pt x="-9696" y="232844"/>
                    <a:pt x="13587" y="699569"/>
                    <a:pt x="17291" y="957273"/>
                  </a:cubicBezTo>
                  <a:cubicBezTo>
                    <a:pt x="20995" y="1214977"/>
                    <a:pt x="20995" y="1509194"/>
                    <a:pt x="26816" y="1627198"/>
                  </a:cubicBezTo>
                  <a:cubicBezTo>
                    <a:pt x="32637" y="1745202"/>
                    <a:pt x="32637" y="1655244"/>
                    <a:pt x="52216" y="1665298"/>
                  </a:cubicBezTo>
                  <a:cubicBezTo>
                    <a:pt x="71795" y="1675352"/>
                    <a:pt x="135824" y="1693873"/>
                    <a:pt x="144291" y="1687523"/>
                  </a:cubicBezTo>
                  <a:cubicBezTo>
                    <a:pt x="152758" y="1681173"/>
                    <a:pt x="108308" y="1675881"/>
                    <a:pt x="103016" y="1627198"/>
                  </a:cubicBezTo>
                  <a:cubicBezTo>
                    <a:pt x="97724" y="1578515"/>
                    <a:pt x="113599" y="1559465"/>
                    <a:pt x="112541" y="1395423"/>
                  </a:cubicBezTo>
                  <a:cubicBezTo>
                    <a:pt x="111483" y="1231381"/>
                    <a:pt x="101428" y="839269"/>
                    <a:pt x="96666" y="642948"/>
                  </a:cubicBezTo>
                  <a:cubicBezTo>
                    <a:pt x="91904" y="446627"/>
                    <a:pt x="87141" y="306927"/>
                    <a:pt x="83966" y="217498"/>
                  </a:cubicBezTo>
                  <a:cubicBezTo>
                    <a:pt x="80791" y="128069"/>
                    <a:pt x="74441" y="134948"/>
                    <a:pt x="77616" y="106373"/>
                  </a:cubicBezTo>
                  <a:cubicBezTo>
                    <a:pt x="80791" y="77798"/>
                    <a:pt x="112012" y="56631"/>
                    <a:pt x="103016" y="46048"/>
                  </a:cubicBezTo>
                  <a:cubicBezTo>
                    <a:pt x="94020" y="35465"/>
                    <a:pt x="18878" y="-70898"/>
                    <a:pt x="4591" y="809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43E72A61-2159-4D67-9E42-02546539136F}"/>
                </a:ext>
              </a:extLst>
            </p:cNvPr>
            <p:cNvSpPr/>
            <p:nvPr/>
          </p:nvSpPr>
          <p:spPr>
            <a:xfrm>
              <a:off x="5444533" y="2847974"/>
              <a:ext cx="153324" cy="1660799"/>
            </a:xfrm>
            <a:custGeom>
              <a:avLst/>
              <a:gdLst>
                <a:gd name="connsiteX0" fmla="*/ 105367 w 153324"/>
                <a:gd name="connsiteY0" fmla="*/ 83069 h 1705768"/>
                <a:gd name="connsiteX1" fmla="*/ 114892 w 153324"/>
                <a:gd name="connsiteY1" fmla="*/ 1140344 h 1705768"/>
                <a:gd name="connsiteX2" fmla="*/ 111717 w 153324"/>
                <a:gd name="connsiteY2" fmla="*/ 1540394 h 1705768"/>
                <a:gd name="connsiteX3" fmla="*/ 130767 w 153324"/>
                <a:gd name="connsiteY3" fmla="*/ 1667394 h 1705768"/>
                <a:gd name="connsiteX4" fmla="*/ 149817 w 153324"/>
                <a:gd name="connsiteY4" fmla="*/ 1705494 h 1705768"/>
                <a:gd name="connsiteX5" fmla="*/ 54567 w 153324"/>
                <a:gd name="connsiteY5" fmla="*/ 1676919 h 1705768"/>
                <a:gd name="connsiteX6" fmla="*/ 51392 w 153324"/>
                <a:gd name="connsiteY6" fmla="*/ 1553094 h 1705768"/>
                <a:gd name="connsiteX7" fmla="*/ 51392 w 153324"/>
                <a:gd name="connsiteY7" fmla="*/ 600594 h 1705768"/>
                <a:gd name="connsiteX8" fmla="*/ 32342 w 153324"/>
                <a:gd name="connsiteY8" fmla="*/ 254519 h 1705768"/>
                <a:gd name="connsiteX9" fmla="*/ 32342 w 153324"/>
                <a:gd name="connsiteY9" fmla="*/ 79894 h 1705768"/>
                <a:gd name="connsiteX10" fmla="*/ 592 w 153324"/>
                <a:gd name="connsiteY10" fmla="*/ 70369 h 1705768"/>
                <a:gd name="connsiteX11" fmla="*/ 105367 w 153324"/>
                <a:gd name="connsiteY11" fmla="*/ 83069 h 170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324" h="1705768">
                  <a:moveTo>
                    <a:pt x="105367" y="83069"/>
                  </a:moveTo>
                  <a:cubicBezTo>
                    <a:pt x="124417" y="261398"/>
                    <a:pt x="113834" y="897457"/>
                    <a:pt x="114892" y="1140344"/>
                  </a:cubicBezTo>
                  <a:cubicBezTo>
                    <a:pt x="115950" y="1383232"/>
                    <a:pt x="109071" y="1452552"/>
                    <a:pt x="111717" y="1540394"/>
                  </a:cubicBezTo>
                  <a:cubicBezTo>
                    <a:pt x="114363" y="1628236"/>
                    <a:pt x="124417" y="1639877"/>
                    <a:pt x="130767" y="1667394"/>
                  </a:cubicBezTo>
                  <a:cubicBezTo>
                    <a:pt x="137117" y="1694911"/>
                    <a:pt x="162517" y="1703907"/>
                    <a:pt x="149817" y="1705494"/>
                  </a:cubicBezTo>
                  <a:cubicBezTo>
                    <a:pt x="137117" y="1707081"/>
                    <a:pt x="70971" y="1702319"/>
                    <a:pt x="54567" y="1676919"/>
                  </a:cubicBezTo>
                  <a:cubicBezTo>
                    <a:pt x="38163" y="1651519"/>
                    <a:pt x="51921" y="1732481"/>
                    <a:pt x="51392" y="1553094"/>
                  </a:cubicBezTo>
                  <a:cubicBezTo>
                    <a:pt x="50863" y="1373707"/>
                    <a:pt x="54567" y="817023"/>
                    <a:pt x="51392" y="600594"/>
                  </a:cubicBezTo>
                  <a:cubicBezTo>
                    <a:pt x="48217" y="384165"/>
                    <a:pt x="35517" y="341302"/>
                    <a:pt x="32342" y="254519"/>
                  </a:cubicBezTo>
                  <a:cubicBezTo>
                    <a:pt x="29167" y="167736"/>
                    <a:pt x="37634" y="110586"/>
                    <a:pt x="32342" y="79894"/>
                  </a:cubicBezTo>
                  <a:cubicBezTo>
                    <a:pt x="27050" y="49202"/>
                    <a:pt x="-4700" y="71956"/>
                    <a:pt x="592" y="70369"/>
                  </a:cubicBezTo>
                  <a:cubicBezTo>
                    <a:pt x="5884" y="68782"/>
                    <a:pt x="86317" y="-95260"/>
                    <a:pt x="105367" y="830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16D7217E-7492-4E99-9670-34F466414728}"/>
                </a:ext>
              </a:extLst>
            </p:cNvPr>
            <p:cNvSpPr/>
            <p:nvPr/>
          </p:nvSpPr>
          <p:spPr>
            <a:xfrm>
              <a:off x="5610929" y="2861110"/>
              <a:ext cx="152424" cy="1648889"/>
            </a:xfrm>
            <a:custGeom>
              <a:avLst/>
              <a:gdLst>
                <a:gd name="connsiteX0" fmla="*/ 5646 w 152424"/>
                <a:gd name="connsiteY0" fmla="*/ 12265 h 1648889"/>
                <a:gd name="connsiteX1" fmla="*/ 8821 w 152424"/>
                <a:gd name="connsiteY1" fmla="*/ 202765 h 1648889"/>
                <a:gd name="connsiteX2" fmla="*/ 27871 w 152424"/>
                <a:gd name="connsiteY2" fmla="*/ 1431490 h 1648889"/>
                <a:gd name="connsiteX3" fmla="*/ 21521 w 152424"/>
                <a:gd name="connsiteY3" fmla="*/ 1577540 h 1648889"/>
                <a:gd name="connsiteX4" fmla="*/ 65971 w 152424"/>
                <a:gd name="connsiteY4" fmla="*/ 1631515 h 1648889"/>
                <a:gd name="connsiteX5" fmla="*/ 151696 w 152424"/>
                <a:gd name="connsiteY5" fmla="*/ 1647390 h 1648889"/>
                <a:gd name="connsiteX6" fmla="*/ 107246 w 152424"/>
                <a:gd name="connsiteY6" fmla="*/ 1599765 h 1648889"/>
                <a:gd name="connsiteX7" fmla="*/ 107246 w 152424"/>
                <a:gd name="connsiteY7" fmla="*/ 1504515 h 1648889"/>
                <a:gd name="connsiteX8" fmla="*/ 110421 w 152424"/>
                <a:gd name="connsiteY8" fmla="*/ 1158440 h 1648889"/>
                <a:gd name="connsiteX9" fmla="*/ 94546 w 152424"/>
                <a:gd name="connsiteY9" fmla="*/ 513915 h 1648889"/>
                <a:gd name="connsiteX10" fmla="*/ 97721 w 152424"/>
                <a:gd name="connsiteY10" fmla="*/ 136090 h 1648889"/>
                <a:gd name="connsiteX11" fmla="*/ 107246 w 152424"/>
                <a:gd name="connsiteY11" fmla="*/ 63065 h 1648889"/>
                <a:gd name="connsiteX12" fmla="*/ 129471 w 152424"/>
                <a:gd name="connsiteY12" fmla="*/ 21790 h 1648889"/>
                <a:gd name="connsiteX13" fmla="*/ 85021 w 152424"/>
                <a:gd name="connsiteY13" fmla="*/ 18615 h 1648889"/>
                <a:gd name="connsiteX14" fmla="*/ 5646 w 152424"/>
                <a:gd name="connsiteY14" fmla="*/ 12265 h 164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24" h="1648889">
                  <a:moveTo>
                    <a:pt x="5646" y="12265"/>
                  </a:moveTo>
                  <a:cubicBezTo>
                    <a:pt x="-7054" y="42957"/>
                    <a:pt x="5117" y="-33772"/>
                    <a:pt x="8821" y="202765"/>
                  </a:cubicBezTo>
                  <a:cubicBezTo>
                    <a:pt x="12525" y="439302"/>
                    <a:pt x="25754" y="1202361"/>
                    <a:pt x="27871" y="1431490"/>
                  </a:cubicBezTo>
                  <a:cubicBezTo>
                    <a:pt x="29988" y="1660619"/>
                    <a:pt x="15171" y="1544203"/>
                    <a:pt x="21521" y="1577540"/>
                  </a:cubicBezTo>
                  <a:cubicBezTo>
                    <a:pt x="27871" y="1610878"/>
                    <a:pt x="44275" y="1619873"/>
                    <a:pt x="65971" y="1631515"/>
                  </a:cubicBezTo>
                  <a:cubicBezTo>
                    <a:pt x="87667" y="1643157"/>
                    <a:pt x="144817" y="1652682"/>
                    <a:pt x="151696" y="1647390"/>
                  </a:cubicBezTo>
                  <a:cubicBezTo>
                    <a:pt x="158575" y="1642098"/>
                    <a:pt x="114654" y="1623578"/>
                    <a:pt x="107246" y="1599765"/>
                  </a:cubicBezTo>
                  <a:cubicBezTo>
                    <a:pt x="99838" y="1575953"/>
                    <a:pt x="106717" y="1578069"/>
                    <a:pt x="107246" y="1504515"/>
                  </a:cubicBezTo>
                  <a:cubicBezTo>
                    <a:pt x="107775" y="1430961"/>
                    <a:pt x="112538" y="1323540"/>
                    <a:pt x="110421" y="1158440"/>
                  </a:cubicBezTo>
                  <a:cubicBezTo>
                    <a:pt x="108304" y="993340"/>
                    <a:pt x="96663" y="684307"/>
                    <a:pt x="94546" y="513915"/>
                  </a:cubicBezTo>
                  <a:cubicBezTo>
                    <a:pt x="92429" y="343523"/>
                    <a:pt x="95604" y="211232"/>
                    <a:pt x="97721" y="136090"/>
                  </a:cubicBezTo>
                  <a:cubicBezTo>
                    <a:pt x="99838" y="60948"/>
                    <a:pt x="101954" y="82115"/>
                    <a:pt x="107246" y="63065"/>
                  </a:cubicBezTo>
                  <a:cubicBezTo>
                    <a:pt x="112538" y="44015"/>
                    <a:pt x="133175" y="29198"/>
                    <a:pt x="129471" y="21790"/>
                  </a:cubicBezTo>
                  <a:cubicBezTo>
                    <a:pt x="125767" y="14382"/>
                    <a:pt x="99309" y="19144"/>
                    <a:pt x="85021" y="18615"/>
                  </a:cubicBezTo>
                  <a:cubicBezTo>
                    <a:pt x="70734" y="18086"/>
                    <a:pt x="18346" y="-18427"/>
                    <a:pt x="5646" y="12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06A4AA8A-5E79-433E-B737-EB97628A28E2}"/>
                </a:ext>
              </a:extLst>
            </p:cNvPr>
            <p:cNvSpPr/>
            <p:nvPr/>
          </p:nvSpPr>
          <p:spPr>
            <a:xfrm>
              <a:off x="5769991" y="2831948"/>
              <a:ext cx="114305" cy="1683550"/>
            </a:xfrm>
            <a:custGeom>
              <a:avLst/>
              <a:gdLst>
                <a:gd name="connsiteX0" fmla="*/ 8509 w 114305"/>
                <a:gd name="connsiteY0" fmla="*/ 47777 h 1683550"/>
                <a:gd name="connsiteX1" fmla="*/ 5334 w 114305"/>
                <a:gd name="connsiteY1" fmla="*/ 104927 h 1683550"/>
                <a:gd name="connsiteX2" fmla="*/ 14859 w 114305"/>
                <a:gd name="connsiteY2" fmla="*/ 1263802 h 1683550"/>
                <a:gd name="connsiteX3" fmla="*/ 14859 w 114305"/>
                <a:gd name="connsiteY3" fmla="*/ 1603527 h 1683550"/>
                <a:gd name="connsiteX4" fmla="*/ 21209 w 114305"/>
                <a:gd name="connsiteY4" fmla="*/ 1651152 h 1683550"/>
                <a:gd name="connsiteX5" fmla="*/ 110109 w 114305"/>
                <a:gd name="connsiteY5" fmla="*/ 1676552 h 1683550"/>
                <a:gd name="connsiteX6" fmla="*/ 100584 w 114305"/>
                <a:gd name="connsiteY6" fmla="*/ 1625752 h 1683550"/>
                <a:gd name="connsiteX7" fmla="*/ 106934 w 114305"/>
                <a:gd name="connsiteY7" fmla="*/ 1133627 h 1683550"/>
                <a:gd name="connsiteX8" fmla="*/ 110109 w 114305"/>
                <a:gd name="connsiteY8" fmla="*/ 416077 h 1683550"/>
                <a:gd name="connsiteX9" fmla="*/ 91059 w 114305"/>
                <a:gd name="connsiteY9" fmla="*/ 127152 h 1683550"/>
                <a:gd name="connsiteX10" fmla="*/ 113284 w 114305"/>
                <a:gd name="connsiteY10" fmla="*/ 54127 h 1683550"/>
                <a:gd name="connsiteX11" fmla="*/ 103759 w 114305"/>
                <a:gd name="connsiteY11" fmla="*/ 47777 h 1683550"/>
                <a:gd name="connsiteX12" fmla="*/ 8509 w 114305"/>
                <a:gd name="connsiteY12" fmla="*/ 47777 h 16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5" h="1683550">
                  <a:moveTo>
                    <a:pt x="8509" y="47777"/>
                  </a:moveTo>
                  <a:cubicBezTo>
                    <a:pt x="-7895" y="57302"/>
                    <a:pt x="4276" y="-97744"/>
                    <a:pt x="5334" y="104927"/>
                  </a:cubicBezTo>
                  <a:cubicBezTo>
                    <a:pt x="6392" y="307598"/>
                    <a:pt x="13272" y="1014035"/>
                    <a:pt x="14859" y="1263802"/>
                  </a:cubicBezTo>
                  <a:cubicBezTo>
                    <a:pt x="16447" y="1513569"/>
                    <a:pt x="13801" y="1538969"/>
                    <a:pt x="14859" y="1603527"/>
                  </a:cubicBezTo>
                  <a:cubicBezTo>
                    <a:pt x="15917" y="1668085"/>
                    <a:pt x="5334" y="1638981"/>
                    <a:pt x="21209" y="1651152"/>
                  </a:cubicBezTo>
                  <a:cubicBezTo>
                    <a:pt x="37084" y="1663323"/>
                    <a:pt x="96880" y="1680785"/>
                    <a:pt x="110109" y="1676552"/>
                  </a:cubicBezTo>
                  <a:cubicBezTo>
                    <a:pt x="123338" y="1672319"/>
                    <a:pt x="101113" y="1716239"/>
                    <a:pt x="100584" y="1625752"/>
                  </a:cubicBezTo>
                  <a:cubicBezTo>
                    <a:pt x="100055" y="1535265"/>
                    <a:pt x="105347" y="1335239"/>
                    <a:pt x="106934" y="1133627"/>
                  </a:cubicBezTo>
                  <a:cubicBezTo>
                    <a:pt x="108521" y="932015"/>
                    <a:pt x="112755" y="583823"/>
                    <a:pt x="110109" y="416077"/>
                  </a:cubicBezTo>
                  <a:cubicBezTo>
                    <a:pt x="107463" y="248331"/>
                    <a:pt x="90530" y="187477"/>
                    <a:pt x="91059" y="127152"/>
                  </a:cubicBezTo>
                  <a:cubicBezTo>
                    <a:pt x="91588" y="66827"/>
                    <a:pt x="111167" y="67356"/>
                    <a:pt x="113284" y="54127"/>
                  </a:cubicBezTo>
                  <a:cubicBezTo>
                    <a:pt x="115401" y="40898"/>
                    <a:pt x="114342" y="48835"/>
                    <a:pt x="103759" y="47777"/>
                  </a:cubicBezTo>
                  <a:cubicBezTo>
                    <a:pt x="93176" y="46719"/>
                    <a:pt x="24913" y="38252"/>
                    <a:pt x="8509" y="477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5432F42F-0ACE-41B5-953D-EFF6675CA089}"/>
                </a:ext>
              </a:extLst>
            </p:cNvPr>
            <p:cNvSpPr/>
            <p:nvPr/>
          </p:nvSpPr>
          <p:spPr>
            <a:xfrm>
              <a:off x="5913083" y="2863850"/>
              <a:ext cx="128942" cy="1652800"/>
            </a:xfrm>
            <a:custGeom>
              <a:avLst/>
              <a:gdLst>
                <a:gd name="connsiteX0" fmla="*/ 5117 w 125887"/>
                <a:gd name="connsiteY0" fmla="*/ 94058 h 1718283"/>
                <a:gd name="connsiteX1" fmla="*/ 11467 w 125887"/>
                <a:gd name="connsiteY1" fmla="*/ 1265633 h 1718283"/>
                <a:gd name="connsiteX2" fmla="*/ 8292 w 125887"/>
                <a:gd name="connsiteY2" fmla="*/ 1659333 h 1718283"/>
                <a:gd name="connsiteX3" fmla="*/ 11467 w 125887"/>
                <a:gd name="connsiteY3" fmla="*/ 1687908 h 1718283"/>
                <a:gd name="connsiteX4" fmla="*/ 113067 w 125887"/>
                <a:gd name="connsiteY4" fmla="*/ 1703783 h 1718283"/>
                <a:gd name="connsiteX5" fmla="*/ 113067 w 125887"/>
                <a:gd name="connsiteY5" fmla="*/ 1697433 h 1718283"/>
                <a:gd name="connsiteX6" fmla="*/ 100367 w 125887"/>
                <a:gd name="connsiteY6" fmla="*/ 1646633 h 1718283"/>
                <a:gd name="connsiteX7" fmla="*/ 97192 w 125887"/>
                <a:gd name="connsiteY7" fmla="*/ 916383 h 1718283"/>
                <a:gd name="connsiteX8" fmla="*/ 78142 w 125887"/>
                <a:gd name="connsiteY8" fmla="*/ 233758 h 1718283"/>
                <a:gd name="connsiteX9" fmla="*/ 87667 w 125887"/>
                <a:gd name="connsiteY9" fmla="*/ 128983 h 1718283"/>
                <a:gd name="connsiteX10" fmla="*/ 125767 w 125887"/>
                <a:gd name="connsiteY10" fmla="*/ 71833 h 1718283"/>
                <a:gd name="connsiteX11" fmla="*/ 97192 w 125887"/>
                <a:gd name="connsiteY11" fmla="*/ 71833 h 1718283"/>
                <a:gd name="connsiteX12" fmla="*/ 5117 w 125887"/>
                <a:gd name="connsiteY12" fmla="*/ 94058 h 171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887" h="1718283">
                  <a:moveTo>
                    <a:pt x="5117" y="94058"/>
                  </a:moveTo>
                  <a:cubicBezTo>
                    <a:pt x="-9171" y="293025"/>
                    <a:pt x="10938" y="1004754"/>
                    <a:pt x="11467" y="1265633"/>
                  </a:cubicBezTo>
                  <a:cubicBezTo>
                    <a:pt x="11996" y="1526512"/>
                    <a:pt x="8292" y="1588954"/>
                    <a:pt x="8292" y="1659333"/>
                  </a:cubicBezTo>
                  <a:cubicBezTo>
                    <a:pt x="8292" y="1729712"/>
                    <a:pt x="-5995" y="1680500"/>
                    <a:pt x="11467" y="1687908"/>
                  </a:cubicBezTo>
                  <a:cubicBezTo>
                    <a:pt x="28929" y="1695316"/>
                    <a:pt x="113067" y="1703783"/>
                    <a:pt x="113067" y="1703783"/>
                  </a:cubicBezTo>
                  <a:cubicBezTo>
                    <a:pt x="130000" y="1705371"/>
                    <a:pt x="115184" y="1706958"/>
                    <a:pt x="113067" y="1697433"/>
                  </a:cubicBezTo>
                  <a:cubicBezTo>
                    <a:pt x="110950" y="1687908"/>
                    <a:pt x="103013" y="1776808"/>
                    <a:pt x="100367" y="1646633"/>
                  </a:cubicBezTo>
                  <a:cubicBezTo>
                    <a:pt x="97721" y="1516458"/>
                    <a:pt x="100896" y="1151862"/>
                    <a:pt x="97192" y="916383"/>
                  </a:cubicBezTo>
                  <a:cubicBezTo>
                    <a:pt x="93488" y="680904"/>
                    <a:pt x="79729" y="364991"/>
                    <a:pt x="78142" y="233758"/>
                  </a:cubicBezTo>
                  <a:cubicBezTo>
                    <a:pt x="76555" y="102525"/>
                    <a:pt x="79730" y="155970"/>
                    <a:pt x="87667" y="128983"/>
                  </a:cubicBezTo>
                  <a:cubicBezTo>
                    <a:pt x="95604" y="101996"/>
                    <a:pt x="124180" y="81358"/>
                    <a:pt x="125767" y="71833"/>
                  </a:cubicBezTo>
                  <a:cubicBezTo>
                    <a:pt x="127355" y="62308"/>
                    <a:pt x="113067" y="69716"/>
                    <a:pt x="97192" y="71833"/>
                  </a:cubicBezTo>
                  <a:cubicBezTo>
                    <a:pt x="81317" y="73950"/>
                    <a:pt x="19405" y="-104909"/>
                    <a:pt x="5117" y="940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82C39379-DEFD-4CD8-9400-CB944732A085}"/>
                </a:ext>
              </a:extLst>
            </p:cNvPr>
            <p:cNvSpPr/>
            <p:nvPr/>
          </p:nvSpPr>
          <p:spPr>
            <a:xfrm>
              <a:off x="6054501" y="2831100"/>
              <a:ext cx="89719" cy="1708066"/>
            </a:xfrm>
            <a:custGeom>
              <a:avLst/>
              <a:gdLst>
                <a:gd name="connsiteX0" fmla="*/ 6574 w 89719"/>
                <a:gd name="connsiteY0" fmla="*/ 58150 h 1708066"/>
                <a:gd name="connsiteX1" fmla="*/ 6574 w 89719"/>
                <a:gd name="connsiteY1" fmla="*/ 112125 h 1708066"/>
                <a:gd name="connsiteX2" fmla="*/ 3399 w 89719"/>
                <a:gd name="connsiteY2" fmla="*/ 1366250 h 1708066"/>
                <a:gd name="connsiteX3" fmla="*/ 60549 w 89719"/>
                <a:gd name="connsiteY3" fmla="*/ 1699625 h 1708066"/>
                <a:gd name="connsiteX4" fmla="*/ 44674 w 89719"/>
                <a:gd name="connsiteY4" fmla="*/ 1569450 h 1708066"/>
                <a:gd name="connsiteX5" fmla="*/ 89124 w 89719"/>
                <a:gd name="connsiteY5" fmla="*/ 1153525 h 1708066"/>
                <a:gd name="connsiteX6" fmla="*/ 70074 w 89719"/>
                <a:gd name="connsiteY6" fmla="*/ 493125 h 1708066"/>
                <a:gd name="connsiteX7" fmla="*/ 66899 w 89719"/>
                <a:gd name="connsiteY7" fmla="*/ 89900 h 1708066"/>
                <a:gd name="connsiteX8" fmla="*/ 6574 w 89719"/>
                <a:gd name="connsiteY8" fmla="*/ 58150 h 170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19" h="1708066">
                  <a:moveTo>
                    <a:pt x="6574" y="58150"/>
                  </a:moveTo>
                  <a:cubicBezTo>
                    <a:pt x="-3480" y="61854"/>
                    <a:pt x="7103" y="-105892"/>
                    <a:pt x="6574" y="112125"/>
                  </a:cubicBezTo>
                  <a:cubicBezTo>
                    <a:pt x="6045" y="330142"/>
                    <a:pt x="-5597" y="1101667"/>
                    <a:pt x="3399" y="1366250"/>
                  </a:cubicBezTo>
                  <a:cubicBezTo>
                    <a:pt x="12395" y="1630833"/>
                    <a:pt x="53670" y="1665758"/>
                    <a:pt x="60549" y="1699625"/>
                  </a:cubicBezTo>
                  <a:cubicBezTo>
                    <a:pt x="67428" y="1733492"/>
                    <a:pt x="39912" y="1660467"/>
                    <a:pt x="44674" y="1569450"/>
                  </a:cubicBezTo>
                  <a:cubicBezTo>
                    <a:pt x="49436" y="1478433"/>
                    <a:pt x="84891" y="1332912"/>
                    <a:pt x="89124" y="1153525"/>
                  </a:cubicBezTo>
                  <a:cubicBezTo>
                    <a:pt x="93357" y="974138"/>
                    <a:pt x="73778" y="670396"/>
                    <a:pt x="70074" y="493125"/>
                  </a:cubicBezTo>
                  <a:cubicBezTo>
                    <a:pt x="66370" y="315854"/>
                    <a:pt x="72720" y="168217"/>
                    <a:pt x="66899" y="89900"/>
                  </a:cubicBezTo>
                  <a:cubicBezTo>
                    <a:pt x="61078" y="11583"/>
                    <a:pt x="16628" y="54446"/>
                    <a:pt x="6574" y="58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1AD9F173-711E-4737-B6B1-8244524EF78A}"/>
                </a:ext>
              </a:extLst>
            </p:cNvPr>
            <p:cNvSpPr/>
            <p:nvPr/>
          </p:nvSpPr>
          <p:spPr>
            <a:xfrm>
              <a:off x="3565604" y="374738"/>
              <a:ext cx="2556272" cy="180039"/>
            </a:xfrm>
            <a:custGeom>
              <a:avLst/>
              <a:gdLst>
                <a:gd name="connsiteX0" fmla="*/ 15796 w 2556272"/>
                <a:gd name="connsiteY0" fmla="*/ 179829 h 180039"/>
                <a:gd name="connsiteX1" fmla="*/ 633863 w 2556272"/>
                <a:gd name="connsiteY1" fmla="*/ 73995 h 180039"/>
                <a:gd name="connsiteX2" fmla="*/ 2246763 w 2556272"/>
                <a:gd name="connsiteY2" fmla="*/ 10495 h 180039"/>
                <a:gd name="connsiteX3" fmla="*/ 2555796 w 2556272"/>
                <a:gd name="connsiteY3" fmla="*/ 44362 h 180039"/>
                <a:gd name="connsiteX4" fmla="*/ 2297563 w 2556272"/>
                <a:gd name="connsiteY4" fmla="*/ 2029 h 180039"/>
                <a:gd name="connsiteX5" fmla="*/ 1586363 w 2556272"/>
                <a:gd name="connsiteY5" fmla="*/ 6262 h 180039"/>
                <a:gd name="connsiteX6" fmla="*/ 917496 w 2556272"/>
                <a:gd name="connsiteY6" fmla="*/ 14729 h 180039"/>
                <a:gd name="connsiteX7" fmla="*/ 244396 w 2556272"/>
                <a:gd name="connsiteY7" fmla="*/ 99395 h 180039"/>
                <a:gd name="connsiteX8" fmla="*/ 15796 w 2556272"/>
                <a:gd name="connsiteY8" fmla="*/ 179829 h 18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6272" h="180039">
                  <a:moveTo>
                    <a:pt x="15796" y="179829"/>
                  </a:moveTo>
                  <a:cubicBezTo>
                    <a:pt x="80707" y="175596"/>
                    <a:pt x="262035" y="102217"/>
                    <a:pt x="633863" y="73995"/>
                  </a:cubicBezTo>
                  <a:cubicBezTo>
                    <a:pt x="1005691" y="45773"/>
                    <a:pt x="1926441" y="15434"/>
                    <a:pt x="2246763" y="10495"/>
                  </a:cubicBezTo>
                  <a:cubicBezTo>
                    <a:pt x="2567085" y="5556"/>
                    <a:pt x="2547329" y="45773"/>
                    <a:pt x="2555796" y="44362"/>
                  </a:cubicBezTo>
                  <a:cubicBezTo>
                    <a:pt x="2564263" y="42951"/>
                    <a:pt x="2459135" y="8379"/>
                    <a:pt x="2297563" y="2029"/>
                  </a:cubicBezTo>
                  <a:cubicBezTo>
                    <a:pt x="2135991" y="-4321"/>
                    <a:pt x="1586363" y="6262"/>
                    <a:pt x="1586363" y="6262"/>
                  </a:cubicBezTo>
                  <a:lnTo>
                    <a:pt x="917496" y="14729"/>
                  </a:lnTo>
                  <a:cubicBezTo>
                    <a:pt x="693835" y="30251"/>
                    <a:pt x="391151" y="75406"/>
                    <a:pt x="244396" y="99395"/>
                  </a:cubicBezTo>
                  <a:cubicBezTo>
                    <a:pt x="97641" y="123384"/>
                    <a:pt x="-49115" y="184062"/>
                    <a:pt x="15796" y="1798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98DBC9DD-4D8F-491B-83E0-CBA1E215D0BC}"/>
                </a:ext>
              </a:extLst>
            </p:cNvPr>
            <p:cNvSpPr/>
            <p:nvPr/>
          </p:nvSpPr>
          <p:spPr>
            <a:xfrm>
              <a:off x="5159097" y="170083"/>
              <a:ext cx="979938" cy="69811"/>
            </a:xfrm>
            <a:custGeom>
              <a:avLst/>
              <a:gdLst>
                <a:gd name="connsiteX0" fmla="*/ 14036 w 979938"/>
                <a:gd name="connsiteY0" fmla="*/ 24650 h 69811"/>
                <a:gd name="connsiteX1" fmla="*/ 217236 w 979938"/>
                <a:gd name="connsiteY1" fmla="*/ 66984 h 69811"/>
                <a:gd name="connsiteX2" fmla="*/ 492403 w 979938"/>
                <a:gd name="connsiteY2" fmla="*/ 62750 h 69811"/>
                <a:gd name="connsiteX3" fmla="*/ 941136 w 979938"/>
                <a:gd name="connsiteY3" fmla="*/ 37350 h 69811"/>
                <a:gd name="connsiteX4" fmla="*/ 919970 w 979938"/>
                <a:gd name="connsiteY4" fmla="*/ 3484 h 69811"/>
                <a:gd name="connsiteX5" fmla="*/ 619403 w 979938"/>
                <a:gd name="connsiteY5" fmla="*/ 3484 h 69811"/>
                <a:gd name="connsiteX6" fmla="*/ 14036 w 979938"/>
                <a:gd name="connsiteY6" fmla="*/ 24650 h 6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938" h="69811">
                  <a:moveTo>
                    <a:pt x="14036" y="24650"/>
                  </a:moveTo>
                  <a:cubicBezTo>
                    <a:pt x="-52992" y="35233"/>
                    <a:pt x="137508" y="60634"/>
                    <a:pt x="217236" y="66984"/>
                  </a:cubicBezTo>
                  <a:cubicBezTo>
                    <a:pt x="296964" y="73334"/>
                    <a:pt x="371753" y="67689"/>
                    <a:pt x="492403" y="62750"/>
                  </a:cubicBezTo>
                  <a:cubicBezTo>
                    <a:pt x="613053" y="57811"/>
                    <a:pt x="869875" y="47228"/>
                    <a:pt x="941136" y="37350"/>
                  </a:cubicBezTo>
                  <a:cubicBezTo>
                    <a:pt x="1012397" y="27472"/>
                    <a:pt x="973592" y="9128"/>
                    <a:pt x="919970" y="3484"/>
                  </a:cubicBezTo>
                  <a:cubicBezTo>
                    <a:pt x="866348" y="-2160"/>
                    <a:pt x="773920" y="-44"/>
                    <a:pt x="619403" y="3484"/>
                  </a:cubicBezTo>
                  <a:cubicBezTo>
                    <a:pt x="464886" y="7012"/>
                    <a:pt x="81064" y="14067"/>
                    <a:pt x="14036" y="246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E3E6FCE6-5143-411F-9133-61472FA9544F}"/>
                </a:ext>
              </a:extLst>
            </p:cNvPr>
            <p:cNvSpPr/>
            <p:nvPr/>
          </p:nvSpPr>
          <p:spPr>
            <a:xfrm>
              <a:off x="4686589" y="309814"/>
              <a:ext cx="1454176" cy="71213"/>
            </a:xfrm>
            <a:custGeom>
              <a:avLst/>
              <a:gdLst>
                <a:gd name="connsiteX0" fmla="*/ 3944 w 1454176"/>
                <a:gd name="connsiteY0" fmla="*/ 71186 h 71213"/>
                <a:gd name="connsiteX1" fmla="*/ 1066511 w 1454176"/>
                <a:gd name="connsiteY1" fmla="*/ 11919 h 71213"/>
                <a:gd name="connsiteX2" fmla="*/ 1447511 w 1454176"/>
                <a:gd name="connsiteY2" fmla="*/ 33086 h 71213"/>
                <a:gd name="connsiteX3" fmla="*/ 1265478 w 1454176"/>
                <a:gd name="connsiteY3" fmla="*/ 7686 h 71213"/>
                <a:gd name="connsiteX4" fmla="*/ 727844 w 1454176"/>
                <a:gd name="connsiteY4" fmla="*/ 3453 h 71213"/>
                <a:gd name="connsiteX5" fmla="*/ 3944 w 1454176"/>
                <a:gd name="connsiteY5" fmla="*/ 71186 h 7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176" h="71213">
                  <a:moveTo>
                    <a:pt x="3944" y="71186"/>
                  </a:moveTo>
                  <a:cubicBezTo>
                    <a:pt x="60389" y="72597"/>
                    <a:pt x="825917" y="18269"/>
                    <a:pt x="1066511" y="11919"/>
                  </a:cubicBezTo>
                  <a:cubicBezTo>
                    <a:pt x="1307105" y="5569"/>
                    <a:pt x="1414350" y="33791"/>
                    <a:pt x="1447511" y="33086"/>
                  </a:cubicBezTo>
                  <a:cubicBezTo>
                    <a:pt x="1480672" y="32381"/>
                    <a:pt x="1385422" y="12625"/>
                    <a:pt x="1265478" y="7686"/>
                  </a:cubicBezTo>
                  <a:cubicBezTo>
                    <a:pt x="1145534" y="2747"/>
                    <a:pt x="943744" y="-4308"/>
                    <a:pt x="727844" y="3453"/>
                  </a:cubicBezTo>
                  <a:cubicBezTo>
                    <a:pt x="511944" y="11214"/>
                    <a:pt x="-52501" y="69775"/>
                    <a:pt x="3944" y="711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F7A057B9-08B7-4323-8211-558C945903D4}"/>
                </a:ext>
              </a:extLst>
            </p:cNvPr>
            <p:cNvSpPr/>
            <p:nvPr/>
          </p:nvSpPr>
          <p:spPr>
            <a:xfrm>
              <a:off x="5556343" y="392450"/>
              <a:ext cx="484624" cy="238418"/>
            </a:xfrm>
            <a:custGeom>
              <a:avLst/>
              <a:gdLst>
                <a:gd name="connsiteX0" fmla="*/ 31657 w 484624"/>
                <a:gd name="connsiteY0" fmla="*/ 1250 h 238418"/>
                <a:gd name="connsiteX1" fmla="*/ 65524 w 484624"/>
                <a:gd name="connsiteY1" fmla="*/ 183283 h 238418"/>
                <a:gd name="connsiteX2" fmla="*/ 162890 w 484624"/>
                <a:gd name="connsiteY2" fmla="*/ 195983 h 238418"/>
                <a:gd name="connsiteX3" fmla="*/ 484624 w 484624"/>
                <a:gd name="connsiteY3" fmla="*/ 238317 h 238418"/>
                <a:gd name="connsiteX4" fmla="*/ 61290 w 484624"/>
                <a:gd name="connsiteY4" fmla="*/ 204450 h 238418"/>
                <a:gd name="connsiteX5" fmla="*/ 2024 w 484624"/>
                <a:gd name="connsiteY5" fmla="*/ 107083 h 238418"/>
                <a:gd name="connsiteX6" fmla="*/ 31657 w 484624"/>
                <a:gd name="connsiteY6" fmla="*/ 1250 h 23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624" h="238418">
                  <a:moveTo>
                    <a:pt x="31657" y="1250"/>
                  </a:moveTo>
                  <a:cubicBezTo>
                    <a:pt x="42240" y="13950"/>
                    <a:pt x="43652" y="150828"/>
                    <a:pt x="65524" y="183283"/>
                  </a:cubicBezTo>
                  <a:cubicBezTo>
                    <a:pt x="87396" y="215738"/>
                    <a:pt x="162890" y="195983"/>
                    <a:pt x="162890" y="195983"/>
                  </a:cubicBezTo>
                  <a:lnTo>
                    <a:pt x="484624" y="238317"/>
                  </a:lnTo>
                  <a:cubicBezTo>
                    <a:pt x="467691" y="239728"/>
                    <a:pt x="141723" y="226322"/>
                    <a:pt x="61290" y="204450"/>
                  </a:cubicBezTo>
                  <a:cubicBezTo>
                    <a:pt x="-19143" y="182578"/>
                    <a:pt x="11902" y="138128"/>
                    <a:pt x="2024" y="107083"/>
                  </a:cubicBezTo>
                  <a:cubicBezTo>
                    <a:pt x="-7854" y="76039"/>
                    <a:pt x="21074" y="-11450"/>
                    <a:pt x="31657" y="12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51155538-B984-42CD-83EC-F22779CFAC06}"/>
                </a:ext>
              </a:extLst>
            </p:cNvPr>
            <p:cNvSpPr/>
            <p:nvPr/>
          </p:nvSpPr>
          <p:spPr>
            <a:xfrm>
              <a:off x="5892130" y="627776"/>
              <a:ext cx="229335" cy="262426"/>
            </a:xfrm>
            <a:custGeom>
              <a:avLst/>
              <a:gdLst>
                <a:gd name="connsiteX0" fmla="*/ 670 w 229335"/>
                <a:gd name="connsiteY0" fmla="*/ 2991 h 262426"/>
                <a:gd name="connsiteX1" fmla="*/ 98037 w 229335"/>
                <a:gd name="connsiteY1" fmla="*/ 117291 h 262426"/>
                <a:gd name="connsiteX2" fmla="*/ 153070 w 229335"/>
                <a:gd name="connsiteY2" fmla="*/ 189257 h 262426"/>
                <a:gd name="connsiteX3" fmla="*/ 114970 w 229335"/>
                <a:gd name="connsiteY3" fmla="*/ 248524 h 262426"/>
                <a:gd name="connsiteX4" fmla="*/ 229270 w 229335"/>
                <a:gd name="connsiteY4" fmla="*/ 261224 h 262426"/>
                <a:gd name="connsiteX5" fmla="*/ 131903 w 229335"/>
                <a:gd name="connsiteY5" fmla="*/ 227357 h 262426"/>
                <a:gd name="connsiteX6" fmla="*/ 165770 w 229335"/>
                <a:gd name="connsiteY6" fmla="*/ 172324 h 262426"/>
                <a:gd name="connsiteX7" fmla="*/ 59937 w 229335"/>
                <a:gd name="connsiteY7" fmla="*/ 45324 h 262426"/>
                <a:gd name="connsiteX8" fmla="*/ 670 w 229335"/>
                <a:gd name="connsiteY8" fmla="*/ 2991 h 26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335" h="262426">
                  <a:moveTo>
                    <a:pt x="670" y="2991"/>
                  </a:moveTo>
                  <a:cubicBezTo>
                    <a:pt x="7020" y="14986"/>
                    <a:pt x="72637" y="86247"/>
                    <a:pt x="98037" y="117291"/>
                  </a:cubicBezTo>
                  <a:cubicBezTo>
                    <a:pt x="123437" y="148335"/>
                    <a:pt x="150248" y="167385"/>
                    <a:pt x="153070" y="189257"/>
                  </a:cubicBezTo>
                  <a:cubicBezTo>
                    <a:pt x="155892" y="211129"/>
                    <a:pt x="102270" y="236530"/>
                    <a:pt x="114970" y="248524"/>
                  </a:cubicBezTo>
                  <a:cubicBezTo>
                    <a:pt x="127670" y="260519"/>
                    <a:pt x="226448" y="264752"/>
                    <a:pt x="229270" y="261224"/>
                  </a:cubicBezTo>
                  <a:cubicBezTo>
                    <a:pt x="232092" y="257696"/>
                    <a:pt x="142486" y="242174"/>
                    <a:pt x="131903" y="227357"/>
                  </a:cubicBezTo>
                  <a:cubicBezTo>
                    <a:pt x="121320" y="212540"/>
                    <a:pt x="177764" y="202663"/>
                    <a:pt x="165770" y="172324"/>
                  </a:cubicBezTo>
                  <a:cubicBezTo>
                    <a:pt x="153776" y="141985"/>
                    <a:pt x="85337" y="73546"/>
                    <a:pt x="59937" y="45324"/>
                  </a:cubicBezTo>
                  <a:cubicBezTo>
                    <a:pt x="34537" y="17102"/>
                    <a:pt x="-5680" y="-9004"/>
                    <a:pt x="670" y="29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252EF7CE-60B5-4B85-8D8D-6BE79E2DFD42}"/>
                </a:ext>
              </a:extLst>
            </p:cNvPr>
            <p:cNvSpPr/>
            <p:nvPr/>
          </p:nvSpPr>
          <p:spPr>
            <a:xfrm>
              <a:off x="5565890" y="667371"/>
              <a:ext cx="517457" cy="242796"/>
            </a:xfrm>
            <a:custGeom>
              <a:avLst/>
              <a:gdLst>
                <a:gd name="connsiteX0" fmla="*/ 352310 w 517457"/>
                <a:gd name="connsiteY0" fmla="*/ 14196 h 242796"/>
                <a:gd name="connsiteX1" fmla="*/ 68677 w 517457"/>
                <a:gd name="connsiteY1" fmla="*/ 5729 h 242796"/>
                <a:gd name="connsiteX2" fmla="*/ 13643 w 517457"/>
                <a:gd name="connsiteY2" fmla="*/ 98862 h 242796"/>
                <a:gd name="connsiteX3" fmla="*/ 5177 w 517457"/>
                <a:gd name="connsiteY3" fmla="*/ 153896 h 242796"/>
                <a:gd name="connsiteX4" fmla="*/ 81377 w 517457"/>
                <a:gd name="connsiteY4" fmla="*/ 225862 h 242796"/>
                <a:gd name="connsiteX5" fmla="*/ 250710 w 517457"/>
                <a:gd name="connsiteY5" fmla="*/ 225862 h 242796"/>
                <a:gd name="connsiteX6" fmla="*/ 352310 w 517457"/>
                <a:gd name="connsiteY6" fmla="*/ 242796 h 242796"/>
                <a:gd name="connsiteX7" fmla="*/ 517410 w 517457"/>
                <a:gd name="connsiteY7" fmla="*/ 225862 h 242796"/>
                <a:gd name="connsiteX8" fmla="*/ 335377 w 517457"/>
                <a:gd name="connsiteY8" fmla="*/ 225862 h 242796"/>
                <a:gd name="connsiteX9" fmla="*/ 111010 w 517457"/>
                <a:gd name="connsiteY9" fmla="*/ 204696 h 242796"/>
                <a:gd name="connsiteX10" fmla="*/ 55977 w 517457"/>
                <a:gd name="connsiteY10" fmla="*/ 124262 h 242796"/>
                <a:gd name="connsiteX11" fmla="*/ 51743 w 517457"/>
                <a:gd name="connsiteY11" fmla="*/ 48062 h 242796"/>
                <a:gd name="connsiteX12" fmla="*/ 352310 w 517457"/>
                <a:gd name="connsiteY12" fmla="*/ 14196 h 24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457" h="242796">
                  <a:moveTo>
                    <a:pt x="352310" y="14196"/>
                  </a:moveTo>
                  <a:cubicBezTo>
                    <a:pt x="355132" y="7141"/>
                    <a:pt x="125121" y="-8382"/>
                    <a:pt x="68677" y="5729"/>
                  </a:cubicBezTo>
                  <a:cubicBezTo>
                    <a:pt x="12233" y="19840"/>
                    <a:pt x="24226" y="74168"/>
                    <a:pt x="13643" y="98862"/>
                  </a:cubicBezTo>
                  <a:cubicBezTo>
                    <a:pt x="3060" y="123556"/>
                    <a:pt x="-6112" y="132729"/>
                    <a:pt x="5177" y="153896"/>
                  </a:cubicBezTo>
                  <a:cubicBezTo>
                    <a:pt x="16466" y="175063"/>
                    <a:pt x="40455" y="213868"/>
                    <a:pt x="81377" y="225862"/>
                  </a:cubicBezTo>
                  <a:cubicBezTo>
                    <a:pt x="122299" y="237856"/>
                    <a:pt x="205555" y="223040"/>
                    <a:pt x="250710" y="225862"/>
                  </a:cubicBezTo>
                  <a:cubicBezTo>
                    <a:pt x="295865" y="228684"/>
                    <a:pt x="307860" y="242796"/>
                    <a:pt x="352310" y="242796"/>
                  </a:cubicBezTo>
                  <a:cubicBezTo>
                    <a:pt x="396760" y="242796"/>
                    <a:pt x="520232" y="228684"/>
                    <a:pt x="517410" y="225862"/>
                  </a:cubicBezTo>
                  <a:cubicBezTo>
                    <a:pt x="514588" y="223040"/>
                    <a:pt x="403110" y="229390"/>
                    <a:pt x="335377" y="225862"/>
                  </a:cubicBezTo>
                  <a:cubicBezTo>
                    <a:pt x="267644" y="222334"/>
                    <a:pt x="157577" y="221629"/>
                    <a:pt x="111010" y="204696"/>
                  </a:cubicBezTo>
                  <a:cubicBezTo>
                    <a:pt x="64443" y="187763"/>
                    <a:pt x="65855" y="150368"/>
                    <a:pt x="55977" y="124262"/>
                  </a:cubicBezTo>
                  <a:cubicBezTo>
                    <a:pt x="46099" y="98156"/>
                    <a:pt x="4471" y="66406"/>
                    <a:pt x="51743" y="48062"/>
                  </a:cubicBezTo>
                  <a:cubicBezTo>
                    <a:pt x="99015" y="29718"/>
                    <a:pt x="349488" y="21251"/>
                    <a:pt x="352310" y="141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E09C642C-9CF1-4964-8ADB-ACA0DA8CA07C}"/>
                </a:ext>
              </a:extLst>
            </p:cNvPr>
            <p:cNvSpPr/>
            <p:nvPr/>
          </p:nvSpPr>
          <p:spPr>
            <a:xfrm>
              <a:off x="2904320" y="3291622"/>
              <a:ext cx="470710" cy="797788"/>
            </a:xfrm>
            <a:custGeom>
              <a:avLst/>
              <a:gdLst>
                <a:gd name="connsiteX0" fmla="*/ 372280 w 470710"/>
                <a:gd name="connsiteY0" fmla="*/ 853 h 797788"/>
                <a:gd name="connsiteX1" fmla="*/ 150030 w 470710"/>
                <a:gd name="connsiteY1" fmla="*/ 80228 h 797788"/>
                <a:gd name="connsiteX2" fmla="*/ 16680 w 470710"/>
                <a:gd name="connsiteY2" fmla="*/ 305653 h 797788"/>
                <a:gd name="connsiteX3" fmla="*/ 10330 w 470710"/>
                <a:gd name="connsiteY3" fmla="*/ 515203 h 797788"/>
                <a:gd name="connsiteX4" fmla="*/ 92880 w 470710"/>
                <a:gd name="connsiteY4" fmla="*/ 661253 h 797788"/>
                <a:gd name="connsiteX5" fmla="*/ 242105 w 470710"/>
                <a:gd name="connsiteY5" fmla="*/ 756503 h 797788"/>
                <a:gd name="connsiteX6" fmla="*/ 470705 w 470710"/>
                <a:gd name="connsiteY6" fmla="*/ 797778 h 797788"/>
                <a:gd name="connsiteX7" fmla="*/ 248455 w 470710"/>
                <a:gd name="connsiteY7" fmla="*/ 753328 h 797788"/>
                <a:gd name="connsiteX8" fmla="*/ 57955 w 470710"/>
                <a:gd name="connsiteY8" fmla="*/ 581878 h 797788"/>
                <a:gd name="connsiteX9" fmla="*/ 26205 w 470710"/>
                <a:gd name="connsiteY9" fmla="*/ 337403 h 797788"/>
                <a:gd name="connsiteX10" fmla="*/ 140505 w 470710"/>
                <a:gd name="connsiteY10" fmla="*/ 121503 h 797788"/>
                <a:gd name="connsiteX11" fmla="*/ 372280 w 470710"/>
                <a:gd name="connsiteY11" fmla="*/ 853 h 79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0710" h="797788">
                  <a:moveTo>
                    <a:pt x="372280" y="853"/>
                  </a:moveTo>
                  <a:cubicBezTo>
                    <a:pt x="373867" y="-6026"/>
                    <a:pt x="209297" y="29428"/>
                    <a:pt x="150030" y="80228"/>
                  </a:cubicBezTo>
                  <a:cubicBezTo>
                    <a:pt x="90763" y="131028"/>
                    <a:pt x="39963" y="233157"/>
                    <a:pt x="16680" y="305653"/>
                  </a:cubicBezTo>
                  <a:cubicBezTo>
                    <a:pt x="-6603" y="378149"/>
                    <a:pt x="-2370" y="455936"/>
                    <a:pt x="10330" y="515203"/>
                  </a:cubicBezTo>
                  <a:cubicBezTo>
                    <a:pt x="23030" y="574470"/>
                    <a:pt x="54251" y="621036"/>
                    <a:pt x="92880" y="661253"/>
                  </a:cubicBezTo>
                  <a:cubicBezTo>
                    <a:pt x="131509" y="701470"/>
                    <a:pt x="179134" y="733749"/>
                    <a:pt x="242105" y="756503"/>
                  </a:cubicBezTo>
                  <a:cubicBezTo>
                    <a:pt x="305076" y="779257"/>
                    <a:pt x="469647" y="798307"/>
                    <a:pt x="470705" y="797778"/>
                  </a:cubicBezTo>
                  <a:cubicBezTo>
                    <a:pt x="471763" y="797249"/>
                    <a:pt x="317247" y="789311"/>
                    <a:pt x="248455" y="753328"/>
                  </a:cubicBezTo>
                  <a:cubicBezTo>
                    <a:pt x="179663" y="717345"/>
                    <a:pt x="94997" y="651199"/>
                    <a:pt x="57955" y="581878"/>
                  </a:cubicBezTo>
                  <a:cubicBezTo>
                    <a:pt x="20913" y="512557"/>
                    <a:pt x="12447" y="414132"/>
                    <a:pt x="26205" y="337403"/>
                  </a:cubicBezTo>
                  <a:cubicBezTo>
                    <a:pt x="39963" y="260674"/>
                    <a:pt x="83355" y="174420"/>
                    <a:pt x="140505" y="121503"/>
                  </a:cubicBezTo>
                  <a:cubicBezTo>
                    <a:pt x="197655" y="68586"/>
                    <a:pt x="370693" y="7732"/>
                    <a:pt x="372280" y="8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11B2A86E-46B4-41D3-931A-0F958153CE8E}"/>
                </a:ext>
              </a:extLst>
            </p:cNvPr>
            <p:cNvSpPr/>
            <p:nvPr/>
          </p:nvSpPr>
          <p:spPr>
            <a:xfrm>
              <a:off x="3251551" y="3296052"/>
              <a:ext cx="447339" cy="788887"/>
            </a:xfrm>
            <a:custGeom>
              <a:avLst/>
              <a:gdLst>
                <a:gd name="connsiteX0" fmla="*/ 9174 w 447339"/>
                <a:gd name="connsiteY0" fmla="*/ 5948 h 788887"/>
                <a:gd name="connsiteX1" fmla="*/ 66324 w 447339"/>
                <a:gd name="connsiteY1" fmla="*/ 5948 h 788887"/>
                <a:gd name="connsiteX2" fmla="*/ 228249 w 447339"/>
                <a:gd name="connsiteY2" fmla="*/ 34523 h 788887"/>
                <a:gd name="connsiteX3" fmla="*/ 418749 w 447339"/>
                <a:gd name="connsiteY3" fmla="*/ 180573 h 788887"/>
                <a:gd name="connsiteX4" fmla="*/ 434624 w 447339"/>
                <a:gd name="connsiteY4" fmla="*/ 240898 h 788887"/>
                <a:gd name="connsiteX5" fmla="*/ 415574 w 447339"/>
                <a:gd name="connsiteY5" fmla="*/ 205973 h 788887"/>
                <a:gd name="connsiteX6" fmla="*/ 447324 w 447339"/>
                <a:gd name="connsiteY6" fmla="*/ 396473 h 788887"/>
                <a:gd name="connsiteX7" fmla="*/ 418749 w 447339"/>
                <a:gd name="connsiteY7" fmla="*/ 526648 h 788887"/>
                <a:gd name="connsiteX8" fmla="*/ 352074 w 447339"/>
                <a:gd name="connsiteY8" fmla="*/ 653648 h 788887"/>
                <a:gd name="connsiteX9" fmla="*/ 218724 w 447339"/>
                <a:gd name="connsiteY9" fmla="*/ 742548 h 788887"/>
                <a:gd name="connsiteX10" fmla="*/ 31399 w 447339"/>
                <a:gd name="connsiteY10" fmla="*/ 786998 h 788887"/>
                <a:gd name="connsiteX11" fmla="*/ 301274 w 447339"/>
                <a:gd name="connsiteY11" fmla="*/ 682223 h 788887"/>
                <a:gd name="connsiteX12" fmla="*/ 425099 w 447339"/>
                <a:gd name="connsiteY12" fmla="*/ 402823 h 788887"/>
                <a:gd name="connsiteX13" fmla="*/ 412399 w 447339"/>
                <a:gd name="connsiteY13" fmla="*/ 193273 h 788887"/>
                <a:gd name="connsiteX14" fmla="*/ 247299 w 447339"/>
                <a:gd name="connsiteY14" fmla="*/ 69448 h 788887"/>
                <a:gd name="connsiteX15" fmla="*/ 9174 w 447339"/>
                <a:gd name="connsiteY15" fmla="*/ 5948 h 78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339" h="788887">
                  <a:moveTo>
                    <a:pt x="9174" y="5948"/>
                  </a:moveTo>
                  <a:cubicBezTo>
                    <a:pt x="-20989" y="-4635"/>
                    <a:pt x="29812" y="1185"/>
                    <a:pt x="66324" y="5948"/>
                  </a:cubicBezTo>
                  <a:cubicBezTo>
                    <a:pt x="102837" y="10711"/>
                    <a:pt x="169512" y="5419"/>
                    <a:pt x="228249" y="34523"/>
                  </a:cubicBezTo>
                  <a:cubicBezTo>
                    <a:pt x="286986" y="63627"/>
                    <a:pt x="384353" y="146177"/>
                    <a:pt x="418749" y="180573"/>
                  </a:cubicBezTo>
                  <a:cubicBezTo>
                    <a:pt x="453145" y="214969"/>
                    <a:pt x="435153" y="236665"/>
                    <a:pt x="434624" y="240898"/>
                  </a:cubicBezTo>
                  <a:cubicBezTo>
                    <a:pt x="434095" y="245131"/>
                    <a:pt x="413457" y="180044"/>
                    <a:pt x="415574" y="205973"/>
                  </a:cubicBezTo>
                  <a:cubicBezTo>
                    <a:pt x="417691" y="231902"/>
                    <a:pt x="446795" y="343027"/>
                    <a:pt x="447324" y="396473"/>
                  </a:cubicBezTo>
                  <a:cubicBezTo>
                    <a:pt x="447853" y="449919"/>
                    <a:pt x="434624" y="483786"/>
                    <a:pt x="418749" y="526648"/>
                  </a:cubicBezTo>
                  <a:cubicBezTo>
                    <a:pt x="402874" y="569510"/>
                    <a:pt x="385412" y="617665"/>
                    <a:pt x="352074" y="653648"/>
                  </a:cubicBezTo>
                  <a:cubicBezTo>
                    <a:pt x="318736" y="689631"/>
                    <a:pt x="272170" y="720323"/>
                    <a:pt x="218724" y="742548"/>
                  </a:cubicBezTo>
                  <a:cubicBezTo>
                    <a:pt x="165278" y="764773"/>
                    <a:pt x="17641" y="797052"/>
                    <a:pt x="31399" y="786998"/>
                  </a:cubicBezTo>
                  <a:cubicBezTo>
                    <a:pt x="45157" y="776944"/>
                    <a:pt x="235657" y="746252"/>
                    <a:pt x="301274" y="682223"/>
                  </a:cubicBezTo>
                  <a:cubicBezTo>
                    <a:pt x="366891" y="618194"/>
                    <a:pt x="406578" y="484315"/>
                    <a:pt x="425099" y="402823"/>
                  </a:cubicBezTo>
                  <a:cubicBezTo>
                    <a:pt x="443620" y="321331"/>
                    <a:pt x="442032" y="248836"/>
                    <a:pt x="412399" y="193273"/>
                  </a:cubicBezTo>
                  <a:cubicBezTo>
                    <a:pt x="382766" y="137711"/>
                    <a:pt x="311328" y="97494"/>
                    <a:pt x="247299" y="69448"/>
                  </a:cubicBezTo>
                  <a:cubicBezTo>
                    <a:pt x="183270" y="41402"/>
                    <a:pt x="39337" y="16531"/>
                    <a:pt x="9174" y="59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3CFA7605-7128-4BAF-8E93-F4EF6626F05D}"/>
                </a:ext>
              </a:extLst>
            </p:cNvPr>
            <p:cNvSpPr/>
            <p:nvPr/>
          </p:nvSpPr>
          <p:spPr>
            <a:xfrm>
              <a:off x="3041442" y="3384267"/>
              <a:ext cx="493104" cy="227014"/>
            </a:xfrm>
            <a:custGeom>
              <a:avLst/>
              <a:gdLst>
                <a:gd name="connsiteX0" fmla="*/ 16083 w 493104"/>
                <a:gd name="connsiteY0" fmla="*/ 225708 h 227014"/>
                <a:gd name="connsiteX1" fmla="*/ 4971 w 493104"/>
                <a:gd name="connsiteY1" fmla="*/ 171733 h 227014"/>
                <a:gd name="connsiteX2" fmla="*/ 106571 w 493104"/>
                <a:gd name="connsiteY2" fmla="*/ 57433 h 227014"/>
                <a:gd name="connsiteX3" fmla="*/ 201821 w 493104"/>
                <a:gd name="connsiteY3" fmla="*/ 22508 h 227014"/>
                <a:gd name="connsiteX4" fmla="*/ 325646 w 493104"/>
                <a:gd name="connsiteY4" fmla="*/ 30446 h 227014"/>
                <a:gd name="connsiteX5" fmla="*/ 441533 w 493104"/>
                <a:gd name="connsiteY5" fmla="*/ 81246 h 227014"/>
                <a:gd name="connsiteX6" fmla="*/ 487571 w 493104"/>
                <a:gd name="connsiteY6" fmla="*/ 138396 h 227014"/>
                <a:gd name="connsiteX7" fmla="*/ 320883 w 493104"/>
                <a:gd name="connsiteY7" fmla="*/ 12983 h 227014"/>
                <a:gd name="connsiteX8" fmla="*/ 146258 w 493104"/>
                <a:gd name="connsiteY8" fmla="*/ 16158 h 227014"/>
                <a:gd name="connsiteX9" fmla="*/ 19258 w 493104"/>
                <a:gd name="connsiteY9" fmla="*/ 120933 h 227014"/>
                <a:gd name="connsiteX10" fmla="*/ 16083 w 493104"/>
                <a:gd name="connsiteY10" fmla="*/ 225708 h 22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3104" h="227014">
                  <a:moveTo>
                    <a:pt x="16083" y="225708"/>
                  </a:moveTo>
                  <a:cubicBezTo>
                    <a:pt x="13702" y="234174"/>
                    <a:pt x="-10110" y="199779"/>
                    <a:pt x="4971" y="171733"/>
                  </a:cubicBezTo>
                  <a:cubicBezTo>
                    <a:pt x="20052" y="143687"/>
                    <a:pt x="73763" y="82304"/>
                    <a:pt x="106571" y="57433"/>
                  </a:cubicBezTo>
                  <a:cubicBezTo>
                    <a:pt x="139379" y="32562"/>
                    <a:pt x="165309" y="27006"/>
                    <a:pt x="201821" y="22508"/>
                  </a:cubicBezTo>
                  <a:cubicBezTo>
                    <a:pt x="238333" y="18010"/>
                    <a:pt x="285694" y="20656"/>
                    <a:pt x="325646" y="30446"/>
                  </a:cubicBezTo>
                  <a:cubicBezTo>
                    <a:pt x="365598" y="40236"/>
                    <a:pt x="414546" y="63254"/>
                    <a:pt x="441533" y="81246"/>
                  </a:cubicBezTo>
                  <a:cubicBezTo>
                    <a:pt x="468520" y="99238"/>
                    <a:pt x="507679" y="149773"/>
                    <a:pt x="487571" y="138396"/>
                  </a:cubicBezTo>
                  <a:cubicBezTo>
                    <a:pt x="467463" y="127019"/>
                    <a:pt x="377768" y="33356"/>
                    <a:pt x="320883" y="12983"/>
                  </a:cubicBezTo>
                  <a:cubicBezTo>
                    <a:pt x="263998" y="-7390"/>
                    <a:pt x="196529" y="-1834"/>
                    <a:pt x="146258" y="16158"/>
                  </a:cubicBezTo>
                  <a:cubicBezTo>
                    <a:pt x="95987" y="34150"/>
                    <a:pt x="43070" y="90506"/>
                    <a:pt x="19258" y="120933"/>
                  </a:cubicBezTo>
                  <a:cubicBezTo>
                    <a:pt x="-4554" y="151360"/>
                    <a:pt x="18464" y="217242"/>
                    <a:pt x="16083" y="2257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128B0DD8-9BD7-44CE-87B3-5D6425E60694}"/>
                </a:ext>
              </a:extLst>
            </p:cNvPr>
            <p:cNvSpPr/>
            <p:nvPr/>
          </p:nvSpPr>
          <p:spPr>
            <a:xfrm>
              <a:off x="2963757" y="3604308"/>
              <a:ext cx="126399" cy="303018"/>
            </a:xfrm>
            <a:custGeom>
              <a:avLst/>
              <a:gdLst>
                <a:gd name="connsiteX0" fmla="*/ 106 w 126399"/>
                <a:gd name="connsiteY0" fmla="*/ 905 h 303018"/>
                <a:gd name="connsiteX1" fmla="*/ 22331 w 126399"/>
                <a:gd name="connsiteY1" fmla="*/ 161242 h 303018"/>
                <a:gd name="connsiteX2" fmla="*/ 125518 w 126399"/>
                <a:gd name="connsiteY2" fmla="*/ 302530 h 303018"/>
                <a:gd name="connsiteX3" fmla="*/ 69956 w 126399"/>
                <a:gd name="connsiteY3" fmla="*/ 205692 h 303018"/>
                <a:gd name="connsiteX4" fmla="*/ 31856 w 126399"/>
                <a:gd name="connsiteY4" fmla="*/ 150130 h 303018"/>
                <a:gd name="connsiteX5" fmla="*/ 14393 w 126399"/>
                <a:gd name="connsiteY5" fmla="*/ 97742 h 303018"/>
                <a:gd name="connsiteX6" fmla="*/ 106 w 126399"/>
                <a:gd name="connsiteY6" fmla="*/ 905 h 30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399" h="303018">
                  <a:moveTo>
                    <a:pt x="106" y="905"/>
                  </a:moveTo>
                  <a:cubicBezTo>
                    <a:pt x="1429" y="11488"/>
                    <a:pt x="1429" y="110971"/>
                    <a:pt x="22331" y="161242"/>
                  </a:cubicBezTo>
                  <a:cubicBezTo>
                    <a:pt x="43233" y="211513"/>
                    <a:pt x="117581" y="295122"/>
                    <a:pt x="125518" y="302530"/>
                  </a:cubicBezTo>
                  <a:cubicBezTo>
                    <a:pt x="133456" y="309938"/>
                    <a:pt x="85566" y="231092"/>
                    <a:pt x="69956" y="205692"/>
                  </a:cubicBezTo>
                  <a:cubicBezTo>
                    <a:pt x="54346" y="180292"/>
                    <a:pt x="41116" y="168122"/>
                    <a:pt x="31856" y="150130"/>
                  </a:cubicBezTo>
                  <a:cubicBezTo>
                    <a:pt x="22596" y="132138"/>
                    <a:pt x="18626" y="119967"/>
                    <a:pt x="14393" y="97742"/>
                  </a:cubicBezTo>
                  <a:cubicBezTo>
                    <a:pt x="10160" y="75517"/>
                    <a:pt x="-1217" y="-9678"/>
                    <a:pt x="106" y="9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7B1ABFD3-AA8F-4206-B95F-6908DBF7710F}"/>
                </a:ext>
              </a:extLst>
            </p:cNvPr>
            <p:cNvSpPr/>
            <p:nvPr/>
          </p:nvSpPr>
          <p:spPr>
            <a:xfrm>
              <a:off x="3005695" y="3397608"/>
              <a:ext cx="123348" cy="293359"/>
            </a:xfrm>
            <a:custGeom>
              <a:avLst/>
              <a:gdLst>
                <a:gd name="connsiteX0" fmla="*/ 58180 w 123348"/>
                <a:gd name="connsiteY0" fmla="*/ 293330 h 293359"/>
                <a:gd name="connsiteX1" fmla="*/ 32780 w 123348"/>
                <a:gd name="connsiteY1" fmla="*/ 239355 h 293359"/>
                <a:gd name="connsiteX2" fmla="*/ 18493 w 123348"/>
                <a:gd name="connsiteY2" fmla="*/ 220305 h 293359"/>
                <a:gd name="connsiteX3" fmla="*/ 47068 w 123348"/>
                <a:gd name="connsiteY3" fmla="*/ 191730 h 293359"/>
                <a:gd name="connsiteX4" fmla="*/ 28018 w 123348"/>
                <a:gd name="connsiteY4" fmla="*/ 147280 h 293359"/>
                <a:gd name="connsiteX5" fmla="*/ 74055 w 123348"/>
                <a:gd name="connsiteY5" fmla="*/ 61555 h 293359"/>
                <a:gd name="connsiteX6" fmla="*/ 121680 w 123348"/>
                <a:gd name="connsiteY6" fmla="*/ 1230 h 293359"/>
                <a:gd name="connsiteX7" fmla="*/ 10555 w 123348"/>
                <a:gd name="connsiteY7" fmla="*/ 117117 h 293359"/>
                <a:gd name="connsiteX8" fmla="*/ 4205 w 123348"/>
                <a:gd name="connsiteY8" fmla="*/ 161567 h 293359"/>
                <a:gd name="connsiteX9" fmla="*/ 7380 w 123348"/>
                <a:gd name="connsiteY9" fmla="*/ 271105 h 293359"/>
                <a:gd name="connsiteX10" fmla="*/ 13730 w 123348"/>
                <a:gd name="connsiteY10" fmla="*/ 231417 h 293359"/>
                <a:gd name="connsiteX11" fmla="*/ 58180 w 123348"/>
                <a:gd name="connsiteY11" fmla="*/ 293330 h 29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48" h="293359">
                  <a:moveTo>
                    <a:pt x="58180" y="293330"/>
                  </a:moveTo>
                  <a:cubicBezTo>
                    <a:pt x="61355" y="294653"/>
                    <a:pt x="39394" y="251526"/>
                    <a:pt x="32780" y="239355"/>
                  </a:cubicBezTo>
                  <a:cubicBezTo>
                    <a:pt x="26165" y="227184"/>
                    <a:pt x="16112" y="228242"/>
                    <a:pt x="18493" y="220305"/>
                  </a:cubicBezTo>
                  <a:cubicBezTo>
                    <a:pt x="20874" y="212368"/>
                    <a:pt x="45481" y="203901"/>
                    <a:pt x="47068" y="191730"/>
                  </a:cubicBezTo>
                  <a:cubicBezTo>
                    <a:pt x="48655" y="179559"/>
                    <a:pt x="23520" y="168976"/>
                    <a:pt x="28018" y="147280"/>
                  </a:cubicBezTo>
                  <a:cubicBezTo>
                    <a:pt x="32516" y="125584"/>
                    <a:pt x="58445" y="85896"/>
                    <a:pt x="74055" y="61555"/>
                  </a:cubicBezTo>
                  <a:cubicBezTo>
                    <a:pt x="89665" y="37214"/>
                    <a:pt x="132263" y="-8030"/>
                    <a:pt x="121680" y="1230"/>
                  </a:cubicBezTo>
                  <a:cubicBezTo>
                    <a:pt x="111097" y="10490"/>
                    <a:pt x="30134" y="90394"/>
                    <a:pt x="10555" y="117117"/>
                  </a:cubicBezTo>
                  <a:cubicBezTo>
                    <a:pt x="-9024" y="143840"/>
                    <a:pt x="4734" y="135902"/>
                    <a:pt x="4205" y="161567"/>
                  </a:cubicBezTo>
                  <a:cubicBezTo>
                    <a:pt x="3676" y="187232"/>
                    <a:pt x="5793" y="259463"/>
                    <a:pt x="7380" y="271105"/>
                  </a:cubicBezTo>
                  <a:cubicBezTo>
                    <a:pt x="8967" y="282747"/>
                    <a:pt x="7909" y="231153"/>
                    <a:pt x="13730" y="231417"/>
                  </a:cubicBezTo>
                  <a:cubicBezTo>
                    <a:pt x="19551" y="231681"/>
                    <a:pt x="55005" y="292007"/>
                    <a:pt x="58180" y="2933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7492E1E0-89F4-4CB9-9620-EEDCF9D972F9}"/>
                </a:ext>
              </a:extLst>
            </p:cNvPr>
            <p:cNvSpPr/>
            <p:nvPr/>
          </p:nvSpPr>
          <p:spPr>
            <a:xfrm>
              <a:off x="3245929" y="3335291"/>
              <a:ext cx="372202" cy="379463"/>
            </a:xfrm>
            <a:custGeom>
              <a:avLst/>
              <a:gdLst>
                <a:gd name="connsiteX0" fmla="*/ 3684 w 372202"/>
                <a:gd name="connsiteY0" fmla="*/ 7984 h 379463"/>
                <a:gd name="connsiteX1" fmla="*/ 170371 w 372202"/>
                <a:gd name="connsiteY1" fmla="*/ 30209 h 379463"/>
                <a:gd name="connsiteX2" fmla="*/ 324359 w 372202"/>
                <a:gd name="connsiteY2" fmla="*/ 149272 h 379463"/>
                <a:gd name="connsiteX3" fmla="*/ 371984 w 372202"/>
                <a:gd name="connsiteY3" fmla="*/ 231822 h 379463"/>
                <a:gd name="connsiteX4" fmla="*/ 341821 w 372202"/>
                <a:gd name="connsiteY4" fmla="*/ 263572 h 379463"/>
                <a:gd name="connsiteX5" fmla="*/ 335471 w 372202"/>
                <a:gd name="connsiteY5" fmla="*/ 317547 h 379463"/>
                <a:gd name="connsiteX6" fmla="*/ 289434 w 372202"/>
                <a:gd name="connsiteY6" fmla="*/ 379459 h 379463"/>
                <a:gd name="connsiteX7" fmla="*/ 325946 w 372202"/>
                <a:gd name="connsiteY7" fmla="*/ 314372 h 379463"/>
                <a:gd name="connsiteX8" fmla="*/ 359284 w 372202"/>
                <a:gd name="connsiteY8" fmla="*/ 246109 h 379463"/>
                <a:gd name="connsiteX9" fmla="*/ 325946 w 372202"/>
                <a:gd name="connsiteY9" fmla="*/ 157209 h 379463"/>
                <a:gd name="connsiteX10" fmla="*/ 75121 w 372202"/>
                <a:gd name="connsiteY10" fmla="*/ 14334 h 379463"/>
                <a:gd name="connsiteX11" fmla="*/ 3684 w 372202"/>
                <a:gd name="connsiteY11" fmla="*/ 7984 h 37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202" h="379463">
                  <a:moveTo>
                    <a:pt x="3684" y="7984"/>
                  </a:moveTo>
                  <a:cubicBezTo>
                    <a:pt x="19559" y="10630"/>
                    <a:pt x="116925" y="6661"/>
                    <a:pt x="170371" y="30209"/>
                  </a:cubicBezTo>
                  <a:cubicBezTo>
                    <a:pt x="223817" y="53757"/>
                    <a:pt x="290757" y="115670"/>
                    <a:pt x="324359" y="149272"/>
                  </a:cubicBezTo>
                  <a:cubicBezTo>
                    <a:pt x="357961" y="182874"/>
                    <a:pt x="369074" y="212772"/>
                    <a:pt x="371984" y="231822"/>
                  </a:cubicBezTo>
                  <a:cubicBezTo>
                    <a:pt x="374894" y="250872"/>
                    <a:pt x="347907" y="249285"/>
                    <a:pt x="341821" y="263572"/>
                  </a:cubicBezTo>
                  <a:cubicBezTo>
                    <a:pt x="335736" y="277860"/>
                    <a:pt x="344202" y="298233"/>
                    <a:pt x="335471" y="317547"/>
                  </a:cubicBezTo>
                  <a:cubicBezTo>
                    <a:pt x="326740" y="336861"/>
                    <a:pt x="291021" y="379988"/>
                    <a:pt x="289434" y="379459"/>
                  </a:cubicBezTo>
                  <a:cubicBezTo>
                    <a:pt x="287847" y="378930"/>
                    <a:pt x="314304" y="336597"/>
                    <a:pt x="325946" y="314372"/>
                  </a:cubicBezTo>
                  <a:cubicBezTo>
                    <a:pt x="337588" y="292147"/>
                    <a:pt x="359284" y="272303"/>
                    <a:pt x="359284" y="246109"/>
                  </a:cubicBezTo>
                  <a:cubicBezTo>
                    <a:pt x="359284" y="219915"/>
                    <a:pt x="373306" y="195838"/>
                    <a:pt x="325946" y="157209"/>
                  </a:cubicBezTo>
                  <a:cubicBezTo>
                    <a:pt x="278586" y="118580"/>
                    <a:pt x="124863" y="40528"/>
                    <a:pt x="75121" y="14334"/>
                  </a:cubicBezTo>
                  <a:cubicBezTo>
                    <a:pt x="25379" y="-11860"/>
                    <a:pt x="-12191" y="5338"/>
                    <a:pt x="3684" y="79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581A66E5-C6B5-461F-81D7-FEFFBACAC429}"/>
                </a:ext>
              </a:extLst>
            </p:cNvPr>
            <p:cNvSpPr/>
            <p:nvPr/>
          </p:nvSpPr>
          <p:spPr>
            <a:xfrm>
              <a:off x="3260904" y="3446873"/>
              <a:ext cx="230758" cy="277407"/>
            </a:xfrm>
            <a:custGeom>
              <a:avLst/>
              <a:gdLst>
                <a:gd name="connsiteX0" fmla="*/ 2996 w 230758"/>
                <a:gd name="connsiteY0" fmla="*/ 21815 h 277407"/>
                <a:gd name="connsiteX1" fmla="*/ 185559 w 230758"/>
                <a:gd name="connsiteY1" fmla="*/ 80552 h 277407"/>
                <a:gd name="connsiteX2" fmla="*/ 207784 w 230758"/>
                <a:gd name="connsiteY2" fmla="*/ 156752 h 277407"/>
                <a:gd name="connsiteX3" fmla="*/ 204609 w 230758"/>
                <a:gd name="connsiteY3" fmla="*/ 277402 h 277407"/>
                <a:gd name="connsiteX4" fmla="*/ 226834 w 230758"/>
                <a:gd name="connsiteY4" fmla="*/ 151990 h 277407"/>
                <a:gd name="connsiteX5" fmla="*/ 112534 w 230758"/>
                <a:gd name="connsiteY5" fmla="*/ 9115 h 277407"/>
                <a:gd name="connsiteX6" fmla="*/ 72846 w 230758"/>
                <a:gd name="connsiteY6" fmla="*/ 15465 h 277407"/>
                <a:gd name="connsiteX7" fmla="*/ 2996 w 230758"/>
                <a:gd name="connsiteY7" fmla="*/ 21815 h 27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758" h="277407">
                  <a:moveTo>
                    <a:pt x="2996" y="21815"/>
                  </a:moveTo>
                  <a:cubicBezTo>
                    <a:pt x="21781" y="32663"/>
                    <a:pt x="151428" y="58063"/>
                    <a:pt x="185559" y="80552"/>
                  </a:cubicBezTo>
                  <a:cubicBezTo>
                    <a:pt x="219690" y="103041"/>
                    <a:pt x="204609" y="123944"/>
                    <a:pt x="207784" y="156752"/>
                  </a:cubicBezTo>
                  <a:cubicBezTo>
                    <a:pt x="210959" y="189560"/>
                    <a:pt x="201434" y="278196"/>
                    <a:pt x="204609" y="277402"/>
                  </a:cubicBezTo>
                  <a:cubicBezTo>
                    <a:pt x="207784" y="276608"/>
                    <a:pt x="242180" y="196705"/>
                    <a:pt x="226834" y="151990"/>
                  </a:cubicBezTo>
                  <a:cubicBezTo>
                    <a:pt x="211488" y="107276"/>
                    <a:pt x="138199" y="31869"/>
                    <a:pt x="112534" y="9115"/>
                  </a:cubicBezTo>
                  <a:cubicBezTo>
                    <a:pt x="86869" y="-13639"/>
                    <a:pt x="86340" y="13084"/>
                    <a:pt x="72846" y="15465"/>
                  </a:cubicBezTo>
                  <a:cubicBezTo>
                    <a:pt x="59352" y="17846"/>
                    <a:pt x="-15789" y="10967"/>
                    <a:pt x="2996" y="218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FF6B3741-482E-4D8F-866E-CAC8B1A92092}"/>
                </a:ext>
              </a:extLst>
            </p:cNvPr>
            <p:cNvSpPr/>
            <p:nvPr/>
          </p:nvSpPr>
          <p:spPr>
            <a:xfrm>
              <a:off x="3078335" y="3452160"/>
              <a:ext cx="191457" cy="259995"/>
            </a:xfrm>
            <a:custGeom>
              <a:avLst/>
              <a:gdLst>
                <a:gd name="connsiteX0" fmla="*/ 190328 w 191457"/>
                <a:gd name="connsiteY0" fmla="*/ 18115 h 259995"/>
                <a:gd name="connsiteX1" fmla="*/ 77615 w 191457"/>
                <a:gd name="connsiteY1" fmla="*/ 67328 h 259995"/>
                <a:gd name="connsiteX2" fmla="*/ 17290 w 191457"/>
                <a:gd name="connsiteY2" fmla="*/ 184803 h 259995"/>
                <a:gd name="connsiteX3" fmla="*/ 29990 w 191457"/>
                <a:gd name="connsiteY3" fmla="*/ 257828 h 259995"/>
                <a:gd name="connsiteX4" fmla="*/ 12528 w 191457"/>
                <a:gd name="connsiteY4" fmla="*/ 237190 h 259995"/>
                <a:gd name="connsiteX5" fmla="*/ 6178 w 191457"/>
                <a:gd name="connsiteY5" fmla="*/ 200678 h 259995"/>
                <a:gd name="connsiteX6" fmla="*/ 4590 w 191457"/>
                <a:gd name="connsiteY6" fmla="*/ 160990 h 259995"/>
                <a:gd name="connsiteX7" fmla="*/ 69678 w 191457"/>
                <a:gd name="connsiteY7" fmla="*/ 45103 h 259995"/>
                <a:gd name="connsiteX8" fmla="*/ 133178 w 191457"/>
                <a:gd name="connsiteY8" fmla="*/ 2240 h 259995"/>
                <a:gd name="connsiteX9" fmla="*/ 190328 w 191457"/>
                <a:gd name="connsiteY9" fmla="*/ 18115 h 25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57" h="259995">
                  <a:moveTo>
                    <a:pt x="190328" y="18115"/>
                  </a:moveTo>
                  <a:cubicBezTo>
                    <a:pt x="181067" y="28963"/>
                    <a:pt x="106455" y="39547"/>
                    <a:pt x="77615" y="67328"/>
                  </a:cubicBezTo>
                  <a:cubicBezTo>
                    <a:pt x="48775" y="95109"/>
                    <a:pt x="25227" y="153053"/>
                    <a:pt x="17290" y="184803"/>
                  </a:cubicBezTo>
                  <a:cubicBezTo>
                    <a:pt x="9353" y="216553"/>
                    <a:pt x="30784" y="249097"/>
                    <a:pt x="29990" y="257828"/>
                  </a:cubicBezTo>
                  <a:cubicBezTo>
                    <a:pt x="29196" y="266559"/>
                    <a:pt x="16497" y="246715"/>
                    <a:pt x="12528" y="237190"/>
                  </a:cubicBezTo>
                  <a:cubicBezTo>
                    <a:pt x="8559" y="227665"/>
                    <a:pt x="7501" y="213378"/>
                    <a:pt x="6178" y="200678"/>
                  </a:cubicBezTo>
                  <a:cubicBezTo>
                    <a:pt x="4855" y="187978"/>
                    <a:pt x="-5993" y="186919"/>
                    <a:pt x="4590" y="160990"/>
                  </a:cubicBezTo>
                  <a:cubicBezTo>
                    <a:pt x="15173" y="135061"/>
                    <a:pt x="48247" y="71561"/>
                    <a:pt x="69678" y="45103"/>
                  </a:cubicBezTo>
                  <a:cubicBezTo>
                    <a:pt x="91109" y="18645"/>
                    <a:pt x="117039" y="9648"/>
                    <a:pt x="133178" y="2240"/>
                  </a:cubicBezTo>
                  <a:cubicBezTo>
                    <a:pt x="149317" y="-5168"/>
                    <a:pt x="199589" y="7267"/>
                    <a:pt x="190328" y="181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9C36CDE5-02A7-4521-9B71-9EFDF0C4D099}"/>
                </a:ext>
              </a:extLst>
            </p:cNvPr>
            <p:cNvSpPr/>
            <p:nvPr/>
          </p:nvSpPr>
          <p:spPr>
            <a:xfrm>
              <a:off x="3072990" y="3817520"/>
              <a:ext cx="389646" cy="106832"/>
            </a:xfrm>
            <a:custGeom>
              <a:avLst/>
              <a:gdLst>
                <a:gd name="connsiteX0" fmla="*/ 5173 w 389646"/>
                <a:gd name="connsiteY0" fmla="*/ 418 h 106832"/>
                <a:gd name="connsiteX1" fmla="*/ 176623 w 389646"/>
                <a:gd name="connsiteY1" fmla="*/ 95668 h 106832"/>
                <a:gd name="connsiteX2" fmla="*/ 276635 w 389646"/>
                <a:gd name="connsiteY2" fmla="*/ 98843 h 106832"/>
                <a:gd name="connsiteX3" fmla="*/ 386173 w 389646"/>
                <a:gd name="connsiteY3" fmla="*/ 71855 h 106832"/>
                <a:gd name="connsiteX4" fmla="*/ 138523 w 389646"/>
                <a:gd name="connsiteY4" fmla="*/ 106780 h 106832"/>
                <a:gd name="connsiteX5" fmla="*/ 52798 w 389646"/>
                <a:gd name="connsiteY5" fmla="*/ 62330 h 106832"/>
                <a:gd name="connsiteX6" fmla="*/ 5173 w 389646"/>
                <a:gd name="connsiteY6" fmla="*/ 418 h 10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646" h="106832">
                  <a:moveTo>
                    <a:pt x="5173" y="418"/>
                  </a:moveTo>
                  <a:cubicBezTo>
                    <a:pt x="25810" y="5974"/>
                    <a:pt x="131380" y="79264"/>
                    <a:pt x="176623" y="95668"/>
                  </a:cubicBezTo>
                  <a:cubicBezTo>
                    <a:pt x="221866" y="112072"/>
                    <a:pt x="241710" y="102812"/>
                    <a:pt x="276635" y="98843"/>
                  </a:cubicBezTo>
                  <a:cubicBezTo>
                    <a:pt x="311560" y="94874"/>
                    <a:pt x="409192" y="70532"/>
                    <a:pt x="386173" y="71855"/>
                  </a:cubicBezTo>
                  <a:cubicBezTo>
                    <a:pt x="363154" y="73178"/>
                    <a:pt x="194085" y="108367"/>
                    <a:pt x="138523" y="106780"/>
                  </a:cubicBezTo>
                  <a:cubicBezTo>
                    <a:pt x="82961" y="105193"/>
                    <a:pt x="74759" y="78470"/>
                    <a:pt x="52798" y="62330"/>
                  </a:cubicBezTo>
                  <a:cubicBezTo>
                    <a:pt x="30837" y="46190"/>
                    <a:pt x="-15464" y="-5138"/>
                    <a:pt x="5173" y="4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25071C15-A5E5-456C-93A2-3246B978A09B}"/>
                </a:ext>
              </a:extLst>
            </p:cNvPr>
            <p:cNvSpPr/>
            <p:nvPr/>
          </p:nvSpPr>
          <p:spPr>
            <a:xfrm>
              <a:off x="3204780" y="3757466"/>
              <a:ext cx="435512" cy="214542"/>
            </a:xfrm>
            <a:custGeom>
              <a:avLst/>
              <a:gdLst>
                <a:gd name="connsiteX0" fmla="*/ 433770 w 435512"/>
                <a:gd name="connsiteY0" fmla="*/ 147 h 214542"/>
                <a:gd name="connsiteX1" fmla="*/ 376620 w 435512"/>
                <a:gd name="connsiteY1" fmla="*/ 119209 h 214542"/>
                <a:gd name="connsiteX2" fmla="*/ 268670 w 435512"/>
                <a:gd name="connsiteY2" fmla="*/ 190647 h 214542"/>
                <a:gd name="connsiteX3" fmla="*/ 149608 w 435512"/>
                <a:gd name="connsiteY3" fmla="*/ 214459 h 214542"/>
                <a:gd name="connsiteX4" fmla="*/ 3558 w 435512"/>
                <a:gd name="connsiteY4" fmla="*/ 184297 h 214542"/>
                <a:gd name="connsiteX5" fmla="*/ 308358 w 435512"/>
                <a:gd name="connsiteY5" fmla="*/ 187472 h 214542"/>
                <a:gd name="connsiteX6" fmla="*/ 409958 w 435512"/>
                <a:gd name="connsiteY6" fmla="*/ 96984 h 214542"/>
                <a:gd name="connsiteX7" fmla="*/ 433770 w 435512"/>
                <a:gd name="connsiteY7" fmla="*/ 147 h 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512" h="214542">
                  <a:moveTo>
                    <a:pt x="433770" y="147"/>
                  </a:moveTo>
                  <a:cubicBezTo>
                    <a:pt x="428214" y="3851"/>
                    <a:pt x="404137" y="87459"/>
                    <a:pt x="376620" y="119209"/>
                  </a:cubicBezTo>
                  <a:cubicBezTo>
                    <a:pt x="349103" y="150959"/>
                    <a:pt x="306505" y="174772"/>
                    <a:pt x="268670" y="190647"/>
                  </a:cubicBezTo>
                  <a:cubicBezTo>
                    <a:pt x="230835" y="206522"/>
                    <a:pt x="193793" y="215517"/>
                    <a:pt x="149608" y="214459"/>
                  </a:cubicBezTo>
                  <a:cubicBezTo>
                    <a:pt x="105423" y="213401"/>
                    <a:pt x="-22900" y="188795"/>
                    <a:pt x="3558" y="184297"/>
                  </a:cubicBezTo>
                  <a:cubicBezTo>
                    <a:pt x="30016" y="179799"/>
                    <a:pt x="240625" y="202024"/>
                    <a:pt x="308358" y="187472"/>
                  </a:cubicBezTo>
                  <a:cubicBezTo>
                    <a:pt x="376091" y="172920"/>
                    <a:pt x="388262" y="130586"/>
                    <a:pt x="409958" y="96984"/>
                  </a:cubicBezTo>
                  <a:cubicBezTo>
                    <a:pt x="431654" y="63382"/>
                    <a:pt x="439326" y="-3557"/>
                    <a:pt x="433770" y="1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00DD4E11-D67F-4AAC-9B7E-E7B26D21BE9A}"/>
                </a:ext>
              </a:extLst>
            </p:cNvPr>
            <p:cNvSpPr/>
            <p:nvPr/>
          </p:nvSpPr>
          <p:spPr>
            <a:xfrm>
              <a:off x="3115897" y="3726027"/>
              <a:ext cx="296933" cy="123246"/>
            </a:xfrm>
            <a:custGeom>
              <a:avLst/>
              <a:gdLst>
                <a:gd name="connsiteX0" fmla="*/ 6716 w 296933"/>
                <a:gd name="connsiteY0" fmla="*/ 1423 h 123246"/>
                <a:gd name="connsiteX1" fmla="*/ 167053 w 296933"/>
                <a:gd name="connsiteY1" fmla="*/ 115723 h 123246"/>
                <a:gd name="connsiteX2" fmla="*/ 281353 w 296933"/>
                <a:gd name="connsiteY2" fmla="*/ 110961 h 123246"/>
                <a:gd name="connsiteX3" fmla="*/ 275003 w 296933"/>
                <a:gd name="connsiteY3" fmla="*/ 99848 h 123246"/>
                <a:gd name="connsiteX4" fmla="*/ 89266 w 296933"/>
                <a:gd name="connsiteY4" fmla="*/ 96673 h 123246"/>
                <a:gd name="connsiteX5" fmla="*/ 35291 w 296933"/>
                <a:gd name="connsiteY5" fmla="*/ 53811 h 123246"/>
                <a:gd name="connsiteX6" fmla="*/ 6716 w 296933"/>
                <a:gd name="connsiteY6" fmla="*/ 1423 h 12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933" h="123246">
                  <a:moveTo>
                    <a:pt x="6716" y="1423"/>
                  </a:moveTo>
                  <a:cubicBezTo>
                    <a:pt x="28676" y="11742"/>
                    <a:pt x="121280" y="97467"/>
                    <a:pt x="167053" y="115723"/>
                  </a:cubicBezTo>
                  <a:cubicBezTo>
                    <a:pt x="212826" y="133979"/>
                    <a:pt x="263361" y="113607"/>
                    <a:pt x="281353" y="110961"/>
                  </a:cubicBezTo>
                  <a:cubicBezTo>
                    <a:pt x="299345" y="108315"/>
                    <a:pt x="307017" y="102229"/>
                    <a:pt x="275003" y="99848"/>
                  </a:cubicBezTo>
                  <a:cubicBezTo>
                    <a:pt x="242989" y="97467"/>
                    <a:pt x="129218" y="104346"/>
                    <a:pt x="89266" y="96673"/>
                  </a:cubicBezTo>
                  <a:cubicBezTo>
                    <a:pt x="49314" y="89000"/>
                    <a:pt x="47991" y="67834"/>
                    <a:pt x="35291" y="53811"/>
                  </a:cubicBezTo>
                  <a:cubicBezTo>
                    <a:pt x="22591" y="39788"/>
                    <a:pt x="-15244" y="-8896"/>
                    <a:pt x="6716" y="1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0DA5C8BB-AF20-40FD-AD2C-D70B333DCD87}"/>
                </a:ext>
              </a:extLst>
            </p:cNvPr>
            <p:cNvSpPr/>
            <p:nvPr/>
          </p:nvSpPr>
          <p:spPr>
            <a:xfrm>
              <a:off x="3010643" y="3707867"/>
              <a:ext cx="109794" cy="33030"/>
            </a:xfrm>
            <a:custGeom>
              <a:avLst/>
              <a:gdLst>
                <a:gd name="connsiteX0" fmla="*/ 108795 w 109794"/>
                <a:gd name="connsiteY0" fmla="*/ 32283 h 33030"/>
                <a:gd name="connsiteX1" fmla="*/ 51645 w 109794"/>
                <a:gd name="connsiteY1" fmla="*/ 21171 h 33030"/>
                <a:gd name="connsiteX2" fmla="*/ 845 w 109794"/>
                <a:gd name="connsiteY2" fmla="*/ 533 h 33030"/>
                <a:gd name="connsiteX3" fmla="*/ 108795 w 109794"/>
                <a:gd name="connsiteY3" fmla="*/ 32283 h 3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94" h="33030">
                  <a:moveTo>
                    <a:pt x="108795" y="32283"/>
                  </a:moveTo>
                  <a:cubicBezTo>
                    <a:pt x="117262" y="35723"/>
                    <a:pt x="69637" y="26463"/>
                    <a:pt x="51645" y="21171"/>
                  </a:cubicBezTo>
                  <a:cubicBezTo>
                    <a:pt x="33653" y="15879"/>
                    <a:pt x="-6299" y="-3436"/>
                    <a:pt x="845" y="533"/>
                  </a:cubicBezTo>
                  <a:cubicBezTo>
                    <a:pt x="7989" y="4502"/>
                    <a:pt x="100328" y="28843"/>
                    <a:pt x="108795" y="322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8768C4E4-51C1-43B0-8606-9D7D906BF41C}"/>
                </a:ext>
              </a:extLst>
            </p:cNvPr>
            <p:cNvSpPr/>
            <p:nvPr/>
          </p:nvSpPr>
          <p:spPr>
            <a:xfrm>
              <a:off x="3019252" y="3709304"/>
              <a:ext cx="91105" cy="154161"/>
            </a:xfrm>
            <a:custGeom>
              <a:avLst/>
              <a:gdLst>
                <a:gd name="connsiteX0" fmla="*/ 1761 w 91105"/>
                <a:gd name="connsiteY0" fmla="*/ 2271 h 154161"/>
                <a:gd name="connsiteX1" fmla="*/ 90661 w 91105"/>
                <a:gd name="connsiteY1" fmla="*/ 153084 h 154161"/>
                <a:gd name="connsiteX2" fmla="*/ 35098 w 91105"/>
                <a:gd name="connsiteY2" fmla="*/ 67359 h 154161"/>
                <a:gd name="connsiteX3" fmla="*/ 1761 w 91105"/>
                <a:gd name="connsiteY3" fmla="*/ 2271 h 15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05" h="154161">
                  <a:moveTo>
                    <a:pt x="1761" y="2271"/>
                  </a:moveTo>
                  <a:cubicBezTo>
                    <a:pt x="11021" y="16558"/>
                    <a:pt x="85105" y="142236"/>
                    <a:pt x="90661" y="153084"/>
                  </a:cubicBezTo>
                  <a:cubicBezTo>
                    <a:pt x="96217" y="163932"/>
                    <a:pt x="48063" y="89849"/>
                    <a:pt x="35098" y="67359"/>
                  </a:cubicBezTo>
                  <a:cubicBezTo>
                    <a:pt x="22133" y="44869"/>
                    <a:pt x="-7499" y="-12016"/>
                    <a:pt x="1761" y="22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11606FC9-8411-498D-89E8-02599B5817A3}"/>
                </a:ext>
              </a:extLst>
            </p:cNvPr>
            <p:cNvSpPr/>
            <p:nvPr/>
          </p:nvSpPr>
          <p:spPr>
            <a:xfrm>
              <a:off x="3070142" y="3795713"/>
              <a:ext cx="85808" cy="30177"/>
            </a:xfrm>
            <a:custGeom>
              <a:avLst/>
              <a:gdLst>
                <a:gd name="connsiteX0" fmla="*/ 85808 w 85808"/>
                <a:gd name="connsiteY0" fmla="*/ 0 h 30177"/>
                <a:gd name="connsiteX1" fmla="*/ 83 w 85808"/>
                <a:gd name="connsiteY1" fmla="*/ 30162 h 30177"/>
                <a:gd name="connsiteX2" fmla="*/ 85808 w 85808"/>
                <a:gd name="connsiteY2" fmla="*/ 0 h 3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08" h="30177">
                  <a:moveTo>
                    <a:pt x="85808" y="0"/>
                  </a:moveTo>
                  <a:lnTo>
                    <a:pt x="83" y="30162"/>
                  </a:lnTo>
                  <a:cubicBezTo>
                    <a:pt x="-3092" y="30956"/>
                    <a:pt x="85808" y="0"/>
                    <a:pt x="8580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67B948D1-D81F-4441-88E3-E44FA8695E88}"/>
                </a:ext>
              </a:extLst>
            </p:cNvPr>
            <p:cNvSpPr/>
            <p:nvPr/>
          </p:nvSpPr>
          <p:spPr>
            <a:xfrm>
              <a:off x="3366740" y="3695210"/>
              <a:ext cx="110667" cy="120674"/>
            </a:xfrm>
            <a:custGeom>
              <a:avLst/>
              <a:gdLst>
                <a:gd name="connsiteX0" fmla="*/ 109885 w 110667"/>
                <a:gd name="connsiteY0" fmla="*/ 490 h 120674"/>
                <a:gd name="connsiteX1" fmla="*/ 54323 w 110667"/>
                <a:gd name="connsiteY1" fmla="*/ 89390 h 120674"/>
                <a:gd name="connsiteX2" fmla="*/ 348 w 110667"/>
                <a:gd name="connsiteY2" fmla="*/ 119553 h 120674"/>
                <a:gd name="connsiteX3" fmla="*/ 81310 w 110667"/>
                <a:gd name="connsiteY3" fmla="*/ 56053 h 120674"/>
                <a:gd name="connsiteX4" fmla="*/ 109885 w 110667"/>
                <a:gd name="connsiteY4" fmla="*/ 490 h 12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67" h="120674">
                  <a:moveTo>
                    <a:pt x="109885" y="490"/>
                  </a:moveTo>
                  <a:cubicBezTo>
                    <a:pt x="105387" y="6046"/>
                    <a:pt x="72579" y="69546"/>
                    <a:pt x="54323" y="89390"/>
                  </a:cubicBezTo>
                  <a:cubicBezTo>
                    <a:pt x="36067" y="109234"/>
                    <a:pt x="-4150" y="125109"/>
                    <a:pt x="348" y="119553"/>
                  </a:cubicBezTo>
                  <a:cubicBezTo>
                    <a:pt x="4846" y="113997"/>
                    <a:pt x="63848" y="74045"/>
                    <a:pt x="81310" y="56053"/>
                  </a:cubicBezTo>
                  <a:cubicBezTo>
                    <a:pt x="98772" y="38061"/>
                    <a:pt x="114383" y="-5066"/>
                    <a:pt x="109885" y="4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13336E3B-634F-4E6E-B794-B68681C072A9}"/>
                </a:ext>
              </a:extLst>
            </p:cNvPr>
            <p:cNvSpPr/>
            <p:nvPr/>
          </p:nvSpPr>
          <p:spPr>
            <a:xfrm>
              <a:off x="3487493" y="3707618"/>
              <a:ext cx="127427" cy="163683"/>
            </a:xfrm>
            <a:custGeom>
              <a:avLst/>
              <a:gdLst>
                <a:gd name="connsiteX0" fmla="*/ 82795 w 127427"/>
                <a:gd name="connsiteY0" fmla="*/ 782 h 163683"/>
                <a:gd name="connsiteX1" fmla="*/ 84382 w 127427"/>
                <a:gd name="connsiteY1" fmla="*/ 72220 h 163683"/>
                <a:gd name="connsiteX2" fmla="*/ 90732 w 127427"/>
                <a:gd name="connsiteY2" fmla="*/ 97620 h 163683"/>
                <a:gd name="connsiteX3" fmla="*/ 245 w 127427"/>
                <a:gd name="connsiteY3" fmla="*/ 162707 h 163683"/>
                <a:gd name="connsiteX4" fmla="*/ 122482 w 127427"/>
                <a:gd name="connsiteY4" fmla="*/ 42057 h 163683"/>
                <a:gd name="connsiteX5" fmla="*/ 82795 w 127427"/>
                <a:gd name="connsiteY5" fmla="*/ 782 h 16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27" h="163683">
                  <a:moveTo>
                    <a:pt x="82795" y="782"/>
                  </a:moveTo>
                  <a:cubicBezTo>
                    <a:pt x="76445" y="5809"/>
                    <a:pt x="83059" y="56080"/>
                    <a:pt x="84382" y="72220"/>
                  </a:cubicBezTo>
                  <a:cubicBezTo>
                    <a:pt x="85705" y="88360"/>
                    <a:pt x="104755" y="82539"/>
                    <a:pt x="90732" y="97620"/>
                  </a:cubicBezTo>
                  <a:cubicBezTo>
                    <a:pt x="76709" y="112701"/>
                    <a:pt x="-5047" y="171967"/>
                    <a:pt x="245" y="162707"/>
                  </a:cubicBezTo>
                  <a:cubicBezTo>
                    <a:pt x="5537" y="153447"/>
                    <a:pt x="101051" y="68515"/>
                    <a:pt x="122482" y="42057"/>
                  </a:cubicBezTo>
                  <a:cubicBezTo>
                    <a:pt x="143913" y="15599"/>
                    <a:pt x="89145" y="-4245"/>
                    <a:pt x="82795" y="7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6C580ACE-C565-44AD-8253-902DC1B867B9}"/>
                </a:ext>
              </a:extLst>
            </p:cNvPr>
            <p:cNvSpPr/>
            <p:nvPr/>
          </p:nvSpPr>
          <p:spPr>
            <a:xfrm>
              <a:off x="3465318" y="3540989"/>
              <a:ext cx="65115" cy="250898"/>
            </a:xfrm>
            <a:custGeom>
              <a:avLst/>
              <a:gdLst>
                <a:gd name="connsiteX0" fmla="*/ 63695 w 65115"/>
                <a:gd name="connsiteY0" fmla="*/ 2311 h 250898"/>
                <a:gd name="connsiteX1" fmla="*/ 38295 w 65115"/>
                <a:gd name="connsiteY1" fmla="*/ 170586 h 250898"/>
                <a:gd name="connsiteX2" fmla="*/ 195 w 65115"/>
                <a:gd name="connsiteY2" fmla="*/ 248374 h 250898"/>
                <a:gd name="connsiteX3" fmla="*/ 55757 w 65115"/>
                <a:gd name="connsiteY3" fmla="*/ 83274 h 250898"/>
                <a:gd name="connsiteX4" fmla="*/ 63695 w 65115"/>
                <a:gd name="connsiteY4" fmla="*/ 2311 h 25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15" h="250898">
                  <a:moveTo>
                    <a:pt x="63695" y="2311"/>
                  </a:moveTo>
                  <a:cubicBezTo>
                    <a:pt x="60785" y="16863"/>
                    <a:pt x="48878" y="129576"/>
                    <a:pt x="38295" y="170586"/>
                  </a:cubicBezTo>
                  <a:cubicBezTo>
                    <a:pt x="27712" y="211596"/>
                    <a:pt x="-2715" y="262926"/>
                    <a:pt x="195" y="248374"/>
                  </a:cubicBezTo>
                  <a:cubicBezTo>
                    <a:pt x="3105" y="233822"/>
                    <a:pt x="45968" y="121374"/>
                    <a:pt x="55757" y="83274"/>
                  </a:cubicBezTo>
                  <a:cubicBezTo>
                    <a:pt x="65546" y="45174"/>
                    <a:pt x="66605" y="-12241"/>
                    <a:pt x="63695" y="23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795D06A9-60D0-4E5E-8533-B080E88247CE}"/>
                </a:ext>
              </a:extLst>
            </p:cNvPr>
            <p:cNvSpPr/>
            <p:nvPr/>
          </p:nvSpPr>
          <p:spPr>
            <a:xfrm>
              <a:off x="3406146" y="3735322"/>
              <a:ext cx="133480" cy="149431"/>
            </a:xfrm>
            <a:custGeom>
              <a:avLst/>
              <a:gdLst>
                <a:gd name="connsiteX0" fmla="*/ 129217 w 133480"/>
                <a:gd name="connsiteY0" fmla="*/ 66 h 149431"/>
                <a:gd name="connsiteX1" fmla="*/ 70479 w 133480"/>
                <a:gd name="connsiteY1" fmla="*/ 98491 h 149431"/>
                <a:gd name="connsiteX2" fmla="*/ 629 w 133480"/>
                <a:gd name="connsiteY2" fmla="*/ 149291 h 149431"/>
                <a:gd name="connsiteX3" fmla="*/ 113342 w 133480"/>
                <a:gd name="connsiteY3" fmla="*/ 84203 h 149431"/>
                <a:gd name="connsiteX4" fmla="*/ 129217 w 133480"/>
                <a:gd name="connsiteY4" fmla="*/ 66 h 14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80" h="149431">
                  <a:moveTo>
                    <a:pt x="129217" y="66"/>
                  </a:moveTo>
                  <a:cubicBezTo>
                    <a:pt x="122073" y="2447"/>
                    <a:pt x="91910" y="73620"/>
                    <a:pt x="70479" y="98491"/>
                  </a:cubicBezTo>
                  <a:cubicBezTo>
                    <a:pt x="49048" y="123362"/>
                    <a:pt x="-6515" y="151672"/>
                    <a:pt x="629" y="149291"/>
                  </a:cubicBezTo>
                  <a:cubicBezTo>
                    <a:pt x="7773" y="146910"/>
                    <a:pt x="90059" y="108280"/>
                    <a:pt x="113342" y="84203"/>
                  </a:cubicBezTo>
                  <a:cubicBezTo>
                    <a:pt x="136625" y="60126"/>
                    <a:pt x="136361" y="-2315"/>
                    <a:pt x="129217" y="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C5D316A6-9DAB-4BAA-932E-16D8984F784D}"/>
                </a:ext>
              </a:extLst>
            </p:cNvPr>
            <p:cNvSpPr/>
            <p:nvPr/>
          </p:nvSpPr>
          <p:spPr>
            <a:xfrm>
              <a:off x="3262145" y="3504863"/>
              <a:ext cx="188218" cy="299981"/>
            </a:xfrm>
            <a:custGeom>
              <a:avLst/>
              <a:gdLst>
                <a:gd name="connsiteX0" fmla="*/ 168 w 188218"/>
                <a:gd name="connsiteY0" fmla="*/ 20975 h 299981"/>
                <a:gd name="connsiteX1" fmla="*/ 123993 w 188218"/>
                <a:gd name="connsiteY1" fmla="*/ 27325 h 299981"/>
                <a:gd name="connsiteX2" fmla="*/ 168443 w 188218"/>
                <a:gd name="connsiteY2" fmla="*/ 103525 h 299981"/>
                <a:gd name="connsiteX3" fmla="*/ 157330 w 188218"/>
                <a:gd name="connsiteY3" fmla="*/ 219412 h 299981"/>
                <a:gd name="connsiteX4" fmla="*/ 81130 w 188218"/>
                <a:gd name="connsiteY4" fmla="*/ 281325 h 299981"/>
                <a:gd name="connsiteX5" fmla="*/ 9693 w 188218"/>
                <a:gd name="connsiteY5" fmla="*/ 298787 h 299981"/>
                <a:gd name="connsiteX6" fmla="*/ 149393 w 188218"/>
                <a:gd name="connsiteY6" fmla="*/ 254337 h 299981"/>
                <a:gd name="connsiteX7" fmla="*/ 187493 w 188218"/>
                <a:gd name="connsiteY7" fmla="*/ 171787 h 299981"/>
                <a:gd name="connsiteX8" fmla="*/ 168443 w 188218"/>
                <a:gd name="connsiteY8" fmla="*/ 52725 h 299981"/>
                <a:gd name="connsiteX9" fmla="*/ 98593 w 188218"/>
                <a:gd name="connsiteY9" fmla="*/ 1925 h 299981"/>
                <a:gd name="connsiteX10" fmla="*/ 168 w 188218"/>
                <a:gd name="connsiteY10" fmla="*/ 20975 h 2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218" h="299981">
                  <a:moveTo>
                    <a:pt x="168" y="20975"/>
                  </a:moveTo>
                  <a:cubicBezTo>
                    <a:pt x="4401" y="25208"/>
                    <a:pt x="95947" y="13567"/>
                    <a:pt x="123993" y="27325"/>
                  </a:cubicBezTo>
                  <a:cubicBezTo>
                    <a:pt x="152039" y="41083"/>
                    <a:pt x="162887" y="71511"/>
                    <a:pt x="168443" y="103525"/>
                  </a:cubicBezTo>
                  <a:cubicBezTo>
                    <a:pt x="173999" y="135540"/>
                    <a:pt x="171882" y="189779"/>
                    <a:pt x="157330" y="219412"/>
                  </a:cubicBezTo>
                  <a:cubicBezTo>
                    <a:pt x="142778" y="249045"/>
                    <a:pt x="105736" y="268096"/>
                    <a:pt x="81130" y="281325"/>
                  </a:cubicBezTo>
                  <a:cubicBezTo>
                    <a:pt x="56524" y="294554"/>
                    <a:pt x="-1684" y="303285"/>
                    <a:pt x="9693" y="298787"/>
                  </a:cubicBezTo>
                  <a:cubicBezTo>
                    <a:pt x="21070" y="294289"/>
                    <a:pt x="119760" y="275504"/>
                    <a:pt x="149393" y="254337"/>
                  </a:cubicBezTo>
                  <a:cubicBezTo>
                    <a:pt x="179026" y="233170"/>
                    <a:pt x="184318" y="205389"/>
                    <a:pt x="187493" y="171787"/>
                  </a:cubicBezTo>
                  <a:cubicBezTo>
                    <a:pt x="190668" y="138185"/>
                    <a:pt x="183260" y="81035"/>
                    <a:pt x="168443" y="52725"/>
                  </a:cubicBezTo>
                  <a:cubicBezTo>
                    <a:pt x="153626" y="24415"/>
                    <a:pt x="124522" y="10656"/>
                    <a:pt x="98593" y="1925"/>
                  </a:cubicBezTo>
                  <a:cubicBezTo>
                    <a:pt x="72664" y="-6806"/>
                    <a:pt x="-4065" y="16742"/>
                    <a:pt x="168" y="209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EA591783-0E26-4807-9165-1AC0A587F723}"/>
                </a:ext>
              </a:extLst>
            </p:cNvPr>
            <p:cNvSpPr/>
            <p:nvPr/>
          </p:nvSpPr>
          <p:spPr>
            <a:xfrm>
              <a:off x="3124632" y="3518704"/>
              <a:ext cx="167939" cy="288305"/>
            </a:xfrm>
            <a:custGeom>
              <a:avLst/>
              <a:gdLst>
                <a:gd name="connsiteX0" fmla="*/ 134506 w 167939"/>
                <a:gd name="connsiteY0" fmla="*/ 11896 h 288305"/>
                <a:gd name="connsiteX1" fmla="*/ 75768 w 167939"/>
                <a:gd name="connsiteY1" fmla="*/ 7134 h 288305"/>
                <a:gd name="connsiteX2" fmla="*/ 9093 w 167939"/>
                <a:gd name="connsiteY2" fmla="*/ 111909 h 288305"/>
                <a:gd name="connsiteX3" fmla="*/ 40843 w 167939"/>
                <a:gd name="connsiteY3" fmla="*/ 216684 h 288305"/>
                <a:gd name="connsiteX4" fmla="*/ 167843 w 167939"/>
                <a:gd name="connsiteY4" fmla="*/ 288121 h 288305"/>
                <a:gd name="connsiteX5" fmla="*/ 18618 w 167939"/>
                <a:gd name="connsiteY5" fmla="*/ 196046 h 288305"/>
                <a:gd name="connsiteX6" fmla="*/ 4331 w 167939"/>
                <a:gd name="connsiteY6" fmla="*/ 100796 h 288305"/>
                <a:gd name="connsiteX7" fmla="*/ 37668 w 167939"/>
                <a:gd name="connsiteY7" fmla="*/ 32534 h 288305"/>
                <a:gd name="connsiteX8" fmla="*/ 134506 w 167939"/>
                <a:gd name="connsiteY8" fmla="*/ 11896 h 28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39" h="288305">
                  <a:moveTo>
                    <a:pt x="134506" y="11896"/>
                  </a:moveTo>
                  <a:cubicBezTo>
                    <a:pt x="140856" y="7663"/>
                    <a:pt x="96670" y="-9535"/>
                    <a:pt x="75768" y="7134"/>
                  </a:cubicBezTo>
                  <a:cubicBezTo>
                    <a:pt x="54866" y="23803"/>
                    <a:pt x="14914" y="76984"/>
                    <a:pt x="9093" y="111909"/>
                  </a:cubicBezTo>
                  <a:cubicBezTo>
                    <a:pt x="3272" y="146834"/>
                    <a:pt x="14385" y="187315"/>
                    <a:pt x="40843" y="216684"/>
                  </a:cubicBezTo>
                  <a:cubicBezTo>
                    <a:pt x="67301" y="246053"/>
                    <a:pt x="171547" y="291561"/>
                    <a:pt x="167843" y="288121"/>
                  </a:cubicBezTo>
                  <a:cubicBezTo>
                    <a:pt x="164139" y="284681"/>
                    <a:pt x="45870" y="227267"/>
                    <a:pt x="18618" y="196046"/>
                  </a:cubicBezTo>
                  <a:cubicBezTo>
                    <a:pt x="-8634" y="164825"/>
                    <a:pt x="1156" y="128048"/>
                    <a:pt x="4331" y="100796"/>
                  </a:cubicBezTo>
                  <a:cubicBezTo>
                    <a:pt x="7506" y="73544"/>
                    <a:pt x="20206" y="49467"/>
                    <a:pt x="37668" y="32534"/>
                  </a:cubicBezTo>
                  <a:cubicBezTo>
                    <a:pt x="55130" y="15601"/>
                    <a:pt x="128156" y="16129"/>
                    <a:pt x="134506" y="11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5DF336A2-99A8-4060-9D2D-CE1A2AD6B454}"/>
                </a:ext>
              </a:extLst>
            </p:cNvPr>
            <p:cNvSpPr/>
            <p:nvPr/>
          </p:nvSpPr>
          <p:spPr>
            <a:xfrm>
              <a:off x="3139945" y="3541475"/>
              <a:ext cx="239849" cy="108472"/>
            </a:xfrm>
            <a:custGeom>
              <a:avLst/>
              <a:gdLst>
                <a:gd name="connsiteX0" fmla="*/ 239843 w 239849"/>
                <a:gd name="connsiteY0" fmla="*/ 238 h 108472"/>
                <a:gd name="connsiteX1" fmla="*/ 136655 w 239849"/>
                <a:gd name="connsiteY1" fmla="*/ 49450 h 108472"/>
                <a:gd name="connsiteX2" fmla="*/ 74743 w 239849"/>
                <a:gd name="connsiteY2" fmla="*/ 108188 h 108472"/>
                <a:gd name="connsiteX3" fmla="*/ 3305 w 239849"/>
                <a:gd name="connsiteY3" fmla="*/ 71675 h 108472"/>
                <a:gd name="connsiteX4" fmla="*/ 16005 w 239849"/>
                <a:gd name="connsiteY4" fmla="*/ 68500 h 108472"/>
                <a:gd name="connsiteX5" fmla="*/ 52518 w 239849"/>
                <a:gd name="connsiteY5" fmla="*/ 71675 h 108472"/>
                <a:gd name="connsiteX6" fmla="*/ 69980 w 239849"/>
                <a:gd name="connsiteY6" fmla="*/ 74850 h 108472"/>
                <a:gd name="connsiteX7" fmla="*/ 131893 w 239849"/>
                <a:gd name="connsiteY7" fmla="*/ 70088 h 108472"/>
                <a:gd name="connsiteX8" fmla="*/ 239843 w 239849"/>
                <a:gd name="connsiteY8" fmla="*/ 238 h 10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849" h="108472">
                  <a:moveTo>
                    <a:pt x="239843" y="238"/>
                  </a:moveTo>
                  <a:cubicBezTo>
                    <a:pt x="240637" y="-3202"/>
                    <a:pt x="164172" y="31458"/>
                    <a:pt x="136655" y="49450"/>
                  </a:cubicBezTo>
                  <a:cubicBezTo>
                    <a:pt x="109138" y="67442"/>
                    <a:pt x="96968" y="104484"/>
                    <a:pt x="74743" y="108188"/>
                  </a:cubicBezTo>
                  <a:cubicBezTo>
                    <a:pt x="52518" y="111892"/>
                    <a:pt x="13095" y="78290"/>
                    <a:pt x="3305" y="71675"/>
                  </a:cubicBezTo>
                  <a:cubicBezTo>
                    <a:pt x="-6485" y="65060"/>
                    <a:pt x="7803" y="68500"/>
                    <a:pt x="16005" y="68500"/>
                  </a:cubicBezTo>
                  <a:cubicBezTo>
                    <a:pt x="24207" y="68500"/>
                    <a:pt x="43522" y="70617"/>
                    <a:pt x="52518" y="71675"/>
                  </a:cubicBezTo>
                  <a:cubicBezTo>
                    <a:pt x="61514" y="72733"/>
                    <a:pt x="69980" y="74850"/>
                    <a:pt x="69980" y="74850"/>
                  </a:cubicBezTo>
                  <a:cubicBezTo>
                    <a:pt x="83209" y="74586"/>
                    <a:pt x="107022" y="77761"/>
                    <a:pt x="131893" y="70088"/>
                  </a:cubicBezTo>
                  <a:cubicBezTo>
                    <a:pt x="156764" y="62415"/>
                    <a:pt x="239049" y="3678"/>
                    <a:pt x="239843" y="2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78A5AB68-4DC6-4A4A-A014-4BD78311977F}"/>
                </a:ext>
              </a:extLst>
            </p:cNvPr>
            <p:cNvSpPr/>
            <p:nvPr/>
          </p:nvSpPr>
          <p:spPr>
            <a:xfrm>
              <a:off x="3273750" y="3600408"/>
              <a:ext cx="125395" cy="58956"/>
            </a:xfrm>
            <a:custGeom>
              <a:avLst/>
              <a:gdLst>
                <a:gd name="connsiteX0" fmla="*/ 71113 w 125395"/>
                <a:gd name="connsiteY0" fmla="*/ 42 h 58956"/>
                <a:gd name="connsiteX1" fmla="*/ 113975 w 125395"/>
                <a:gd name="connsiteY1" fmla="*/ 38142 h 58956"/>
                <a:gd name="connsiteX2" fmla="*/ 118738 w 125395"/>
                <a:gd name="connsiteY2" fmla="*/ 55605 h 58956"/>
                <a:gd name="connsiteX3" fmla="*/ 31425 w 125395"/>
                <a:gd name="connsiteY3" fmla="*/ 58780 h 58956"/>
                <a:gd name="connsiteX4" fmla="*/ 2850 w 125395"/>
                <a:gd name="connsiteY4" fmla="*/ 57192 h 58956"/>
                <a:gd name="connsiteX5" fmla="*/ 93338 w 125395"/>
                <a:gd name="connsiteY5" fmla="*/ 46080 h 58956"/>
                <a:gd name="connsiteX6" fmla="*/ 71113 w 125395"/>
                <a:gd name="connsiteY6" fmla="*/ 42 h 5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395" h="58956">
                  <a:moveTo>
                    <a:pt x="71113" y="42"/>
                  </a:moveTo>
                  <a:cubicBezTo>
                    <a:pt x="74552" y="-1281"/>
                    <a:pt x="106038" y="28882"/>
                    <a:pt x="113975" y="38142"/>
                  </a:cubicBezTo>
                  <a:cubicBezTo>
                    <a:pt x="121912" y="47402"/>
                    <a:pt x="132496" y="52165"/>
                    <a:pt x="118738" y="55605"/>
                  </a:cubicBezTo>
                  <a:cubicBezTo>
                    <a:pt x="104980" y="59045"/>
                    <a:pt x="50740" y="58516"/>
                    <a:pt x="31425" y="58780"/>
                  </a:cubicBezTo>
                  <a:cubicBezTo>
                    <a:pt x="12110" y="59045"/>
                    <a:pt x="-7469" y="59309"/>
                    <a:pt x="2850" y="57192"/>
                  </a:cubicBezTo>
                  <a:cubicBezTo>
                    <a:pt x="13169" y="55075"/>
                    <a:pt x="78257" y="51636"/>
                    <a:pt x="93338" y="46080"/>
                  </a:cubicBezTo>
                  <a:cubicBezTo>
                    <a:pt x="108419" y="40524"/>
                    <a:pt x="67674" y="1365"/>
                    <a:pt x="71113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2A164F80-1E8A-49D1-B30E-40996A6ADF5C}"/>
                </a:ext>
              </a:extLst>
            </p:cNvPr>
            <p:cNvSpPr/>
            <p:nvPr/>
          </p:nvSpPr>
          <p:spPr>
            <a:xfrm>
              <a:off x="3158196" y="3665502"/>
              <a:ext cx="256832" cy="58768"/>
            </a:xfrm>
            <a:custGeom>
              <a:avLst/>
              <a:gdLst>
                <a:gd name="connsiteX0" fmla="*/ 256517 w 256832"/>
                <a:gd name="connsiteY0" fmla="*/ 36 h 58768"/>
                <a:gd name="connsiteX1" fmla="*/ 126342 w 256832"/>
                <a:gd name="connsiteY1" fmla="*/ 57186 h 58768"/>
                <a:gd name="connsiteX2" fmla="*/ 34267 w 256832"/>
                <a:gd name="connsiteY2" fmla="*/ 41311 h 58768"/>
                <a:gd name="connsiteX3" fmla="*/ 7279 w 256832"/>
                <a:gd name="connsiteY3" fmla="*/ 25436 h 58768"/>
                <a:gd name="connsiteX4" fmla="*/ 158092 w 256832"/>
                <a:gd name="connsiteY4" fmla="*/ 47661 h 58768"/>
                <a:gd name="connsiteX5" fmla="*/ 256517 w 256832"/>
                <a:gd name="connsiteY5" fmla="*/ 36 h 5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832" h="58768">
                  <a:moveTo>
                    <a:pt x="256517" y="36"/>
                  </a:moveTo>
                  <a:cubicBezTo>
                    <a:pt x="251225" y="1623"/>
                    <a:pt x="163384" y="50307"/>
                    <a:pt x="126342" y="57186"/>
                  </a:cubicBezTo>
                  <a:cubicBezTo>
                    <a:pt x="89300" y="64065"/>
                    <a:pt x="54111" y="46603"/>
                    <a:pt x="34267" y="41311"/>
                  </a:cubicBezTo>
                  <a:cubicBezTo>
                    <a:pt x="14423" y="36019"/>
                    <a:pt x="-13358" y="24378"/>
                    <a:pt x="7279" y="25436"/>
                  </a:cubicBezTo>
                  <a:cubicBezTo>
                    <a:pt x="27916" y="26494"/>
                    <a:pt x="116817" y="45809"/>
                    <a:pt x="158092" y="47661"/>
                  </a:cubicBezTo>
                  <a:cubicBezTo>
                    <a:pt x="199367" y="49513"/>
                    <a:pt x="261809" y="-1551"/>
                    <a:pt x="256517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72315DA4-825C-4EF1-A020-32231C481A11}"/>
                </a:ext>
              </a:extLst>
            </p:cNvPr>
            <p:cNvSpPr/>
            <p:nvPr/>
          </p:nvSpPr>
          <p:spPr>
            <a:xfrm>
              <a:off x="2838699" y="5805319"/>
              <a:ext cx="3310312" cy="331321"/>
            </a:xfrm>
            <a:custGeom>
              <a:avLst/>
              <a:gdLst>
                <a:gd name="connsiteX0" fmla="*/ 1021 w 3310312"/>
                <a:gd name="connsiteY0" fmla="*/ 1121 h 331321"/>
                <a:gd name="connsiteX1" fmla="*/ 382021 w 3310312"/>
                <a:gd name="connsiteY1" fmla="*/ 275441 h 331321"/>
                <a:gd name="connsiteX2" fmla="*/ 1067821 w 3310312"/>
                <a:gd name="connsiteY2" fmla="*/ 234801 h 331321"/>
                <a:gd name="connsiteX3" fmla="*/ 1616461 w 3310312"/>
                <a:gd name="connsiteY3" fmla="*/ 229721 h 331321"/>
                <a:gd name="connsiteX4" fmla="*/ 2099061 w 3310312"/>
                <a:gd name="connsiteY4" fmla="*/ 321161 h 331321"/>
                <a:gd name="connsiteX5" fmla="*/ 2469901 w 3310312"/>
                <a:gd name="connsiteY5" fmla="*/ 321161 h 331321"/>
                <a:gd name="connsiteX6" fmla="*/ 3003301 w 3310312"/>
                <a:gd name="connsiteY6" fmla="*/ 331321 h 331321"/>
                <a:gd name="connsiteX7" fmla="*/ 3303021 w 3310312"/>
                <a:gd name="connsiteY7" fmla="*/ 316081 h 331321"/>
                <a:gd name="connsiteX8" fmla="*/ 2708661 w 3310312"/>
                <a:gd name="connsiteY8" fmla="*/ 295761 h 331321"/>
                <a:gd name="connsiteX9" fmla="*/ 2368301 w 3310312"/>
                <a:gd name="connsiteY9" fmla="*/ 295761 h 331321"/>
                <a:gd name="connsiteX10" fmla="*/ 1799341 w 3310312"/>
                <a:gd name="connsiteY10" fmla="*/ 209401 h 331321"/>
                <a:gd name="connsiteX11" fmla="*/ 1001781 w 3310312"/>
                <a:gd name="connsiteY11" fmla="*/ 138281 h 331321"/>
                <a:gd name="connsiteX12" fmla="*/ 437901 w 3310312"/>
                <a:gd name="connsiteY12" fmla="*/ 224641 h 331321"/>
                <a:gd name="connsiteX13" fmla="*/ 275341 w 3310312"/>
                <a:gd name="connsiteY13" fmla="*/ 178921 h 331321"/>
                <a:gd name="connsiteX14" fmla="*/ 1021 w 3310312"/>
                <a:gd name="connsiteY14" fmla="*/ 1121 h 33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0312" h="331321">
                  <a:moveTo>
                    <a:pt x="1021" y="1121"/>
                  </a:moveTo>
                  <a:cubicBezTo>
                    <a:pt x="18801" y="17208"/>
                    <a:pt x="204221" y="236494"/>
                    <a:pt x="382021" y="275441"/>
                  </a:cubicBezTo>
                  <a:cubicBezTo>
                    <a:pt x="559821" y="314388"/>
                    <a:pt x="862081" y="242421"/>
                    <a:pt x="1067821" y="234801"/>
                  </a:cubicBezTo>
                  <a:cubicBezTo>
                    <a:pt x="1273561" y="227181"/>
                    <a:pt x="1444588" y="215328"/>
                    <a:pt x="1616461" y="229721"/>
                  </a:cubicBezTo>
                  <a:cubicBezTo>
                    <a:pt x="1788334" y="244114"/>
                    <a:pt x="1956821" y="305921"/>
                    <a:pt x="2099061" y="321161"/>
                  </a:cubicBezTo>
                  <a:cubicBezTo>
                    <a:pt x="2241301" y="336401"/>
                    <a:pt x="2469901" y="321161"/>
                    <a:pt x="2469901" y="321161"/>
                  </a:cubicBezTo>
                  <a:lnTo>
                    <a:pt x="3003301" y="331321"/>
                  </a:lnTo>
                  <a:cubicBezTo>
                    <a:pt x="3142154" y="330474"/>
                    <a:pt x="3352128" y="322008"/>
                    <a:pt x="3303021" y="316081"/>
                  </a:cubicBezTo>
                  <a:cubicBezTo>
                    <a:pt x="3253914" y="310154"/>
                    <a:pt x="2864448" y="299148"/>
                    <a:pt x="2708661" y="295761"/>
                  </a:cubicBezTo>
                  <a:cubicBezTo>
                    <a:pt x="2552874" y="292374"/>
                    <a:pt x="2519854" y="310154"/>
                    <a:pt x="2368301" y="295761"/>
                  </a:cubicBezTo>
                  <a:cubicBezTo>
                    <a:pt x="2216748" y="281368"/>
                    <a:pt x="2027094" y="235648"/>
                    <a:pt x="1799341" y="209401"/>
                  </a:cubicBezTo>
                  <a:cubicBezTo>
                    <a:pt x="1571588" y="183154"/>
                    <a:pt x="1228688" y="135741"/>
                    <a:pt x="1001781" y="138281"/>
                  </a:cubicBezTo>
                  <a:cubicBezTo>
                    <a:pt x="774874" y="140821"/>
                    <a:pt x="558974" y="217868"/>
                    <a:pt x="437901" y="224641"/>
                  </a:cubicBezTo>
                  <a:cubicBezTo>
                    <a:pt x="316828" y="231414"/>
                    <a:pt x="348154" y="211094"/>
                    <a:pt x="275341" y="178921"/>
                  </a:cubicBezTo>
                  <a:cubicBezTo>
                    <a:pt x="202528" y="146748"/>
                    <a:pt x="-16759" y="-14966"/>
                    <a:pt x="1021" y="11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CB16B8F5-41A2-419F-9BEB-7497C0EF3785}"/>
                </a:ext>
              </a:extLst>
            </p:cNvPr>
            <p:cNvSpPr/>
            <p:nvPr/>
          </p:nvSpPr>
          <p:spPr>
            <a:xfrm>
              <a:off x="3235892" y="483156"/>
              <a:ext cx="2305992" cy="1296303"/>
            </a:xfrm>
            <a:custGeom>
              <a:avLst/>
              <a:gdLst>
                <a:gd name="connsiteX0" fmla="*/ 2270828 w 2305992"/>
                <a:gd name="connsiteY0" fmla="*/ 19764 h 1296303"/>
                <a:gd name="connsiteX1" fmla="*/ 2209868 w 2305992"/>
                <a:gd name="connsiteY1" fmla="*/ 19764 h 1296303"/>
                <a:gd name="connsiteX2" fmla="*/ 751908 w 2305992"/>
                <a:gd name="connsiteY2" fmla="*/ 85804 h 1296303"/>
                <a:gd name="connsiteX3" fmla="*/ 574108 w 2305992"/>
                <a:gd name="connsiteY3" fmla="*/ 192484 h 1296303"/>
                <a:gd name="connsiteX4" fmla="*/ 218508 w 2305992"/>
                <a:gd name="connsiteY4" fmla="*/ 888444 h 1296303"/>
                <a:gd name="connsiteX5" fmla="*/ 68 w 2305992"/>
                <a:gd name="connsiteY5" fmla="*/ 1294844 h 1296303"/>
                <a:gd name="connsiteX6" fmla="*/ 198188 w 2305992"/>
                <a:gd name="connsiteY6" fmla="*/ 995124 h 1296303"/>
                <a:gd name="connsiteX7" fmla="*/ 467428 w 2305992"/>
                <a:gd name="connsiteY7" fmla="*/ 273764 h 1296303"/>
                <a:gd name="connsiteX8" fmla="*/ 640148 w 2305992"/>
                <a:gd name="connsiteY8" fmla="*/ 85804 h 1296303"/>
                <a:gd name="connsiteX9" fmla="*/ 1574868 w 2305992"/>
                <a:gd name="connsiteY9" fmla="*/ 4524 h 1296303"/>
                <a:gd name="connsiteX10" fmla="*/ 2270828 w 2305992"/>
                <a:gd name="connsiteY10" fmla="*/ 19764 h 129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5992" h="1296303">
                  <a:moveTo>
                    <a:pt x="2270828" y="19764"/>
                  </a:moveTo>
                  <a:cubicBezTo>
                    <a:pt x="2376661" y="22304"/>
                    <a:pt x="2209868" y="19764"/>
                    <a:pt x="2209868" y="19764"/>
                  </a:cubicBezTo>
                  <a:cubicBezTo>
                    <a:pt x="1956715" y="30771"/>
                    <a:pt x="1024535" y="57017"/>
                    <a:pt x="751908" y="85804"/>
                  </a:cubicBezTo>
                  <a:cubicBezTo>
                    <a:pt x="479281" y="114591"/>
                    <a:pt x="663008" y="58711"/>
                    <a:pt x="574108" y="192484"/>
                  </a:cubicBezTo>
                  <a:cubicBezTo>
                    <a:pt x="485208" y="326257"/>
                    <a:pt x="314181" y="704717"/>
                    <a:pt x="218508" y="888444"/>
                  </a:cubicBezTo>
                  <a:cubicBezTo>
                    <a:pt x="122835" y="1072171"/>
                    <a:pt x="3455" y="1277064"/>
                    <a:pt x="68" y="1294844"/>
                  </a:cubicBezTo>
                  <a:cubicBezTo>
                    <a:pt x="-3319" y="1312624"/>
                    <a:pt x="120295" y="1165304"/>
                    <a:pt x="198188" y="995124"/>
                  </a:cubicBezTo>
                  <a:cubicBezTo>
                    <a:pt x="276081" y="824944"/>
                    <a:pt x="393768" y="425317"/>
                    <a:pt x="467428" y="273764"/>
                  </a:cubicBezTo>
                  <a:cubicBezTo>
                    <a:pt x="541088" y="122211"/>
                    <a:pt x="455575" y="130677"/>
                    <a:pt x="640148" y="85804"/>
                  </a:cubicBezTo>
                  <a:cubicBezTo>
                    <a:pt x="824721" y="40931"/>
                    <a:pt x="1302241" y="19764"/>
                    <a:pt x="1574868" y="4524"/>
                  </a:cubicBezTo>
                  <a:cubicBezTo>
                    <a:pt x="1847495" y="-10716"/>
                    <a:pt x="2164995" y="17224"/>
                    <a:pt x="2270828" y="197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3" name="フリーフォーム: 図形 482">
            <a:extLst>
              <a:ext uri="{FF2B5EF4-FFF2-40B4-BE49-F238E27FC236}">
                <a16:creationId xmlns:a16="http://schemas.microsoft.com/office/drawing/2014/main" id="{F5B90CFD-6645-49E9-9EB7-B7BF8DA77D81}"/>
              </a:ext>
            </a:extLst>
          </p:cNvPr>
          <p:cNvSpPr/>
          <p:nvPr/>
        </p:nvSpPr>
        <p:spPr>
          <a:xfrm>
            <a:off x="3245164" y="1529100"/>
            <a:ext cx="5663887" cy="224000"/>
          </a:xfrm>
          <a:custGeom>
            <a:avLst/>
            <a:gdLst>
              <a:gd name="connsiteX0" fmla="*/ 44136 w 5663887"/>
              <a:gd name="connsiteY0" fmla="*/ 217150 h 224000"/>
              <a:gd name="connsiteX1" fmla="*/ 285436 w 5663887"/>
              <a:gd name="connsiteY1" fmla="*/ 83800 h 224000"/>
              <a:gd name="connsiteX2" fmla="*/ 2234886 w 5663887"/>
              <a:gd name="connsiteY2" fmla="*/ 45700 h 224000"/>
              <a:gd name="connsiteX3" fmla="*/ 3371536 w 5663887"/>
              <a:gd name="connsiteY3" fmla="*/ 90150 h 224000"/>
              <a:gd name="connsiteX4" fmla="*/ 4914586 w 5663887"/>
              <a:gd name="connsiteY4" fmla="*/ 109200 h 224000"/>
              <a:gd name="connsiteX5" fmla="*/ 5663886 w 5663887"/>
              <a:gd name="connsiteY5" fmla="*/ 223500 h 224000"/>
              <a:gd name="connsiteX6" fmla="*/ 4920936 w 5663887"/>
              <a:gd name="connsiteY6" fmla="*/ 153650 h 224000"/>
              <a:gd name="connsiteX7" fmla="*/ 1968186 w 5663887"/>
              <a:gd name="connsiteY7" fmla="*/ 7600 h 224000"/>
              <a:gd name="connsiteX8" fmla="*/ 615636 w 5663887"/>
              <a:gd name="connsiteY8" fmla="*/ 39350 h 224000"/>
              <a:gd name="connsiteX9" fmla="*/ 44136 w 5663887"/>
              <a:gd name="connsiteY9" fmla="*/ 217150 h 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3887" h="224000">
                <a:moveTo>
                  <a:pt x="44136" y="217150"/>
                </a:moveTo>
                <a:cubicBezTo>
                  <a:pt x="-10897" y="224558"/>
                  <a:pt x="-79689" y="112375"/>
                  <a:pt x="285436" y="83800"/>
                </a:cubicBezTo>
                <a:cubicBezTo>
                  <a:pt x="650561" y="55225"/>
                  <a:pt x="1720536" y="44642"/>
                  <a:pt x="2234886" y="45700"/>
                </a:cubicBezTo>
                <a:cubicBezTo>
                  <a:pt x="2749236" y="46758"/>
                  <a:pt x="2924919" y="79567"/>
                  <a:pt x="3371536" y="90150"/>
                </a:cubicBezTo>
                <a:cubicBezTo>
                  <a:pt x="3818153" y="100733"/>
                  <a:pt x="4532528" y="86975"/>
                  <a:pt x="4914586" y="109200"/>
                </a:cubicBezTo>
                <a:cubicBezTo>
                  <a:pt x="5296644" y="131425"/>
                  <a:pt x="5662828" y="216092"/>
                  <a:pt x="5663886" y="223500"/>
                </a:cubicBezTo>
                <a:cubicBezTo>
                  <a:pt x="5664944" y="230908"/>
                  <a:pt x="4920936" y="153650"/>
                  <a:pt x="4920936" y="153650"/>
                </a:cubicBezTo>
                <a:lnTo>
                  <a:pt x="1968186" y="7600"/>
                </a:lnTo>
                <a:cubicBezTo>
                  <a:pt x="1250636" y="-11450"/>
                  <a:pt x="943719" y="7600"/>
                  <a:pt x="615636" y="39350"/>
                </a:cubicBezTo>
                <a:cubicBezTo>
                  <a:pt x="287553" y="71100"/>
                  <a:pt x="99169" y="209742"/>
                  <a:pt x="44136" y="2171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: 図形 483">
            <a:extLst>
              <a:ext uri="{FF2B5EF4-FFF2-40B4-BE49-F238E27FC236}">
                <a16:creationId xmlns:a16="http://schemas.microsoft.com/office/drawing/2014/main" id="{511E0578-0567-460E-8E92-F776BA16C476}"/>
              </a:ext>
            </a:extLst>
          </p:cNvPr>
          <p:cNvSpPr/>
          <p:nvPr/>
        </p:nvSpPr>
        <p:spPr>
          <a:xfrm>
            <a:off x="4073284" y="1393981"/>
            <a:ext cx="880078" cy="171528"/>
          </a:xfrm>
          <a:custGeom>
            <a:avLst/>
            <a:gdLst>
              <a:gd name="connsiteX0" fmla="*/ 241 w 880078"/>
              <a:gd name="connsiteY0" fmla="*/ 171294 h 171528"/>
              <a:gd name="connsiteX1" fmla="*/ 251066 w 880078"/>
              <a:gd name="connsiteY1" fmla="*/ 50644 h 171528"/>
              <a:gd name="connsiteX2" fmla="*/ 666991 w 880078"/>
              <a:gd name="connsiteY2" fmla="*/ 37944 h 171528"/>
              <a:gd name="connsiteX3" fmla="*/ 879716 w 880078"/>
              <a:gd name="connsiteY3" fmla="*/ 130019 h 171528"/>
              <a:gd name="connsiteX4" fmla="*/ 711441 w 880078"/>
              <a:gd name="connsiteY4" fmla="*/ 34769 h 171528"/>
              <a:gd name="connsiteX5" fmla="*/ 473316 w 880078"/>
              <a:gd name="connsiteY5" fmla="*/ 6194 h 171528"/>
              <a:gd name="connsiteX6" fmla="*/ 209791 w 880078"/>
              <a:gd name="connsiteY6" fmla="*/ 15719 h 171528"/>
              <a:gd name="connsiteX7" fmla="*/ 241 w 880078"/>
              <a:gd name="connsiteY7" fmla="*/ 171294 h 17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0078" h="171528">
                <a:moveTo>
                  <a:pt x="241" y="171294"/>
                </a:moveTo>
                <a:cubicBezTo>
                  <a:pt x="7120" y="177115"/>
                  <a:pt x="139941" y="72869"/>
                  <a:pt x="251066" y="50644"/>
                </a:cubicBezTo>
                <a:cubicBezTo>
                  <a:pt x="362191" y="28419"/>
                  <a:pt x="562216" y="24715"/>
                  <a:pt x="666991" y="37944"/>
                </a:cubicBezTo>
                <a:cubicBezTo>
                  <a:pt x="771766" y="51173"/>
                  <a:pt x="872308" y="130548"/>
                  <a:pt x="879716" y="130019"/>
                </a:cubicBezTo>
                <a:cubicBezTo>
                  <a:pt x="887124" y="129490"/>
                  <a:pt x="779174" y="55406"/>
                  <a:pt x="711441" y="34769"/>
                </a:cubicBezTo>
                <a:cubicBezTo>
                  <a:pt x="643708" y="14132"/>
                  <a:pt x="556924" y="9369"/>
                  <a:pt x="473316" y="6194"/>
                </a:cubicBezTo>
                <a:cubicBezTo>
                  <a:pt x="389708" y="3019"/>
                  <a:pt x="284403" y="-10210"/>
                  <a:pt x="209791" y="15719"/>
                </a:cubicBezTo>
                <a:cubicBezTo>
                  <a:pt x="135179" y="41648"/>
                  <a:pt x="-6638" y="165473"/>
                  <a:pt x="241" y="1712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: 図形 484">
            <a:extLst>
              <a:ext uri="{FF2B5EF4-FFF2-40B4-BE49-F238E27FC236}">
                <a16:creationId xmlns:a16="http://schemas.microsoft.com/office/drawing/2014/main" id="{FEC8A0D9-43A9-441B-BF46-C1F7D6D38D9A}"/>
              </a:ext>
            </a:extLst>
          </p:cNvPr>
          <p:cNvSpPr/>
          <p:nvPr/>
        </p:nvSpPr>
        <p:spPr>
          <a:xfrm>
            <a:off x="3920859" y="1297671"/>
            <a:ext cx="1229498" cy="296414"/>
          </a:xfrm>
          <a:custGeom>
            <a:avLst/>
            <a:gdLst>
              <a:gd name="connsiteX0" fmla="*/ 266 w 1229498"/>
              <a:gd name="connsiteY0" fmla="*/ 296179 h 296414"/>
              <a:gd name="connsiteX1" fmla="*/ 184416 w 1229498"/>
              <a:gd name="connsiteY1" fmla="*/ 118379 h 296414"/>
              <a:gd name="connsiteX2" fmla="*/ 593991 w 1229498"/>
              <a:gd name="connsiteY2" fmla="*/ 904 h 296414"/>
              <a:gd name="connsiteX3" fmla="*/ 936891 w 1229498"/>
              <a:gd name="connsiteY3" fmla="*/ 70754 h 296414"/>
              <a:gd name="connsiteX4" fmla="*/ 1155966 w 1229498"/>
              <a:gd name="connsiteY4" fmla="*/ 191404 h 296414"/>
              <a:gd name="connsiteX5" fmla="*/ 1228991 w 1229498"/>
              <a:gd name="connsiteY5" fmla="*/ 258079 h 296414"/>
              <a:gd name="connsiteX6" fmla="*/ 1127391 w 1229498"/>
              <a:gd name="connsiteY6" fmla="*/ 175529 h 296414"/>
              <a:gd name="connsiteX7" fmla="*/ 838466 w 1229498"/>
              <a:gd name="connsiteY7" fmla="*/ 51704 h 296414"/>
              <a:gd name="connsiteX8" fmla="*/ 622566 w 1229498"/>
              <a:gd name="connsiteY8" fmla="*/ 7254 h 296414"/>
              <a:gd name="connsiteX9" fmla="*/ 155841 w 1229498"/>
              <a:gd name="connsiteY9" fmla="*/ 153304 h 296414"/>
              <a:gd name="connsiteX10" fmla="*/ 266 w 1229498"/>
              <a:gd name="connsiteY10" fmla="*/ 296179 h 29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9498" h="296414">
                <a:moveTo>
                  <a:pt x="266" y="296179"/>
                </a:moveTo>
                <a:cubicBezTo>
                  <a:pt x="5028" y="290358"/>
                  <a:pt x="85462" y="167591"/>
                  <a:pt x="184416" y="118379"/>
                </a:cubicBezTo>
                <a:cubicBezTo>
                  <a:pt x="283370" y="69167"/>
                  <a:pt x="468579" y="8841"/>
                  <a:pt x="593991" y="904"/>
                </a:cubicBezTo>
                <a:cubicBezTo>
                  <a:pt x="719403" y="-7033"/>
                  <a:pt x="843228" y="39004"/>
                  <a:pt x="936891" y="70754"/>
                </a:cubicBezTo>
                <a:cubicBezTo>
                  <a:pt x="1030554" y="102504"/>
                  <a:pt x="1107283" y="160183"/>
                  <a:pt x="1155966" y="191404"/>
                </a:cubicBezTo>
                <a:cubicBezTo>
                  <a:pt x="1204649" y="222625"/>
                  <a:pt x="1233753" y="260725"/>
                  <a:pt x="1228991" y="258079"/>
                </a:cubicBezTo>
                <a:cubicBezTo>
                  <a:pt x="1224229" y="255433"/>
                  <a:pt x="1192479" y="209925"/>
                  <a:pt x="1127391" y="175529"/>
                </a:cubicBezTo>
                <a:cubicBezTo>
                  <a:pt x="1062304" y="141133"/>
                  <a:pt x="922604" y="79750"/>
                  <a:pt x="838466" y="51704"/>
                </a:cubicBezTo>
                <a:cubicBezTo>
                  <a:pt x="754328" y="23658"/>
                  <a:pt x="736337" y="-9679"/>
                  <a:pt x="622566" y="7254"/>
                </a:cubicBezTo>
                <a:cubicBezTo>
                  <a:pt x="508795" y="24187"/>
                  <a:pt x="256912" y="108325"/>
                  <a:pt x="155841" y="153304"/>
                </a:cubicBezTo>
                <a:cubicBezTo>
                  <a:pt x="54770" y="198283"/>
                  <a:pt x="-4496" y="302000"/>
                  <a:pt x="266" y="2961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テキスト ボックス 485">
            <a:extLst>
              <a:ext uri="{FF2B5EF4-FFF2-40B4-BE49-F238E27FC236}">
                <a16:creationId xmlns:a16="http://schemas.microsoft.com/office/drawing/2014/main" id="{AFBFD3BA-C922-4E9B-A03C-1A4B02B7CF49}"/>
              </a:ext>
            </a:extLst>
          </p:cNvPr>
          <p:cNvSpPr txBox="1"/>
          <p:nvPr/>
        </p:nvSpPr>
        <p:spPr>
          <a:xfrm>
            <a:off x="5889052" y="1695450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Y</a:t>
            </a:r>
            <a:endParaRPr kumimoji="1" lang="ja-JP" altLang="en-US" sz="3200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87" name="四角形: 角を丸くする 486">
            <a:extLst>
              <a:ext uri="{FF2B5EF4-FFF2-40B4-BE49-F238E27FC236}">
                <a16:creationId xmlns:a16="http://schemas.microsoft.com/office/drawing/2014/main" id="{24269E34-E904-48DE-9483-0330551518CD}"/>
              </a:ext>
            </a:extLst>
          </p:cNvPr>
          <p:cNvSpPr/>
          <p:nvPr/>
        </p:nvSpPr>
        <p:spPr>
          <a:xfrm>
            <a:off x="5994399" y="2460625"/>
            <a:ext cx="209551" cy="3492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テキスト ボックス 487">
            <a:extLst>
              <a:ext uri="{FF2B5EF4-FFF2-40B4-BE49-F238E27FC236}">
                <a16:creationId xmlns:a16="http://schemas.microsoft.com/office/drawing/2014/main" id="{AC147709-685E-4FB2-A5EF-027E931112A1}"/>
              </a:ext>
            </a:extLst>
          </p:cNvPr>
          <p:cNvSpPr txBox="1"/>
          <p:nvPr/>
        </p:nvSpPr>
        <p:spPr>
          <a:xfrm>
            <a:off x="5718333" y="4580467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rgbClr val="FF0000"/>
                </a:solidFill>
              </a:rPr>
              <a:t>08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5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5342640-8CAB-4741-89F0-799C62A5D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8413" r="18304" b="8730"/>
          <a:stretch/>
        </p:blipFill>
        <p:spPr>
          <a:xfrm>
            <a:off x="1477393" y="0"/>
            <a:ext cx="9262239" cy="6857999"/>
          </a:xfrm>
          <a:prstGeom prst="rect">
            <a:avLst/>
          </a:prstGeom>
        </p:spPr>
      </p:pic>
      <p:grpSp>
        <p:nvGrpSpPr>
          <p:cNvPr id="252" name="グループ化 251">
            <a:extLst>
              <a:ext uri="{FF2B5EF4-FFF2-40B4-BE49-F238E27FC236}">
                <a16:creationId xmlns:a16="http://schemas.microsoft.com/office/drawing/2014/main" id="{841546D7-2F6A-4464-B98F-14134F240794}"/>
              </a:ext>
            </a:extLst>
          </p:cNvPr>
          <p:cNvGrpSpPr/>
          <p:nvPr/>
        </p:nvGrpSpPr>
        <p:grpSpPr>
          <a:xfrm>
            <a:off x="1666223" y="162902"/>
            <a:ext cx="4570749" cy="6629826"/>
            <a:chOff x="1666223" y="162902"/>
            <a:chExt cx="4570749" cy="6629826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3193442E-0379-4FF6-9107-625C9F506A05}"/>
                </a:ext>
              </a:extLst>
            </p:cNvPr>
            <p:cNvSpPr/>
            <p:nvPr/>
          </p:nvSpPr>
          <p:spPr>
            <a:xfrm>
              <a:off x="2622102" y="5778641"/>
              <a:ext cx="3475940" cy="216502"/>
            </a:xfrm>
            <a:custGeom>
              <a:avLst/>
              <a:gdLst>
                <a:gd name="connsiteX0" fmla="*/ 3473898 w 3475940"/>
                <a:gd name="connsiteY0" fmla="*/ 57009 h 216502"/>
                <a:gd name="connsiteX1" fmla="*/ 2648398 w 3475940"/>
                <a:gd name="connsiteY1" fmla="*/ 37959 h 216502"/>
                <a:gd name="connsiteX2" fmla="*/ 1219648 w 3475940"/>
                <a:gd name="connsiteY2" fmla="*/ 44309 h 216502"/>
                <a:gd name="connsiteX3" fmla="*/ 495748 w 3475940"/>
                <a:gd name="connsiteY3" fmla="*/ 184009 h 216502"/>
                <a:gd name="connsiteX4" fmla="*/ 448 w 3475940"/>
                <a:gd name="connsiteY4" fmla="*/ 215759 h 216502"/>
                <a:gd name="connsiteX5" fmla="*/ 578298 w 3475940"/>
                <a:gd name="connsiteY5" fmla="*/ 164959 h 216502"/>
                <a:gd name="connsiteX6" fmla="*/ 1200598 w 3475940"/>
                <a:gd name="connsiteY6" fmla="*/ 12559 h 216502"/>
                <a:gd name="connsiteX7" fmla="*/ 2349948 w 3475940"/>
                <a:gd name="connsiteY7" fmla="*/ 12559 h 216502"/>
                <a:gd name="connsiteX8" fmla="*/ 3473898 w 3475940"/>
                <a:gd name="connsiteY8" fmla="*/ 57009 h 2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5940" h="216502">
                  <a:moveTo>
                    <a:pt x="3473898" y="57009"/>
                  </a:moveTo>
                  <a:cubicBezTo>
                    <a:pt x="3523640" y="61242"/>
                    <a:pt x="2648398" y="37959"/>
                    <a:pt x="2648398" y="37959"/>
                  </a:cubicBezTo>
                  <a:cubicBezTo>
                    <a:pt x="2272690" y="35842"/>
                    <a:pt x="1578423" y="19967"/>
                    <a:pt x="1219648" y="44309"/>
                  </a:cubicBezTo>
                  <a:cubicBezTo>
                    <a:pt x="860873" y="68651"/>
                    <a:pt x="698948" y="155434"/>
                    <a:pt x="495748" y="184009"/>
                  </a:cubicBezTo>
                  <a:cubicBezTo>
                    <a:pt x="292548" y="212584"/>
                    <a:pt x="-13310" y="218934"/>
                    <a:pt x="448" y="215759"/>
                  </a:cubicBezTo>
                  <a:cubicBezTo>
                    <a:pt x="14206" y="212584"/>
                    <a:pt x="378273" y="198826"/>
                    <a:pt x="578298" y="164959"/>
                  </a:cubicBezTo>
                  <a:cubicBezTo>
                    <a:pt x="778323" y="131092"/>
                    <a:pt x="905323" y="37959"/>
                    <a:pt x="1200598" y="12559"/>
                  </a:cubicBezTo>
                  <a:cubicBezTo>
                    <a:pt x="1495873" y="-12841"/>
                    <a:pt x="1974240" y="7267"/>
                    <a:pt x="2349948" y="12559"/>
                  </a:cubicBezTo>
                  <a:cubicBezTo>
                    <a:pt x="2725656" y="17851"/>
                    <a:pt x="3424156" y="52776"/>
                    <a:pt x="3473898" y="570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DA8397A6-92A3-47E0-8C87-F7BAC4B5D6B3}"/>
                </a:ext>
              </a:extLst>
            </p:cNvPr>
            <p:cNvSpPr/>
            <p:nvPr/>
          </p:nvSpPr>
          <p:spPr>
            <a:xfrm>
              <a:off x="1998166" y="5435600"/>
              <a:ext cx="771933" cy="565529"/>
            </a:xfrm>
            <a:custGeom>
              <a:avLst/>
              <a:gdLst>
                <a:gd name="connsiteX0" fmla="*/ 2084 w 771933"/>
                <a:gd name="connsiteY0" fmla="*/ 0 h 565529"/>
                <a:gd name="connsiteX1" fmla="*/ 59234 w 771933"/>
                <a:gd name="connsiteY1" fmla="*/ 209550 h 565529"/>
                <a:gd name="connsiteX2" fmla="*/ 395784 w 771933"/>
                <a:gd name="connsiteY2" fmla="*/ 501650 h 565529"/>
                <a:gd name="connsiteX3" fmla="*/ 770434 w 771933"/>
                <a:gd name="connsiteY3" fmla="*/ 565150 h 565529"/>
                <a:gd name="connsiteX4" fmla="*/ 516434 w 771933"/>
                <a:gd name="connsiteY4" fmla="*/ 520700 h 565529"/>
                <a:gd name="connsiteX5" fmla="*/ 249734 w 771933"/>
                <a:gd name="connsiteY5" fmla="*/ 381000 h 565529"/>
                <a:gd name="connsiteX6" fmla="*/ 103684 w 771933"/>
                <a:gd name="connsiteY6" fmla="*/ 152400 h 565529"/>
                <a:gd name="connsiteX7" fmla="*/ 2084 w 771933"/>
                <a:gd name="connsiteY7" fmla="*/ 0 h 56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933" h="565529">
                  <a:moveTo>
                    <a:pt x="2084" y="0"/>
                  </a:moveTo>
                  <a:cubicBezTo>
                    <a:pt x="-2150" y="62971"/>
                    <a:pt x="-6383" y="125942"/>
                    <a:pt x="59234" y="209550"/>
                  </a:cubicBezTo>
                  <a:cubicBezTo>
                    <a:pt x="124851" y="293158"/>
                    <a:pt x="277251" y="442383"/>
                    <a:pt x="395784" y="501650"/>
                  </a:cubicBezTo>
                  <a:cubicBezTo>
                    <a:pt x="514317" y="560917"/>
                    <a:pt x="750326" y="561975"/>
                    <a:pt x="770434" y="565150"/>
                  </a:cubicBezTo>
                  <a:cubicBezTo>
                    <a:pt x="790542" y="568325"/>
                    <a:pt x="603217" y="551392"/>
                    <a:pt x="516434" y="520700"/>
                  </a:cubicBezTo>
                  <a:cubicBezTo>
                    <a:pt x="429651" y="490008"/>
                    <a:pt x="318526" y="442383"/>
                    <a:pt x="249734" y="381000"/>
                  </a:cubicBezTo>
                  <a:cubicBezTo>
                    <a:pt x="180942" y="319617"/>
                    <a:pt x="103684" y="152400"/>
                    <a:pt x="103684" y="152400"/>
                  </a:cubicBezTo>
                  <a:lnTo>
                    <a:pt x="20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9D8D5598-3055-4D9E-92B2-64885E20B3CA}"/>
                </a:ext>
              </a:extLst>
            </p:cNvPr>
            <p:cNvSpPr/>
            <p:nvPr/>
          </p:nvSpPr>
          <p:spPr>
            <a:xfrm>
              <a:off x="2364264" y="5495979"/>
              <a:ext cx="3802382" cy="259661"/>
            </a:xfrm>
            <a:custGeom>
              <a:avLst/>
              <a:gdLst>
                <a:gd name="connsiteX0" fmla="*/ 3711416 w 3802382"/>
                <a:gd name="connsiteY0" fmla="*/ 224101 h 259661"/>
                <a:gd name="connsiteX1" fmla="*/ 856456 w 3802382"/>
                <a:gd name="connsiteY1" fmla="*/ 193621 h 259661"/>
                <a:gd name="connsiteX2" fmla="*/ 257016 w 3802382"/>
                <a:gd name="connsiteY2" fmla="*/ 142821 h 259661"/>
                <a:gd name="connsiteX3" fmla="*/ 119856 w 3802382"/>
                <a:gd name="connsiteY3" fmla="*/ 102181 h 259661"/>
                <a:gd name="connsiteX4" fmla="*/ 3016 w 3802382"/>
                <a:gd name="connsiteY4" fmla="*/ 581 h 259661"/>
                <a:gd name="connsiteX5" fmla="*/ 246856 w 3802382"/>
                <a:gd name="connsiteY5" fmla="*/ 152981 h 259661"/>
                <a:gd name="connsiteX6" fmla="*/ 1024096 w 3802382"/>
                <a:gd name="connsiteY6" fmla="*/ 224101 h 259661"/>
                <a:gd name="connsiteX7" fmla="*/ 1882616 w 3802382"/>
                <a:gd name="connsiteY7" fmla="*/ 229181 h 259661"/>
                <a:gd name="connsiteX8" fmla="*/ 2984976 w 3802382"/>
                <a:gd name="connsiteY8" fmla="*/ 259661 h 259661"/>
                <a:gd name="connsiteX9" fmla="*/ 3711416 w 3802382"/>
                <a:gd name="connsiteY9" fmla="*/ 224101 h 2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02382" h="259661">
                  <a:moveTo>
                    <a:pt x="3711416" y="224101"/>
                  </a:moveTo>
                  <a:cubicBezTo>
                    <a:pt x="3356663" y="213094"/>
                    <a:pt x="1432189" y="207168"/>
                    <a:pt x="856456" y="193621"/>
                  </a:cubicBezTo>
                  <a:cubicBezTo>
                    <a:pt x="280723" y="180074"/>
                    <a:pt x="379783" y="158061"/>
                    <a:pt x="257016" y="142821"/>
                  </a:cubicBezTo>
                  <a:cubicBezTo>
                    <a:pt x="134249" y="127581"/>
                    <a:pt x="162189" y="125888"/>
                    <a:pt x="119856" y="102181"/>
                  </a:cubicBezTo>
                  <a:cubicBezTo>
                    <a:pt x="77523" y="78474"/>
                    <a:pt x="-18151" y="-7886"/>
                    <a:pt x="3016" y="581"/>
                  </a:cubicBezTo>
                  <a:cubicBezTo>
                    <a:pt x="24183" y="9048"/>
                    <a:pt x="76676" y="115728"/>
                    <a:pt x="246856" y="152981"/>
                  </a:cubicBezTo>
                  <a:cubicBezTo>
                    <a:pt x="417036" y="190234"/>
                    <a:pt x="751469" y="211401"/>
                    <a:pt x="1024096" y="224101"/>
                  </a:cubicBezTo>
                  <a:cubicBezTo>
                    <a:pt x="1296723" y="236801"/>
                    <a:pt x="1882616" y="229181"/>
                    <a:pt x="1882616" y="229181"/>
                  </a:cubicBezTo>
                  <a:cubicBezTo>
                    <a:pt x="2209429" y="235108"/>
                    <a:pt x="2680176" y="259661"/>
                    <a:pt x="2984976" y="259661"/>
                  </a:cubicBezTo>
                  <a:cubicBezTo>
                    <a:pt x="3289776" y="259661"/>
                    <a:pt x="4066169" y="235108"/>
                    <a:pt x="3711416" y="224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627AE82-9884-4261-9647-4455F336676E}"/>
                </a:ext>
              </a:extLst>
            </p:cNvPr>
            <p:cNvSpPr/>
            <p:nvPr/>
          </p:nvSpPr>
          <p:spPr>
            <a:xfrm>
              <a:off x="2232517" y="4075202"/>
              <a:ext cx="165437" cy="1489871"/>
            </a:xfrm>
            <a:custGeom>
              <a:avLst/>
              <a:gdLst>
                <a:gd name="connsiteX0" fmla="*/ 2683 w 165437"/>
                <a:gd name="connsiteY0" fmla="*/ 44678 h 1489871"/>
                <a:gd name="connsiteX1" fmla="*/ 53483 w 165437"/>
                <a:gd name="connsiteY1" fmla="*/ 1192758 h 1489871"/>
                <a:gd name="connsiteX2" fmla="*/ 165243 w 165437"/>
                <a:gd name="connsiteY2" fmla="*/ 1477238 h 1489871"/>
                <a:gd name="connsiteX3" fmla="*/ 78883 w 165437"/>
                <a:gd name="connsiteY3" fmla="*/ 1324838 h 1489871"/>
                <a:gd name="connsiteX4" fmla="*/ 17923 w 165437"/>
                <a:gd name="connsiteY4" fmla="*/ 339318 h 1489871"/>
                <a:gd name="connsiteX5" fmla="*/ 2683 w 165437"/>
                <a:gd name="connsiteY5" fmla="*/ 44678 h 148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437" h="1489871">
                  <a:moveTo>
                    <a:pt x="2683" y="44678"/>
                  </a:moveTo>
                  <a:cubicBezTo>
                    <a:pt x="8610" y="186918"/>
                    <a:pt x="26390" y="953998"/>
                    <a:pt x="53483" y="1192758"/>
                  </a:cubicBezTo>
                  <a:cubicBezTo>
                    <a:pt x="80576" y="1431518"/>
                    <a:pt x="161010" y="1455225"/>
                    <a:pt x="165243" y="1477238"/>
                  </a:cubicBezTo>
                  <a:cubicBezTo>
                    <a:pt x="169476" y="1499251"/>
                    <a:pt x="103436" y="1514491"/>
                    <a:pt x="78883" y="1324838"/>
                  </a:cubicBezTo>
                  <a:cubicBezTo>
                    <a:pt x="54330" y="1135185"/>
                    <a:pt x="35703" y="551831"/>
                    <a:pt x="17923" y="339318"/>
                  </a:cubicBezTo>
                  <a:cubicBezTo>
                    <a:pt x="143" y="126805"/>
                    <a:pt x="-3244" y="-97562"/>
                    <a:pt x="2683" y="446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8605C6C-882D-4ADA-AC78-55C65AA59F17}"/>
                </a:ext>
              </a:extLst>
            </p:cNvPr>
            <p:cNvSpPr/>
            <p:nvPr/>
          </p:nvSpPr>
          <p:spPr>
            <a:xfrm>
              <a:off x="2204479" y="3002994"/>
              <a:ext cx="26171" cy="1212454"/>
            </a:xfrm>
            <a:custGeom>
              <a:avLst/>
              <a:gdLst>
                <a:gd name="connsiteX0" fmla="*/ 241 w 26171"/>
                <a:gd name="connsiteY0" fmla="*/ 29766 h 1212454"/>
                <a:gd name="connsiteX1" fmla="*/ 10401 w 26171"/>
                <a:gd name="connsiteY1" fmla="*/ 1157526 h 1212454"/>
                <a:gd name="connsiteX2" fmla="*/ 25641 w 26171"/>
                <a:gd name="connsiteY2" fmla="*/ 969566 h 1212454"/>
                <a:gd name="connsiteX3" fmla="*/ 20561 w 26171"/>
                <a:gd name="connsiteY3" fmla="*/ 380286 h 1212454"/>
                <a:gd name="connsiteX4" fmla="*/ 241 w 26171"/>
                <a:gd name="connsiteY4" fmla="*/ 29766 h 121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1" h="1212454">
                  <a:moveTo>
                    <a:pt x="241" y="29766"/>
                  </a:moveTo>
                  <a:cubicBezTo>
                    <a:pt x="-1452" y="159306"/>
                    <a:pt x="6168" y="1000893"/>
                    <a:pt x="10401" y="1157526"/>
                  </a:cubicBezTo>
                  <a:cubicBezTo>
                    <a:pt x="14634" y="1314159"/>
                    <a:pt x="23948" y="1099106"/>
                    <a:pt x="25641" y="969566"/>
                  </a:cubicBezTo>
                  <a:cubicBezTo>
                    <a:pt x="27334" y="840026"/>
                    <a:pt x="24794" y="534379"/>
                    <a:pt x="20561" y="380286"/>
                  </a:cubicBezTo>
                  <a:cubicBezTo>
                    <a:pt x="16328" y="226193"/>
                    <a:pt x="1934" y="-99774"/>
                    <a:pt x="241" y="297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46A80607-9135-44F4-9385-8124C7737E73}"/>
                </a:ext>
              </a:extLst>
            </p:cNvPr>
            <p:cNvSpPr/>
            <p:nvPr/>
          </p:nvSpPr>
          <p:spPr>
            <a:xfrm>
              <a:off x="2202182" y="2781300"/>
              <a:ext cx="1969016" cy="231999"/>
            </a:xfrm>
            <a:custGeom>
              <a:avLst/>
              <a:gdLst>
                <a:gd name="connsiteX0" fmla="*/ 3385 w 1969016"/>
                <a:gd name="connsiteY0" fmla="*/ 230717 h 231999"/>
                <a:gd name="connsiteX1" fmla="*/ 47835 w 1969016"/>
                <a:gd name="connsiteY1" fmla="*/ 131233 h 231999"/>
                <a:gd name="connsiteX2" fmla="*/ 206585 w 1969016"/>
                <a:gd name="connsiteY2" fmla="*/ 40217 h 231999"/>
                <a:gd name="connsiteX3" fmla="*/ 1042668 w 1969016"/>
                <a:gd name="connsiteY3" fmla="*/ 19050 h 231999"/>
                <a:gd name="connsiteX4" fmla="*/ 1938018 w 1969016"/>
                <a:gd name="connsiteY4" fmla="*/ 14817 h 231999"/>
                <a:gd name="connsiteX5" fmla="*/ 1779268 w 1969016"/>
                <a:gd name="connsiteY5" fmla="*/ 8467 h 231999"/>
                <a:gd name="connsiteX6" fmla="*/ 958001 w 1969016"/>
                <a:gd name="connsiteY6" fmla="*/ 0 h 231999"/>
                <a:gd name="connsiteX7" fmla="*/ 318768 w 1969016"/>
                <a:gd name="connsiteY7" fmla="*/ 19050 h 231999"/>
                <a:gd name="connsiteX8" fmla="*/ 242568 w 1969016"/>
                <a:gd name="connsiteY8" fmla="*/ 23283 h 231999"/>
                <a:gd name="connsiteX9" fmla="*/ 121918 w 1969016"/>
                <a:gd name="connsiteY9" fmla="*/ 57150 h 231999"/>
                <a:gd name="connsiteX10" fmla="*/ 3385 w 1969016"/>
                <a:gd name="connsiteY10" fmla="*/ 230717 h 23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9016" h="231999">
                  <a:moveTo>
                    <a:pt x="3385" y="230717"/>
                  </a:moveTo>
                  <a:cubicBezTo>
                    <a:pt x="-8962" y="243064"/>
                    <a:pt x="13968" y="162983"/>
                    <a:pt x="47835" y="131233"/>
                  </a:cubicBezTo>
                  <a:cubicBezTo>
                    <a:pt x="81702" y="99483"/>
                    <a:pt x="40780" y="58914"/>
                    <a:pt x="206585" y="40217"/>
                  </a:cubicBezTo>
                  <a:cubicBezTo>
                    <a:pt x="372390" y="21520"/>
                    <a:pt x="1042668" y="19050"/>
                    <a:pt x="1042668" y="19050"/>
                  </a:cubicBezTo>
                  <a:lnTo>
                    <a:pt x="1938018" y="14817"/>
                  </a:lnTo>
                  <a:cubicBezTo>
                    <a:pt x="2060785" y="13053"/>
                    <a:pt x="1779268" y="8467"/>
                    <a:pt x="1779268" y="8467"/>
                  </a:cubicBezTo>
                  <a:lnTo>
                    <a:pt x="958001" y="0"/>
                  </a:lnTo>
                  <a:cubicBezTo>
                    <a:pt x="714584" y="1764"/>
                    <a:pt x="438007" y="15170"/>
                    <a:pt x="318768" y="19050"/>
                  </a:cubicBezTo>
                  <a:cubicBezTo>
                    <a:pt x="199529" y="22930"/>
                    <a:pt x="275376" y="16933"/>
                    <a:pt x="242568" y="23283"/>
                  </a:cubicBezTo>
                  <a:cubicBezTo>
                    <a:pt x="209760" y="29633"/>
                    <a:pt x="160724" y="25753"/>
                    <a:pt x="121918" y="57150"/>
                  </a:cubicBezTo>
                  <a:cubicBezTo>
                    <a:pt x="83113" y="88547"/>
                    <a:pt x="15732" y="218370"/>
                    <a:pt x="3385" y="2307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0C56ACA5-B964-473C-933E-3E5C277AA086}"/>
                </a:ext>
              </a:extLst>
            </p:cNvPr>
            <p:cNvSpPr/>
            <p:nvPr/>
          </p:nvSpPr>
          <p:spPr>
            <a:xfrm>
              <a:off x="3993382" y="2652145"/>
              <a:ext cx="178570" cy="224505"/>
            </a:xfrm>
            <a:custGeom>
              <a:avLst/>
              <a:gdLst>
                <a:gd name="connsiteX0" fmla="*/ 129885 w 178570"/>
                <a:gd name="connsiteY0" fmla="*/ 38 h 224505"/>
                <a:gd name="connsiteX1" fmla="*/ 146818 w 178570"/>
                <a:gd name="connsiteY1" fmla="*/ 82588 h 224505"/>
                <a:gd name="connsiteX2" fmla="*/ 142585 w 178570"/>
                <a:gd name="connsiteY2" fmla="*/ 150322 h 224505"/>
                <a:gd name="connsiteX3" fmla="*/ 119301 w 178570"/>
                <a:gd name="connsiteY3" fmla="*/ 175722 h 224505"/>
                <a:gd name="connsiteX4" fmla="*/ 768 w 178570"/>
                <a:gd name="connsiteY4" fmla="*/ 222288 h 224505"/>
                <a:gd name="connsiteX5" fmla="*/ 72735 w 178570"/>
                <a:gd name="connsiteY5" fmla="*/ 211705 h 224505"/>
                <a:gd name="connsiteX6" fmla="*/ 161635 w 178570"/>
                <a:gd name="connsiteY6" fmla="*/ 165138 h 224505"/>
                <a:gd name="connsiteX7" fmla="*/ 178568 w 178570"/>
                <a:gd name="connsiteY7" fmla="*/ 93172 h 224505"/>
                <a:gd name="connsiteX8" fmla="*/ 129885 w 178570"/>
                <a:gd name="connsiteY8" fmla="*/ 38 h 22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570" h="224505">
                  <a:moveTo>
                    <a:pt x="129885" y="38"/>
                  </a:moveTo>
                  <a:cubicBezTo>
                    <a:pt x="124593" y="-1726"/>
                    <a:pt x="144701" y="57541"/>
                    <a:pt x="146818" y="82588"/>
                  </a:cubicBezTo>
                  <a:cubicBezTo>
                    <a:pt x="148935" y="107635"/>
                    <a:pt x="147171" y="134800"/>
                    <a:pt x="142585" y="150322"/>
                  </a:cubicBezTo>
                  <a:cubicBezTo>
                    <a:pt x="137999" y="165844"/>
                    <a:pt x="142937" y="163728"/>
                    <a:pt x="119301" y="175722"/>
                  </a:cubicBezTo>
                  <a:cubicBezTo>
                    <a:pt x="95665" y="187716"/>
                    <a:pt x="8529" y="216291"/>
                    <a:pt x="768" y="222288"/>
                  </a:cubicBezTo>
                  <a:cubicBezTo>
                    <a:pt x="-6993" y="228285"/>
                    <a:pt x="45924" y="221230"/>
                    <a:pt x="72735" y="211705"/>
                  </a:cubicBezTo>
                  <a:cubicBezTo>
                    <a:pt x="99546" y="202180"/>
                    <a:pt x="143996" y="184894"/>
                    <a:pt x="161635" y="165138"/>
                  </a:cubicBezTo>
                  <a:cubicBezTo>
                    <a:pt x="179274" y="145382"/>
                    <a:pt x="178215" y="115397"/>
                    <a:pt x="178568" y="93172"/>
                  </a:cubicBezTo>
                  <a:cubicBezTo>
                    <a:pt x="178921" y="70947"/>
                    <a:pt x="135177" y="1802"/>
                    <a:pt x="129885" y="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1C58C4AE-B0E6-410B-A122-1D139CD0D8BE}"/>
                </a:ext>
              </a:extLst>
            </p:cNvPr>
            <p:cNvSpPr/>
            <p:nvPr/>
          </p:nvSpPr>
          <p:spPr>
            <a:xfrm>
              <a:off x="2415117" y="2832100"/>
              <a:ext cx="1684866" cy="14817"/>
            </a:xfrm>
            <a:custGeom>
              <a:avLst/>
              <a:gdLst>
                <a:gd name="connsiteX0" fmla="*/ 0 w 1684866"/>
                <a:gd name="connsiteY0" fmla="*/ 14817 h 14817"/>
                <a:gd name="connsiteX1" fmla="*/ 421216 w 1684866"/>
                <a:gd name="connsiteY1" fmla="*/ 0 h 14817"/>
                <a:gd name="connsiteX2" fmla="*/ 1564216 w 1684866"/>
                <a:gd name="connsiteY2" fmla="*/ 2117 h 14817"/>
                <a:gd name="connsiteX3" fmla="*/ 1684866 w 1684866"/>
                <a:gd name="connsiteY3" fmla="*/ 2117 h 14817"/>
                <a:gd name="connsiteX4" fmla="*/ 1248833 w 1684866"/>
                <a:gd name="connsiteY4" fmla="*/ 2117 h 14817"/>
                <a:gd name="connsiteX5" fmla="*/ 0 w 1684866"/>
                <a:gd name="connsiteY5" fmla="*/ 14817 h 1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866" h="14817">
                  <a:moveTo>
                    <a:pt x="0" y="14817"/>
                  </a:moveTo>
                  <a:cubicBezTo>
                    <a:pt x="80256" y="8467"/>
                    <a:pt x="421216" y="0"/>
                    <a:pt x="421216" y="0"/>
                  </a:cubicBezTo>
                  <a:lnTo>
                    <a:pt x="1564216" y="2117"/>
                  </a:lnTo>
                  <a:lnTo>
                    <a:pt x="1684866" y="2117"/>
                  </a:lnTo>
                  <a:lnTo>
                    <a:pt x="1248833" y="2117"/>
                  </a:lnTo>
                  <a:lnTo>
                    <a:pt x="0" y="148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21B86F1C-F66E-4BAF-9D83-796C3587A17A}"/>
                </a:ext>
              </a:extLst>
            </p:cNvPr>
            <p:cNvSpPr/>
            <p:nvPr/>
          </p:nvSpPr>
          <p:spPr>
            <a:xfrm>
              <a:off x="2217910" y="2837330"/>
              <a:ext cx="208028" cy="700684"/>
            </a:xfrm>
            <a:custGeom>
              <a:avLst/>
              <a:gdLst>
                <a:gd name="connsiteX0" fmla="*/ 205673 w 208028"/>
                <a:gd name="connsiteY0" fmla="*/ 7470 h 700684"/>
                <a:gd name="connsiteX1" fmla="*/ 135823 w 208028"/>
                <a:gd name="connsiteY1" fmla="*/ 43453 h 700684"/>
                <a:gd name="connsiteX2" fmla="*/ 51157 w 208028"/>
                <a:gd name="connsiteY2" fmla="*/ 136587 h 700684"/>
                <a:gd name="connsiteX3" fmla="*/ 29990 w 208028"/>
                <a:gd name="connsiteY3" fmla="*/ 324970 h 700684"/>
                <a:gd name="connsiteX4" fmla="*/ 10940 w 208028"/>
                <a:gd name="connsiteY4" fmla="*/ 494303 h 700684"/>
                <a:gd name="connsiteX5" fmla="*/ 357 w 208028"/>
                <a:gd name="connsiteY5" fmla="*/ 699620 h 700684"/>
                <a:gd name="connsiteX6" fmla="*/ 23640 w 208028"/>
                <a:gd name="connsiteY6" fmla="*/ 401170 h 700684"/>
                <a:gd name="connsiteX7" fmla="*/ 46923 w 208028"/>
                <a:gd name="connsiteY7" fmla="*/ 185270 h 700684"/>
                <a:gd name="connsiteX8" fmla="*/ 205673 w 208028"/>
                <a:gd name="connsiteY8" fmla="*/ 7470 h 70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028" h="700684">
                  <a:moveTo>
                    <a:pt x="205673" y="7470"/>
                  </a:moveTo>
                  <a:cubicBezTo>
                    <a:pt x="220490" y="-16166"/>
                    <a:pt x="161576" y="21934"/>
                    <a:pt x="135823" y="43453"/>
                  </a:cubicBezTo>
                  <a:cubicBezTo>
                    <a:pt x="110070" y="64973"/>
                    <a:pt x="68796" y="89668"/>
                    <a:pt x="51157" y="136587"/>
                  </a:cubicBezTo>
                  <a:cubicBezTo>
                    <a:pt x="33518" y="183506"/>
                    <a:pt x="36693" y="265351"/>
                    <a:pt x="29990" y="324970"/>
                  </a:cubicBezTo>
                  <a:cubicBezTo>
                    <a:pt x="23287" y="384589"/>
                    <a:pt x="15879" y="431861"/>
                    <a:pt x="10940" y="494303"/>
                  </a:cubicBezTo>
                  <a:cubicBezTo>
                    <a:pt x="6001" y="556745"/>
                    <a:pt x="-1760" y="715142"/>
                    <a:pt x="357" y="699620"/>
                  </a:cubicBezTo>
                  <a:cubicBezTo>
                    <a:pt x="2474" y="684098"/>
                    <a:pt x="15879" y="486895"/>
                    <a:pt x="23640" y="401170"/>
                  </a:cubicBezTo>
                  <a:cubicBezTo>
                    <a:pt x="31401" y="315445"/>
                    <a:pt x="16231" y="251592"/>
                    <a:pt x="46923" y="185270"/>
                  </a:cubicBezTo>
                  <a:cubicBezTo>
                    <a:pt x="77615" y="118948"/>
                    <a:pt x="190856" y="31106"/>
                    <a:pt x="205673" y="7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57D611DD-E646-418E-A0E7-43A428B5C10C}"/>
                </a:ext>
              </a:extLst>
            </p:cNvPr>
            <p:cNvSpPr/>
            <p:nvPr/>
          </p:nvSpPr>
          <p:spPr>
            <a:xfrm>
              <a:off x="2469787" y="2849019"/>
              <a:ext cx="1551953" cy="36014"/>
            </a:xfrm>
            <a:custGeom>
              <a:avLst/>
              <a:gdLst>
                <a:gd name="connsiteX0" fmla="*/ 1549763 w 1551953"/>
                <a:gd name="connsiteY0" fmla="*/ 21181 h 36014"/>
                <a:gd name="connsiteX1" fmla="*/ 1266130 w 1551953"/>
                <a:gd name="connsiteY1" fmla="*/ 10598 h 36014"/>
                <a:gd name="connsiteX2" fmla="*/ 741196 w 1551953"/>
                <a:gd name="connsiteY2" fmla="*/ 29648 h 36014"/>
                <a:gd name="connsiteX3" fmla="*/ 186630 w 1551953"/>
                <a:gd name="connsiteY3" fmla="*/ 14831 h 36014"/>
                <a:gd name="connsiteX4" fmla="*/ 65980 w 1551953"/>
                <a:gd name="connsiteY4" fmla="*/ 27531 h 36014"/>
                <a:gd name="connsiteX5" fmla="*/ 2480 w 1551953"/>
                <a:gd name="connsiteY5" fmla="*/ 35998 h 36014"/>
                <a:gd name="connsiteX6" fmla="*/ 148530 w 1551953"/>
                <a:gd name="connsiteY6" fmla="*/ 25414 h 36014"/>
                <a:gd name="connsiteX7" fmla="*/ 476613 w 1551953"/>
                <a:gd name="connsiteY7" fmla="*/ 14831 h 36014"/>
                <a:gd name="connsiteX8" fmla="*/ 758130 w 1551953"/>
                <a:gd name="connsiteY8" fmla="*/ 8481 h 36014"/>
                <a:gd name="connsiteX9" fmla="*/ 1124313 w 1551953"/>
                <a:gd name="connsiteY9" fmla="*/ 14 h 36014"/>
                <a:gd name="connsiteX10" fmla="*/ 1549763 w 1551953"/>
                <a:gd name="connsiteY10" fmla="*/ 21181 h 3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1953" h="36014">
                  <a:moveTo>
                    <a:pt x="1549763" y="21181"/>
                  </a:moveTo>
                  <a:cubicBezTo>
                    <a:pt x="1573399" y="22945"/>
                    <a:pt x="1400891" y="9187"/>
                    <a:pt x="1266130" y="10598"/>
                  </a:cubicBezTo>
                  <a:cubicBezTo>
                    <a:pt x="1131369" y="12009"/>
                    <a:pt x="921113" y="28943"/>
                    <a:pt x="741196" y="29648"/>
                  </a:cubicBezTo>
                  <a:cubicBezTo>
                    <a:pt x="561279" y="30354"/>
                    <a:pt x="299166" y="15184"/>
                    <a:pt x="186630" y="14831"/>
                  </a:cubicBezTo>
                  <a:cubicBezTo>
                    <a:pt x="74094" y="14478"/>
                    <a:pt x="96672" y="24003"/>
                    <a:pt x="65980" y="27531"/>
                  </a:cubicBezTo>
                  <a:cubicBezTo>
                    <a:pt x="35288" y="31059"/>
                    <a:pt x="-11278" y="36351"/>
                    <a:pt x="2480" y="35998"/>
                  </a:cubicBezTo>
                  <a:cubicBezTo>
                    <a:pt x="16238" y="35645"/>
                    <a:pt x="69508" y="28942"/>
                    <a:pt x="148530" y="25414"/>
                  </a:cubicBezTo>
                  <a:cubicBezTo>
                    <a:pt x="227552" y="21886"/>
                    <a:pt x="476613" y="14831"/>
                    <a:pt x="476613" y="14831"/>
                  </a:cubicBezTo>
                  <a:lnTo>
                    <a:pt x="758130" y="8481"/>
                  </a:lnTo>
                  <a:cubicBezTo>
                    <a:pt x="866080" y="6012"/>
                    <a:pt x="994138" y="-339"/>
                    <a:pt x="1124313" y="14"/>
                  </a:cubicBezTo>
                  <a:cubicBezTo>
                    <a:pt x="1254488" y="367"/>
                    <a:pt x="1526127" y="19417"/>
                    <a:pt x="1549763" y="211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3FE9910A-74BB-47FF-AB4F-A1160FD62785}"/>
                </a:ext>
              </a:extLst>
            </p:cNvPr>
            <p:cNvSpPr/>
            <p:nvPr/>
          </p:nvSpPr>
          <p:spPr>
            <a:xfrm>
              <a:off x="2326149" y="2886829"/>
              <a:ext cx="161233" cy="1189462"/>
            </a:xfrm>
            <a:custGeom>
              <a:avLst/>
              <a:gdLst>
                <a:gd name="connsiteX0" fmla="*/ 160934 w 161233"/>
                <a:gd name="connsiteY0" fmla="*/ 2421 h 1189462"/>
                <a:gd name="connsiteX1" fmla="*/ 82618 w 161233"/>
                <a:gd name="connsiteY1" fmla="*/ 36288 h 1189462"/>
                <a:gd name="connsiteX2" fmla="*/ 6418 w 161233"/>
                <a:gd name="connsiteY2" fmla="*/ 252188 h 1189462"/>
                <a:gd name="connsiteX3" fmla="*/ 6418 w 161233"/>
                <a:gd name="connsiteY3" fmla="*/ 607788 h 1189462"/>
                <a:gd name="connsiteX4" fmla="*/ 25468 w 161233"/>
                <a:gd name="connsiteY4" fmla="*/ 1062871 h 1189462"/>
                <a:gd name="connsiteX5" fmla="*/ 19118 w 161233"/>
                <a:gd name="connsiteY5" fmla="*/ 1185638 h 1189462"/>
                <a:gd name="connsiteX6" fmla="*/ 25468 w 161233"/>
                <a:gd name="connsiteY6" fmla="*/ 1128488 h 1189462"/>
                <a:gd name="connsiteX7" fmla="*/ 27584 w 161233"/>
                <a:gd name="connsiteY7" fmla="*/ 840621 h 1189462"/>
                <a:gd name="connsiteX8" fmla="*/ 27584 w 161233"/>
                <a:gd name="connsiteY8" fmla="*/ 349554 h 1189462"/>
                <a:gd name="connsiteX9" fmla="*/ 52984 w 161233"/>
                <a:gd name="connsiteY9" fmla="*/ 61688 h 1189462"/>
                <a:gd name="connsiteX10" fmla="*/ 160934 w 161233"/>
                <a:gd name="connsiteY10" fmla="*/ 2421 h 118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233" h="1189462">
                  <a:moveTo>
                    <a:pt x="160934" y="2421"/>
                  </a:moveTo>
                  <a:cubicBezTo>
                    <a:pt x="165873" y="-1812"/>
                    <a:pt x="108371" y="-5340"/>
                    <a:pt x="82618" y="36288"/>
                  </a:cubicBezTo>
                  <a:cubicBezTo>
                    <a:pt x="56865" y="77916"/>
                    <a:pt x="19118" y="156938"/>
                    <a:pt x="6418" y="252188"/>
                  </a:cubicBezTo>
                  <a:cubicBezTo>
                    <a:pt x="-6282" y="347438"/>
                    <a:pt x="3243" y="472674"/>
                    <a:pt x="6418" y="607788"/>
                  </a:cubicBezTo>
                  <a:cubicBezTo>
                    <a:pt x="9593" y="742902"/>
                    <a:pt x="23351" y="966563"/>
                    <a:pt x="25468" y="1062871"/>
                  </a:cubicBezTo>
                  <a:cubicBezTo>
                    <a:pt x="27585" y="1159179"/>
                    <a:pt x="19118" y="1174702"/>
                    <a:pt x="19118" y="1185638"/>
                  </a:cubicBezTo>
                  <a:cubicBezTo>
                    <a:pt x="19118" y="1196574"/>
                    <a:pt x="24057" y="1185991"/>
                    <a:pt x="25468" y="1128488"/>
                  </a:cubicBezTo>
                  <a:cubicBezTo>
                    <a:pt x="26879" y="1070985"/>
                    <a:pt x="27231" y="970443"/>
                    <a:pt x="27584" y="840621"/>
                  </a:cubicBezTo>
                  <a:cubicBezTo>
                    <a:pt x="27937" y="710799"/>
                    <a:pt x="23351" y="479376"/>
                    <a:pt x="27584" y="349554"/>
                  </a:cubicBezTo>
                  <a:cubicBezTo>
                    <a:pt x="31817" y="219732"/>
                    <a:pt x="32876" y="120955"/>
                    <a:pt x="52984" y="61688"/>
                  </a:cubicBezTo>
                  <a:cubicBezTo>
                    <a:pt x="73092" y="2421"/>
                    <a:pt x="155995" y="6654"/>
                    <a:pt x="160934" y="24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88A8FC9A-D3AF-4273-A7B3-D3587DB6A4BD}"/>
                </a:ext>
              </a:extLst>
            </p:cNvPr>
            <p:cNvSpPr/>
            <p:nvPr/>
          </p:nvSpPr>
          <p:spPr>
            <a:xfrm>
              <a:off x="2279615" y="3788000"/>
              <a:ext cx="74132" cy="340523"/>
            </a:xfrm>
            <a:custGeom>
              <a:avLst/>
              <a:gdLst>
                <a:gd name="connsiteX0" fmla="*/ 74118 w 74132"/>
                <a:gd name="connsiteY0" fmla="*/ 833 h 340523"/>
                <a:gd name="connsiteX1" fmla="*/ 61418 w 74132"/>
                <a:gd name="connsiteY1" fmla="*/ 273883 h 340523"/>
                <a:gd name="connsiteX2" fmla="*/ 31785 w 74132"/>
                <a:gd name="connsiteY2" fmla="*/ 328917 h 340523"/>
                <a:gd name="connsiteX3" fmla="*/ 35 w 74132"/>
                <a:gd name="connsiteY3" fmla="*/ 337383 h 340523"/>
                <a:gd name="connsiteX4" fmla="*/ 38135 w 74132"/>
                <a:gd name="connsiteY4" fmla="*/ 288700 h 340523"/>
                <a:gd name="connsiteX5" fmla="*/ 63535 w 74132"/>
                <a:gd name="connsiteY5" fmla="*/ 191333 h 340523"/>
                <a:gd name="connsiteX6" fmla="*/ 74118 w 74132"/>
                <a:gd name="connsiteY6" fmla="*/ 833 h 34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32" h="340523">
                  <a:moveTo>
                    <a:pt x="74118" y="833"/>
                  </a:moveTo>
                  <a:cubicBezTo>
                    <a:pt x="73765" y="14591"/>
                    <a:pt x="68473" y="219202"/>
                    <a:pt x="61418" y="273883"/>
                  </a:cubicBezTo>
                  <a:cubicBezTo>
                    <a:pt x="54363" y="328564"/>
                    <a:pt x="42015" y="318334"/>
                    <a:pt x="31785" y="328917"/>
                  </a:cubicBezTo>
                  <a:cubicBezTo>
                    <a:pt x="21554" y="339500"/>
                    <a:pt x="-1023" y="344086"/>
                    <a:pt x="35" y="337383"/>
                  </a:cubicBezTo>
                  <a:cubicBezTo>
                    <a:pt x="1093" y="330680"/>
                    <a:pt x="27552" y="313042"/>
                    <a:pt x="38135" y="288700"/>
                  </a:cubicBezTo>
                  <a:cubicBezTo>
                    <a:pt x="48718" y="264358"/>
                    <a:pt x="58596" y="235078"/>
                    <a:pt x="63535" y="191333"/>
                  </a:cubicBezTo>
                  <a:cubicBezTo>
                    <a:pt x="68474" y="147589"/>
                    <a:pt x="74471" y="-12925"/>
                    <a:pt x="74118" y="8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2F57F987-2D87-4107-8F05-423F2B25F34D}"/>
                </a:ext>
              </a:extLst>
            </p:cNvPr>
            <p:cNvSpPr/>
            <p:nvPr/>
          </p:nvSpPr>
          <p:spPr>
            <a:xfrm>
              <a:off x="2228456" y="3398540"/>
              <a:ext cx="36583" cy="731140"/>
            </a:xfrm>
            <a:custGeom>
              <a:avLst/>
              <a:gdLst>
                <a:gd name="connsiteX0" fmla="*/ 394 w 36583"/>
                <a:gd name="connsiteY0" fmla="*/ 2943 h 731140"/>
                <a:gd name="connsiteX1" fmla="*/ 17327 w 36583"/>
                <a:gd name="connsiteY1" fmla="*/ 358543 h 731140"/>
                <a:gd name="connsiteX2" fmla="*/ 19444 w 36583"/>
                <a:gd name="connsiteY2" fmla="*/ 665460 h 731140"/>
                <a:gd name="connsiteX3" fmla="*/ 36377 w 36583"/>
                <a:gd name="connsiteY3" fmla="*/ 720493 h 731140"/>
                <a:gd name="connsiteX4" fmla="*/ 23677 w 36583"/>
                <a:gd name="connsiteY4" fmla="*/ 707793 h 731140"/>
                <a:gd name="connsiteX5" fmla="*/ 21561 w 36583"/>
                <a:gd name="connsiteY5" fmla="*/ 491893 h 731140"/>
                <a:gd name="connsiteX6" fmla="*/ 36377 w 36583"/>
                <a:gd name="connsiteY6" fmla="*/ 204027 h 731140"/>
                <a:gd name="connsiteX7" fmla="*/ 394 w 36583"/>
                <a:gd name="connsiteY7" fmla="*/ 2943 h 73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83" h="731140">
                  <a:moveTo>
                    <a:pt x="394" y="2943"/>
                  </a:moveTo>
                  <a:cubicBezTo>
                    <a:pt x="-2781" y="28696"/>
                    <a:pt x="14152" y="248124"/>
                    <a:pt x="17327" y="358543"/>
                  </a:cubicBezTo>
                  <a:cubicBezTo>
                    <a:pt x="20502" y="468962"/>
                    <a:pt x="16269" y="605135"/>
                    <a:pt x="19444" y="665460"/>
                  </a:cubicBezTo>
                  <a:cubicBezTo>
                    <a:pt x="22619" y="725785"/>
                    <a:pt x="35672" y="713438"/>
                    <a:pt x="36377" y="720493"/>
                  </a:cubicBezTo>
                  <a:cubicBezTo>
                    <a:pt x="37082" y="727548"/>
                    <a:pt x="26146" y="745893"/>
                    <a:pt x="23677" y="707793"/>
                  </a:cubicBezTo>
                  <a:cubicBezTo>
                    <a:pt x="21208" y="669693"/>
                    <a:pt x="19444" y="575854"/>
                    <a:pt x="21561" y="491893"/>
                  </a:cubicBezTo>
                  <a:cubicBezTo>
                    <a:pt x="23678" y="407932"/>
                    <a:pt x="38494" y="281285"/>
                    <a:pt x="36377" y="204027"/>
                  </a:cubicBezTo>
                  <a:cubicBezTo>
                    <a:pt x="34260" y="126769"/>
                    <a:pt x="3569" y="-22810"/>
                    <a:pt x="394" y="29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AFCE4681-A267-4B70-BCFA-BC4A661DC6CA}"/>
                </a:ext>
              </a:extLst>
            </p:cNvPr>
            <p:cNvSpPr/>
            <p:nvPr/>
          </p:nvSpPr>
          <p:spPr>
            <a:xfrm>
              <a:off x="2571086" y="2590589"/>
              <a:ext cx="1407889" cy="120861"/>
            </a:xfrm>
            <a:custGeom>
              <a:avLst/>
              <a:gdLst>
                <a:gd name="connsiteX0" fmla="*/ 2781 w 1407889"/>
                <a:gd name="connsiteY0" fmla="*/ 211 h 120861"/>
                <a:gd name="connsiteX1" fmla="*/ 212331 w 1407889"/>
                <a:gd name="connsiteY1" fmla="*/ 38311 h 120861"/>
                <a:gd name="connsiteX2" fmla="*/ 934114 w 1407889"/>
                <a:gd name="connsiteY2" fmla="*/ 89111 h 120861"/>
                <a:gd name="connsiteX3" fmla="*/ 1317231 w 1407889"/>
                <a:gd name="connsiteY3" fmla="*/ 118744 h 120861"/>
                <a:gd name="connsiteX4" fmla="*/ 1406131 w 1407889"/>
                <a:gd name="connsiteY4" fmla="*/ 116628 h 120861"/>
                <a:gd name="connsiteX5" fmla="*/ 1378614 w 1407889"/>
                <a:gd name="connsiteY5" fmla="*/ 120861 h 120861"/>
                <a:gd name="connsiteX6" fmla="*/ 322397 w 1407889"/>
                <a:gd name="connsiteY6" fmla="*/ 55244 h 120861"/>
                <a:gd name="connsiteX7" fmla="*/ 2781 w 1407889"/>
                <a:gd name="connsiteY7" fmla="*/ 211 h 12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7889" h="120861">
                  <a:moveTo>
                    <a:pt x="2781" y="211"/>
                  </a:moveTo>
                  <a:cubicBezTo>
                    <a:pt x="-15563" y="-2611"/>
                    <a:pt x="57109" y="23494"/>
                    <a:pt x="212331" y="38311"/>
                  </a:cubicBezTo>
                  <a:cubicBezTo>
                    <a:pt x="367553" y="53128"/>
                    <a:pt x="934114" y="89111"/>
                    <a:pt x="934114" y="89111"/>
                  </a:cubicBezTo>
                  <a:lnTo>
                    <a:pt x="1317231" y="118744"/>
                  </a:lnTo>
                  <a:cubicBezTo>
                    <a:pt x="1395900" y="123330"/>
                    <a:pt x="1395901" y="116275"/>
                    <a:pt x="1406131" y="116628"/>
                  </a:cubicBezTo>
                  <a:cubicBezTo>
                    <a:pt x="1416361" y="116981"/>
                    <a:pt x="1378614" y="120861"/>
                    <a:pt x="1378614" y="120861"/>
                  </a:cubicBezTo>
                  <a:lnTo>
                    <a:pt x="322397" y="55244"/>
                  </a:lnTo>
                  <a:cubicBezTo>
                    <a:pt x="92739" y="36547"/>
                    <a:pt x="21125" y="3033"/>
                    <a:pt x="2781" y="2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F85D67EA-CEEE-4C40-9588-F9BBDDA7E75B}"/>
                </a:ext>
              </a:extLst>
            </p:cNvPr>
            <p:cNvSpPr/>
            <p:nvPr/>
          </p:nvSpPr>
          <p:spPr>
            <a:xfrm>
              <a:off x="2590585" y="2564630"/>
              <a:ext cx="1308315" cy="91787"/>
            </a:xfrm>
            <a:custGeom>
              <a:avLst/>
              <a:gdLst>
                <a:gd name="connsiteX0" fmla="*/ 215 w 1308315"/>
                <a:gd name="connsiteY0" fmla="*/ 15587 h 91787"/>
                <a:gd name="connsiteX1" fmla="*/ 61598 w 1308315"/>
                <a:gd name="connsiteY1" fmla="*/ 770 h 91787"/>
                <a:gd name="connsiteX2" fmla="*/ 192832 w 1308315"/>
                <a:gd name="connsiteY2" fmla="*/ 43103 h 91787"/>
                <a:gd name="connsiteX3" fmla="*/ 802432 w 1308315"/>
                <a:gd name="connsiteY3" fmla="*/ 74853 h 91787"/>
                <a:gd name="connsiteX4" fmla="*/ 1035265 w 1308315"/>
                <a:gd name="connsiteY4" fmla="*/ 64270 h 91787"/>
                <a:gd name="connsiteX5" fmla="*/ 1308315 w 1308315"/>
                <a:gd name="connsiteY5" fmla="*/ 91787 h 91787"/>
                <a:gd name="connsiteX6" fmla="*/ 859582 w 1308315"/>
                <a:gd name="connsiteY6" fmla="*/ 72737 h 91787"/>
                <a:gd name="connsiteX7" fmla="*/ 415082 w 1308315"/>
                <a:gd name="connsiteY7" fmla="*/ 57920 h 91787"/>
                <a:gd name="connsiteX8" fmla="*/ 80648 w 1308315"/>
                <a:gd name="connsiteY8" fmla="*/ 13470 h 91787"/>
                <a:gd name="connsiteX9" fmla="*/ 215 w 1308315"/>
                <a:gd name="connsiteY9" fmla="*/ 15587 h 9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8315" h="91787">
                  <a:moveTo>
                    <a:pt x="215" y="15587"/>
                  </a:moveTo>
                  <a:cubicBezTo>
                    <a:pt x="-2960" y="13470"/>
                    <a:pt x="29495" y="-3816"/>
                    <a:pt x="61598" y="770"/>
                  </a:cubicBezTo>
                  <a:cubicBezTo>
                    <a:pt x="93701" y="5356"/>
                    <a:pt x="69360" y="30756"/>
                    <a:pt x="192832" y="43103"/>
                  </a:cubicBezTo>
                  <a:cubicBezTo>
                    <a:pt x="316304" y="55450"/>
                    <a:pt x="662027" y="71325"/>
                    <a:pt x="802432" y="74853"/>
                  </a:cubicBezTo>
                  <a:cubicBezTo>
                    <a:pt x="942837" y="78381"/>
                    <a:pt x="950951" y="61448"/>
                    <a:pt x="1035265" y="64270"/>
                  </a:cubicBezTo>
                  <a:cubicBezTo>
                    <a:pt x="1119579" y="67092"/>
                    <a:pt x="1308315" y="91787"/>
                    <a:pt x="1308315" y="91787"/>
                  </a:cubicBezTo>
                  <a:lnTo>
                    <a:pt x="859582" y="72737"/>
                  </a:lnTo>
                  <a:cubicBezTo>
                    <a:pt x="710710" y="67093"/>
                    <a:pt x="544904" y="67798"/>
                    <a:pt x="415082" y="57920"/>
                  </a:cubicBezTo>
                  <a:cubicBezTo>
                    <a:pt x="285260" y="48042"/>
                    <a:pt x="147323" y="21231"/>
                    <a:pt x="80648" y="13470"/>
                  </a:cubicBezTo>
                  <a:cubicBezTo>
                    <a:pt x="13973" y="5709"/>
                    <a:pt x="3390" y="17704"/>
                    <a:pt x="215" y="155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CB87D840-1648-44F8-8FE1-5EEC0A43F744}"/>
                </a:ext>
              </a:extLst>
            </p:cNvPr>
            <p:cNvSpPr/>
            <p:nvPr/>
          </p:nvSpPr>
          <p:spPr>
            <a:xfrm>
              <a:off x="3473450" y="2651263"/>
              <a:ext cx="506300" cy="50425"/>
            </a:xfrm>
            <a:custGeom>
              <a:avLst/>
              <a:gdLst>
                <a:gd name="connsiteX0" fmla="*/ 0 w 506300"/>
                <a:gd name="connsiteY0" fmla="*/ 5154 h 50425"/>
                <a:gd name="connsiteX1" fmla="*/ 228600 w 506300"/>
                <a:gd name="connsiteY1" fmla="*/ 26320 h 50425"/>
                <a:gd name="connsiteX2" fmla="*/ 501650 w 506300"/>
                <a:gd name="connsiteY2" fmla="*/ 49604 h 50425"/>
                <a:gd name="connsiteX3" fmla="*/ 376767 w 506300"/>
                <a:gd name="connsiteY3" fmla="*/ 41137 h 50425"/>
                <a:gd name="connsiteX4" fmla="*/ 74083 w 506300"/>
                <a:gd name="connsiteY4" fmla="*/ 3037 h 50425"/>
                <a:gd name="connsiteX5" fmla="*/ 0 w 506300"/>
                <a:gd name="connsiteY5" fmla="*/ 5154 h 5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300" h="50425">
                  <a:moveTo>
                    <a:pt x="0" y="5154"/>
                  </a:moveTo>
                  <a:lnTo>
                    <a:pt x="228600" y="26320"/>
                  </a:lnTo>
                  <a:lnTo>
                    <a:pt x="501650" y="49604"/>
                  </a:lnTo>
                  <a:cubicBezTo>
                    <a:pt x="526344" y="52073"/>
                    <a:pt x="448028" y="48898"/>
                    <a:pt x="376767" y="41137"/>
                  </a:cubicBezTo>
                  <a:cubicBezTo>
                    <a:pt x="305506" y="33376"/>
                    <a:pt x="134055" y="9034"/>
                    <a:pt x="74083" y="3037"/>
                  </a:cubicBezTo>
                  <a:cubicBezTo>
                    <a:pt x="14111" y="-2960"/>
                    <a:pt x="15522" y="1097"/>
                    <a:pt x="0" y="51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9E5F9D57-038A-4D9F-B340-D0A7B226FD37}"/>
                </a:ext>
              </a:extLst>
            </p:cNvPr>
            <p:cNvSpPr/>
            <p:nvPr/>
          </p:nvSpPr>
          <p:spPr>
            <a:xfrm>
              <a:off x="2097086" y="2527191"/>
              <a:ext cx="442957" cy="53133"/>
            </a:xfrm>
            <a:custGeom>
              <a:avLst/>
              <a:gdLst>
                <a:gd name="connsiteX0" fmla="*/ 531 w 442957"/>
                <a:gd name="connsiteY0" fmla="*/ 109 h 53133"/>
                <a:gd name="connsiteX1" fmla="*/ 133881 w 442957"/>
                <a:gd name="connsiteY1" fmla="*/ 44559 h 53133"/>
                <a:gd name="connsiteX2" fmla="*/ 345547 w 442957"/>
                <a:gd name="connsiteY2" fmla="*/ 53026 h 53133"/>
                <a:gd name="connsiteX3" fmla="*/ 442914 w 442957"/>
                <a:gd name="connsiteY3" fmla="*/ 42442 h 53133"/>
                <a:gd name="connsiteX4" fmla="*/ 354014 w 442957"/>
                <a:gd name="connsiteY4" fmla="*/ 44559 h 53133"/>
                <a:gd name="connsiteX5" fmla="*/ 97897 w 442957"/>
                <a:gd name="connsiteY5" fmla="*/ 31859 h 53133"/>
                <a:gd name="connsiteX6" fmla="*/ 531 w 442957"/>
                <a:gd name="connsiteY6" fmla="*/ 109 h 5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957" h="53133">
                  <a:moveTo>
                    <a:pt x="531" y="109"/>
                  </a:moveTo>
                  <a:cubicBezTo>
                    <a:pt x="6528" y="2226"/>
                    <a:pt x="76378" y="35740"/>
                    <a:pt x="133881" y="44559"/>
                  </a:cubicBezTo>
                  <a:cubicBezTo>
                    <a:pt x="191384" y="53378"/>
                    <a:pt x="294042" y="53379"/>
                    <a:pt x="345547" y="53026"/>
                  </a:cubicBezTo>
                  <a:cubicBezTo>
                    <a:pt x="397052" y="52673"/>
                    <a:pt x="441503" y="43853"/>
                    <a:pt x="442914" y="42442"/>
                  </a:cubicBezTo>
                  <a:cubicBezTo>
                    <a:pt x="444325" y="41031"/>
                    <a:pt x="411517" y="46323"/>
                    <a:pt x="354014" y="44559"/>
                  </a:cubicBezTo>
                  <a:cubicBezTo>
                    <a:pt x="296511" y="42795"/>
                    <a:pt x="155752" y="36445"/>
                    <a:pt x="97897" y="31859"/>
                  </a:cubicBezTo>
                  <a:cubicBezTo>
                    <a:pt x="40042" y="27273"/>
                    <a:pt x="-5466" y="-2008"/>
                    <a:pt x="531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A3D7E71F-84E0-4483-9394-328AEA4AF8A1}"/>
                </a:ext>
              </a:extLst>
            </p:cNvPr>
            <p:cNvSpPr/>
            <p:nvPr/>
          </p:nvSpPr>
          <p:spPr>
            <a:xfrm>
              <a:off x="2107223" y="2512414"/>
              <a:ext cx="424465" cy="47061"/>
            </a:xfrm>
            <a:custGeom>
              <a:avLst/>
              <a:gdLst>
                <a:gd name="connsiteX0" fmla="*/ 977 w 424465"/>
                <a:gd name="connsiteY0" fmla="*/ 69 h 47061"/>
                <a:gd name="connsiteX1" fmla="*/ 168194 w 424465"/>
                <a:gd name="connsiteY1" fmla="*/ 33936 h 47061"/>
                <a:gd name="connsiteX2" fmla="*/ 362927 w 424465"/>
                <a:gd name="connsiteY2" fmla="*/ 42403 h 47061"/>
                <a:gd name="connsiteX3" fmla="*/ 422194 w 424465"/>
                <a:gd name="connsiteY3" fmla="*/ 46636 h 47061"/>
                <a:gd name="connsiteX4" fmla="*/ 299427 w 424465"/>
                <a:gd name="connsiteY4" fmla="*/ 44519 h 47061"/>
                <a:gd name="connsiteX5" fmla="*/ 108927 w 424465"/>
                <a:gd name="connsiteY5" fmla="*/ 25469 h 47061"/>
                <a:gd name="connsiteX6" fmla="*/ 977 w 424465"/>
                <a:gd name="connsiteY6" fmla="*/ 69 h 4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465" h="47061">
                  <a:moveTo>
                    <a:pt x="977" y="69"/>
                  </a:moveTo>
                  <a:cubicBezTo>
                    <a:pt x="10855" y="1480"/>
                    <a:pt x="107869" y="26880"/>
                    <a:pt x="168194" y="33936"/>
                  </a:cubicBezTo>
                  <a:cubicBezTo>
                    <a:pt x="228519" y="40992"/>
                    <a:pt x="320594" y="40286"/>
                    <a:pt x="362927" y="42403"/>
                  </a:cubicBezTo>
                  <a:cubicBezTo>
                    <a:pt x="405260" y="44520"/>
                    <a:pt x="432777" y="46283"/>
                    <a:pt x="422194" y="46636"/>
                  </a:cubicBezTo>
                  <a:cubicBezTo>
                    <a:pt x="411611" y="46989"/>
                    <a:pt x="351638" y="48047"/>
                    <a:pt x="299427" y="44519"/>
                  </a:cubicBezTo>
                  <a:cubicBezTo>
                    <a:pt x="247216" y="40991"/>
                    <a:pt x="159727" y="31819"/>
                    <a:pt x="108927" y="25469"/>
                  </a:cubicBezTo>
                  <a:cubicBezTo>
                    <a:pt x="58127" y="19119"/>
                    <a:pt x="-8901" y="-1342"/>
                    <a:pt x="977" y="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DFB75DBB-78F2-4134-A298-7E5D5B16CFC3}"/>
                </a:ext>
              </a:extLst>
            </p:cNvPr>
            <p:cNvSpPr/>
            <p:nvPr/>
          </p:nvSpPr>
          <p:spPr>
            <a:xfrm>
              <a:off x="3898878" y="2866805"/>
              <a:ext cx="325472" cy="269498"/>
            </a:xfrm>
            <a:custGeom>
              <a:avLst/>
              <a:gdLst>
                <a:gd name="connsiteX0" fmla="*/ 22 w 325472"/>
                <a:gd name="connsiteY0" fmla="*/ 220 h 269498"/>
                <a:gd name="connsiteX1" fmla="*/ 277835 w 325472"/>
                <a:gd name="connsiteY1" fmla="*/ 27208 h 269498"/>
                <a:gd name="connsiteX2" fmla="*/ 301647 w 325472"/>
                <a:gd name="connsiteY2" fmla="*/ 71658 h 269498"/>
                <a:gd name="connsiteX3" fmla="*/ 325460 w 325472"/>
                <a:gd name="connsiteY3" fmla="*/ 230408 h 269498"/>
                <a:gd name="connsiteX4" fmla="*/ 298472 w 325472"/>
                <a:gd name="connsiteY4" fmla="*/ 266920 h 269498"/>
                <a:gd name="connsiteX5" fmla="*/ 303235 w 325472"/>
                <a:gd name="connsiteY5" fmla="*/ 179608 h 269498"/>
                <a:gd name="connsiteX6" fmla="*/ 319110 w 325472"/>
                <a:gd name="connsiteY6" fmla="*/ 93883 h 269498"/>
                <a:gd name="connsiteX7" fmla="*/ 293710 w 325472"/>
                <a:gd name="connsiteY7" fmla="*/ 41495 h 269498"/>
                <a:gd name="connsiteX8" fmla="*/ 22 w 325472"/>
                <a:gd name="connsiteY8" fmla="*/ 220 h 26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72" h="269498">
                  <a:moveTo>
                    <a:pt x="22" y="220"/>
                  </a:moveTo>
                  <a:cubicBezTo>
                    <a:pt x="-2624" y="-2161"/>
                    <a:pt x="227564" y="15302"/>
                    <a:pt x="277835" y="27208"/>
                  </a:cubicBezTo>
                  <a:cubicBezTo>
                    <a:pt x="328106" y="39114"/>
                    <a:pt x="293710" y="37791"/>
                    <a:pt x="301647" y="71658"/>
                  </a:cubicBezTo>
                  <a:cubicBezTo>
                    <a:pt x="309585" y="105525"/>
                    <a:pt x="325989" y="197864"/>
                    <a:pt x="325460" y="230408"/>
                  </a:cubicBezTo>
                  <a:cubicBezTo>
                    <a:pt x="324931" y="262952"/>
                    <a:pt x="302176" y="275387"/>
                    <a:pt x="298472" y="266920"/>
                  </a:cubicBezTo>
                  <a:cubicBezTo>
                    <a:pt x="294768" y="258453"/>
                    <a:pt x="299795" y="208448"/>
                    <a:pt x="303235" y="179608"/>
                  </a:cubicBezTo>
                  <a:cubicBezTo>
                    <a:pt x="306675" y="150769"/>
                    <a:pt x="320697" y="116902"/>
                    <a:pt x="319110" y="93883"/>
                  </a:cubicBezTo>
                  <a:cubicBezTo>
                    <a:pt x="317523" y="70864"/>
                    <a:pt x="343187" y="56841"/>
                    <a:pt x="293710" y="41495"/>
                  </a:cubicBezTo>
                  <a:cubicBezTo>
                    <a:pt x="244233" y="26149"/>
                    <a:pt x="2668" y="2601"/>
                    <a:pt x="22" y="2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981D4D97-A9B4-449E-B6C3-CBE4015F992F}"/>
                </a:ext>
              </a:extLst>
            </p:cNvPr>
            <p:cNvSpPr/>
            <p:nvPr/>
          </p:nvSpPr>
          <p:spPr>
            <a:xfrm>
              <a:off x="4038537" y="2905528"/>
              <a:ext cx="161190" cy="302820"/>
            </a:xfrm>
            <a:custGeom>
              <a:avLst/>
              <a:gdLst>
                <a:gd name="connsiteX0" fmla="*/ 63 w 161190"/>
                <a:gd name="connsiteY0" fmla="*/ 1185 h 302820"/>
                <a:gd name="connsiteX1" fmla="*/ 42926 w 161190"/>
                <a:gd name="connsiteY1" fmla="*/ 104372 h 302820"/>
                <a:gd name="connsiteX2" fmla="*/ 41338 w 161190"/>
                <a:gd name="connsiteY2" fmla="*/ 172635 h 302820"/>
                <a:gd name="connsiteX3" fmla="*/ 65151 w 161190"/>
                <a:gd name="connsiteY3" fmla="*/ 223435 h 302820"/>
                <a:gd name="connsiteX4" fmla="*/ 144526 w 161190"/>
                <a:gd name="connsiteY4" fmla="*/ 267885 h 302820"/>
                <a:gd name="connsiteX5" fmla="*/ 160401 w 161190"/>
                <a:gd name="connsiteY5" fmla="*/ 302810 h 302820"/>
                <a:gd name="connsiteX6" fmla="*/ 130238 w 161190"/>
                <a:gd name="connsiteY6" fmla="*/ 271060 h 302820"/>
                <a:gd name="connsiteX7" fmla="*/ 57213 w 161190"/>
                <a:gd name="connsiteY7" fmla="*/ 228197 h 302820"/>
                <a:gd name="connsiteX8" fmla="*/ 46101 w 161190"/>
                <a:gd name="connsiteY8" fmla="*/ 99610 h 302820"/>
                <a:gd name="connsiteX9" fmla="*/ 33401 w 161190"/>
                <a:gd name="connsiteY9" fmla="*/ 50397 h 302820"/>
                <a:gd name="connsiteX10" fmla="*/ 63 w 161190"/>
                <a:gd name="connsiteY10" fmla="*/ 1185 h 30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190" h="302820">
                  <a:moveTo>
                    <a:pt x="63" y="1185"/>
                  </a:moveTo>
                  <a:cubicBezTo>
                    <a:pt x="1650" y="10181"/>
                    <a:pt x="36047" y="75797"/>
                    <a:pt x="42926" y="104372"/>
                  </a:cubicBezTo>
                  <a:cubicBezTo>
                    <a:pt x="49805" y="132947"/>
                    <a:pt x="37634" y="152791"/>
                    <a:pt x="41338" y="172635"/>
                  </a:cubicBezTo>
                  <a:cubicBezTo>
                    <a:pt x="45042" y="192479"/>
                    <a:pt x="47953" y="207560"/>
                    <a:pt x="65151" y="223435"/>
                  </a:cubicBezTo>
                  <a:cubicBezTo>
                    <a:pt x="82349" y="239310"/>
                    <a:pt x="128651" y="254656"/>
                    <a:pt x="144526" y="267885"/>
                  </a:cubicBezTo>
                  <a:cubicBezTo>
                    <a:pt x="160401" y="281114"/>
                    <a:pt x="162782" y="302281"/>
                    <a:pt x="160401" y="302810"/>
                  </a:cubicBezTo>
                  <a:cubicBezTo>
                    <a:pt x="158020" y="303339"/>
                    <a:pt x="147436" y="283495"/>
                    <a:pt x="130238" y="271060"/>
                  </a:cubicBezTo>
                  <a:cubicBezTo>
                    <a:pt x="113040" y="258625"/>
                    <a:pt x="71236" y="256772"/>
                    <a:pt x="57213" y="228197"/>
                  </a:cubicBezTo>
                  <a:cubicBezTo>
                    <a:pt x="43190" y="199622"/>
                    <a:pt x="50070" y="129243"/>
                    <a:pt x="46101" y="99610"/>
                  </a:cubicBezTo>
                  <a:cubicBezTo>
                    <a:pt x="42132" y="69977"/>
                    <a:pt x="39486" y="63891"/>
                    <a:pt x="33401" y="50397"/>
                  </a:cubicBezTo>
                  <a:cubicBezTo>
                    <a:pt x="27316" y="36903"/>
                    <a:pt x="-1524" y="-7811"/>
                    <a:pt x="63" y="11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4C3B14C3-7EDE-427B-AF7F-584927C494BD}"/>
                </a:ext>
              </a:extLst>
            </p:cNvPr>
            <p:cNvSpPr/>
            <p:nvPr/>
          </p:nvSpPr>
          <p:spPr>
            <a:xfrm>
              <a:off x="4071892" y="2966413"/>
              <a:ext cx="133031" cy="232470"/>
            </a:xfrm>
            <a:custGeom>
              <a:avLst/>
              <a:gdLst>
                <a:gd name="connsiteX0" fmla="*/ 46 w 133031"/>
                <a:gd name="connsiteY0" fmla="*/ 625 h 232470"/>
                <a:gd name="connsiteX1" fmla="*/ 117521 w 133031"/>
                <a:gd name="connsiteY1" fmla="*/ 11737 h 232470"/>
                <a:gd name="connsiteX2" fmla="*/ 109583 w 133031"/>
                <a:gd name="connsiteY2" fmla="*/ 67300 h 232470"/>
                <a:gd name="connsiteX3" fmla="*/ 131808 w 133031"/>
                <a:gd name="connsiteY3" fmla="*/ 160962 h 232470"/>
                <a:gd name="connsiteX4" fmla="*/ 128633 w 133031"/>
                <a:gd name="connsiteY4" fmla="*/ 232400 h 232470"/>
                <a:gd name="connsiteX5" fmla="*/ 115933 w 133031"/>
                <a:gd name="connsiteY5" fmla="*/ 172075 h 232470"/>
                <a:gd name="connsiteX6" fmla="*/ 104821 w 133031"/>
                <a:gd name="connsiteY6" fmla="*/ 70475 h 232470"/>
                <a:gd name="connsiteX7" fmla="*/ 103233 w 133031"/>
                <a:gd name="connsiteY7" fmla="*/ 22850 h 232470"/>
                <a:gd name="connsiteX8" fmla="*/ 46 w 133031"/>
                <a:gd name="connsiteY8" fmla="*/ 625 h 23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31" h="232470">
                  <a:moveTo>
                    <a:pt x="46" y="625"/>
                  </a:moveTo>
                  <a:cubicBezTo>
                    <a:pt x="2427" y="-1227"/>
                    <a:pt x="99265" y="624"/>
                    <a:pt x="117521" y="11737"/>
                  </a:cubicBezTo>
                  <a:cubicBezTo>
                    <a:pt x="135777" y="22850"/>
                    <a:pt x="107202" y="42429"/>
                    <a:pt x="109583" y="67300"/>
                  </a:cubicBezTo>
                  <a:cubicBezTo>
                    <a:pt x="111964" y="92171"/>
                    <a:pt x="128633" y="133445"/>
                    <a:pt x="131808" y="160962"/>
                  </a:cubicBezTo>
                  <a:cubicBezTo>
                    <a:pt x="134983" y="188479"/>
                    <a:pt x="131279" y="230548"/>
                    <a:pt x="128633" y="232400"/>
                  </a:cubicBezTo>
                  <a:cubicBezTo>
                    <a:pt x="125987" y="234252"/>
                    <a:pt x="119902" y="199063"/>
                    <a:pt x="115933" y="172075"/>
                  </a:cubicBezTo>
                  <a:cubicBezTo>
                    <a:pt x="111964" y="145088"/>
                    <a:pt x="106938" y="95346"/>
                    <a:pt x="104821" y="70475"/>
                  </a:cubicBezTo>
                  <a:cubicBezTo>
                    <a:pt x="102704" y="45604"/>
                    <a:pt x="118579" y="34492"/>
                    <a:pt x="103233" y="22850"/>
                  </a:cubicBezTo>
                  <a:cubicBezTo>
                    <a:pt x="87887" y="11208"/>
                    <a:pt x="-2335" y="2477"/>
                    <a:pt x="46" y="6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C87FB5DA-A9EE-4652-BD76-AF8C1EE5401D}"/>
                </a:ext>
              </a:extLst>
            </p:cNvPr>
            <p:cNvSpPr/>
            <p:nvPr/>
          </p:nvSpPr>
          <p:spPr>
            <a:xfrm>
              <a:off x="4146215" y="3154106"/>
              <a:ext cx="72671" cy="317866"/>
            </a:xfrm>
            <a:custGeom>
              <a:avLst/>
              <a:gdLst>
                <a:gd name="connsiteX0" fmla="*/ 71773 w 72671"/>
                <a:gd name="connsiteY0" fmla="*/ 3432 h 317866"/>
                <a:gd name="connsiteX1" fmla="*/ 65423 w 72671"/>
                <a:gd name="connsiteY1" fmla="*/ 152657 h 317866"/>
                <a:gd name="connsiteX2" fmla="*/ 3510 w 72671"/>
                <a:gd name="connsiteY2" fmla="*/ 255844 h 317866"/>
                <a:gd name="connsiteX3" fmla="*/ 8273 w 72671"/>
                <a:gd name="connsiteY3" fmla="*/ 317757 h 317866"/>
                <a:gd name="connsiteX4" fmla="*/ 13035 w 72671"/>
                <a:gd name="connsiteY4" fmla="*/ 241557 h 317866"/>
                <a:gd name="connsiteX5" fmla="*/ 57485 w 72671"/>
                <a:gd name="connsiteY5" fmla="*/ 152657 h 317866"/>
                <a:gd name="connsiteX6" fmla="*/ 68598 w 72671"/>
                <a:gd name="connsiteY6" fmla="*/ 55819 h 317866"/>
                <a:gd name="connsiteX7" fmla="*/ 71773 w 72671"/>
                <a:gd name="connsiteY7" fmla="*/ 3432 h 31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71" h="317866">
                  <a:moveTo>
                    <a:pt x="71773" y="3432"/>
                  </a:moveTo>
                  <a:cubicBezTo>
                    <a:pt x="71244" y="19572"/>
                    <a:pt x="76800" y="110588"/>
                    <a:pt x="65423" y="152657"/>
                  </a:cubicBezTo>
                  <a:cubicBezTo>
                    <a:pt x="54046" y="194726"/>
                    <a:pt x="13035" y="228327"/>
                    <a:pt x="3510" y="255844"/>
                  </a:cubicBezTo>
                  <a:cubicBezTo>
                    <a:pt x="-6015" y="283361"/>
                    <a:pt x="6685" y="320138"/>
                    <a:pt x="8273" y="317757"/>
                  </a:cubicBezTo>
                  <a:cubicBezTo>
                    <a:pt x="9860" y="315376"/>
                    <a:pt x="4833" y="269074"/>
                    <a:pt x="13035" y="241557"/>
                  </a:cubicBezTo>
                  <a:cubicBezTo>
                    <a:pt x="21237" y="214040"/>
                    <a:pt x="48224" y="183613"/>
                    <a:pt x="57485" y="152657"/>
                  </a:cubicBezTo>
                  <a:cubicBezTo>
                    <a:pt x="66745" y="121701"/>
                    <a:pt x="65952" y="79631"/>
                    <a:pt x="68598" y="55819"/>
                  </a:cubicBezTo>
                  <a:cubicBezTo>
                    <a:pt x="71244" y="32007"/>
                    <a:pt x="72302" y="-12708"/>
                    <a:pt x="71773" y="34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496AB04F-4B7F-4530-A92C-652F32B09CBD}"/>
                </a:ext>
              </a:extLst>
            </p:cNvPr>
            <p:cNvSpPr/>
            <p:nvPr/>
          </p:nvSpPr>
          <p:spPr>
            <a:xfrm>
              <a:off x="4144923" y="3390141"/>
              <a:ext cx="58665" cy="186502"/>
            </a:xfrm>
            <a:custGeom>
              <a:avLst/>
              <a:gdLst>
                <a:gd name="connsiteX0" fmla="*/ 55602 w 58665"/>
                <a:gd name="connsiteY0" fmla="*/ 186497 h 186502"/>
                <a:gd name="connsiteX1" fmla="*/ 47665 w 58665"/>
                <a:gd name="connsiteY1" fmla="*/ 15047 h 186502"/>
                <a:gd name="connsiteX2" fmla="*/ 38140 w 58665"/>
                <a:gd name="connsiteY2" fmla="*/ 42034 h 186502"/>
                <a:gd name="connsiteX3" fmla="*/ 25440 w 58665"/>
                <a:gd name="connsiteY3" fmla="*/ 75372 h 186502"/>
                <a:gd name="connsiteX4" fmla="*/ 40 w 58665"/>
                <a:gd name="connsiteY4" fmla="*/ 83309 h 186502"/>
                <a:gd name="connsiteX5" fmla="*/ 31790 w 58665"/>
                <a:gd name="connsiteY5" fmla="*/ 53147 h 186502"/>
                <a:gd name="connsiteX6" fmla="*/ 39727 w 58665"/>
                <a:gd name="connsiteY6" fmla="*/ 19809 h 186502"/>
                <a:gd name="connsiteX7" fmla="*/ 57190 w 58665"/>
                <a:gd name="connsiteY7" fmla="*/ 8697 h 186502"/>
                <a:gd name="connsiteX8" fmla="*/ 55602 w 58665"/>
                <a:gd name="connsiteY8" fmla="*/ 186497 h 18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5" h="186502">
                  <a:moveTo>
                    <a:pt x="55602" y="186497"/>
                  </a:moveTo>
                  <a:cubicBezTo>
                    <a:pt x="54014" y="187555"/>
                    <a:pt x="50575" y="39124"/>
                    <a:pt x="47665" y="15047"/>
                  </a:cubicBezTo>
                  <a:cubicBezTo>
                    <a:pt x="44755" y="-9030"/>
                    <a:pt x="41844" y="31980"/>
                    <a:pt x="38140" y="42034"/>
                  </a:cubicBezTo>
                  <a:cubicBezTo>
                    <a:pt x="34436" y="52088"/>
                    <a:pt x="31790" y="68493"/>
                    <a:pt x="25440" y="75372"/>
                  </a:cubicBezTo>
                  <a:cubicBezTo>
                    <a:pt x="19090" y="82251"/>
                    <a:pt x="-1018" y="87013"/>
                    <a:pt x="40" y="83309"/>
                  </a:cubicBezTo>
                  <a:cubicBezTo>
                    <a:pt x="1098" y="79605"/>
                    <a:pt x="25176" y="63730"/>
                    <a:pt x="31790" y="53147"/>
                  </a:cubicBezTo>
                  <a:cubicBezTo>
                    <a:pt x="38404" y="42564"/>
                    <a:pt x="35494" y="27217"/>
                    <a:pt x="39727" y="19809"/>
                  </a:cubicBezTo>
                  <a:cubicBezTo>
                    <a:pt x="43960" y="12401"/>
                    <a:pt x="53750" y="-13264"/>
                    <a:pt x="57190" y="8697"/>
                  </a:cubicBezTo>
                  <a:cubicBezTo>
                    <a:pt x="60630" y="30657"/>
                    <a:pt x="57190" y="185439"/>
                    <a:pt x="55602" y="1864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4C2234A1-19A5-4A74-8209-65F9E86A1BD5}"/>
                </a:ext>
              </a:extLst>
            </p:cNvPr>
            <p:cNvSpPr/>
            <p:nvPr/>
          </p:nvSpPr>
          <p:spPr>
            <a:xfrm>
              <a:off x="4134817" y="3482974"/>
              <a:ext cx="99625" cy="619323"/>
            </a:xfrm>
            <a:custGeom>
              <a:avLst/>
              <a:gdLst>
                <a:gd name="connsiteX0" fmla="*/ 51421 w 99625"/>
                <a:gd name="connsiteY0" fmla="*/ 1 h 619323"/>
                <a:gd name="connsiteX1" fmla="*/ 3796 w 99625"/>
                <a:gd name="connsiteY1" fmla="*/ 53976 h 619323"/>
                <a:gd name="connsiteX2" fmla="*/ 8558 w 99625"/>
                <a:gd name="connsiteY2" fmla="*/ 93664 h 619323"/>
                <a:gd name="connsiteX3" fmla="*/ 53008 w 99625"/>
                <a:gd name="connsiteY3" fmla="*/ 134939 h 619323"/>
                <a:gd name="connsiteX4" fmla="*/ 56183 w 99625"/>
                <a:gd name="connsiteY4" fmla="*/ 174626 h 619323"/>
                <a:gd name="connsiteX5" fmla="*/ 43483 w 99625"/>
                <a:gd name="connsiteY5" fmla="*/ 198439 h 619323"/>
                <a:gd name="connsiteX6" fmla="*/ 56183 w 99625"/>
                <a:gd name="connsiteY6" fmla="*/ 441326 h 619323"/>
                <a:gd name="connsiteX7" fmla="*/ 65708 w 99625"/>
                <a:gd name="connsiteY7" fmla="*/ 514351 h 619323"/>
                <a:gd name="connsiteX8" fmla="*/ 99046 w 99625"/>
                <a:gd name="connsiteY8" fmla="*/ 619126 h 619323"/>
                <a:gd name="connsiteX9" fmla="*/ 84758 w 99625"/>
                <a:gd name="connsiteY9" fmla="*/ 534989 h 619323"/>
                <a:gd name="connsiteX10" fmla="*/ 57771 w 99625"/>
                <a:gd name="connsiteY10" fmla="*/ 346076 h 619323"/>
                <a:gd name="connsiteX11" fmla="*/ 56183 w 99625"/>
                <a:gd name="connsiteY11" fmla="*/ 195264 h 619323"/>
                <a:gd name="connsiteX12" fmla="*/ 68883 w 99625"/>
                <a:gd name="connsiteY12" fmla="*/ 134939 h 619323"/>
                <a:gd name="connsiteX13" fmla="*/ 21258 w 99625"/>
                <a:gd name="connsiteY13" fmla="*/ 77789 h 619323"/>
                <a:gd name="connsiteX14" fmla="*/ 14908 w 99625"/>
                <a:gd name="connsiteY14" fmla="*/ 52389 h 619323"/>
                <a:gd name="connsiteX15" fmla="*/ 51421 w 99625"/>
                <a:gd name="connsiteY15" fmla="*/ 1 h 61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625" h="619323">
                  <a:moveTo>
                    <a:pt x="51421" y="1"/>
                  </a:moveTo>
                  <a:cubicBezTo>
                    <a:pt x="49569" y="265"/>
                    <a:pt x="10940" y="38366"/>
                    <a:pt x="3796" y="53976"/>
                  </a:cubicBezTo>
                  <a:cubicBezTo>
                    <a:pt x="-3348" y="69586"/>
                    <a:pt x="356" y="80170"/>
                    <a:pt x="8558" y="93664"/>
                  </a:cubicBezTo>
                  <a:cubicBezTo>
                    <a:pt x="16760" y="107158"/>
                    <a:pt x="45071" y="121445"/>
                    <a:pt x="53008" y="134939"/>
                  </a:cubicBezTo>
                  <a:cubicBezTo>
                    <a:pt x="60945" y="148433"/>
                    <a:pt x="57771" y="164043"/>
                    <a:pt x="56183" y="174626"/>
                  </a:cubicBezTo>
                  <a:cubicBezTo>
                    <a:pt x="54596" y="185209"/>
                    <a:pt x="43483" y="153989"/>
                    <a:pt x="43483" y="198439"/>
                  </a:cubicBezTo>
                  <a:cubicBezTo>
                    <a:pt x="43483" y="242889"/>
                    <a:pt x="52479" y="388674"/>
                    <a:pt x="56183" y="441326"/>
                  </a:cubicBezTo>
                  <a:cubicBezTo>
                    <a:pt x="59887" y="493978"/>
                    <a:pt x="58564" y="484718"/>
                    <a:pt x="65708" y="514351"/>
                  </a:cubicBezTo>
                  <a:cubicBezTo>
                    <a:pt x="72852" y="543984"/>
                    <a:pt x="95871" y="615686"/>
                    <a:pt x="99046" y="619126"/>
                  </a:cubicBezTo>
                  <a:cubicBezTo>
                    <a:pt x="102221" y="622566"/>
                    <a:pt x="91637" y="580497"/>
                    <a:pt x="84758" y="534989"/>
                  </a:cubicBezTo>
                  <a:cubicBezTo>
                    <a:pt x="77879" y="489481"/>
                    <a:pt x="62534" y="402697"/>
                    <a:pt x="57771" y="346076"/>
                  </a:cubicBezTo>
                  <a:cubicBezTo>
                    <a:pt x="53009" y="289455"/>
                    <a:pt x="54331" y="230453"/>
                    <a:pt x="56183" y="195264"/>
                  </a:cubicBezTo>
                  <a:cubicBezTo>
                    <a:pt x="58035" y="160075"/>
                    <a:pt x="74704" y="154518"/>
                    <a:pt x="68883" y="134939"/>
                  </a:cubicBezTo>
                  <a:cubicBezTo>
                    <a:pt x="63062" y="115360"/>
                    <a:pt x="30254" y="91547"/>
                    <a:pt x="21258" y="77789"/>
                  </a:cubicBezTo>
                  <a:cubicBezTo>
                    <a:pt x="12262" y="64031"/>
                    <a:pt x="11468" y="63766"/>
                    <a:pt x="14908" y="52389"/>
                  </a:cubicBezTo>
                  <a:cubicBezTo>
                    <a:pt x="18348" y="41012"/>
                    <a:pt x="53273" y="-263"/>
                    <a:pt x="5142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94552751-FA32-48ED-B49E-78B7A2897AAE}"/>
                </a:ext>
              </a:extLst>
            </p:cNvPr>
            <p:cNvSpPr/>
            <p:nvPr/>
          </p:nvSpPr>
          <p:spPr>
            <a:xfrm>
              <a:off x="4163464" y="3461991"/>
              <a:ext cx="77256" cy="160900"/>
            </a:xfrm>
            <a:custGeom>
              <a:avLst/>
              <a:gdLst>
                <a:gd name="connsiteX0" fmla="*/ 549 w 77256"/>
                <a:gd name="connsiteY0" fmla="*/ 65434 h 160900"/>
                <a:gd name="connsiteX1" fmla="*/ 62461 w 77256"/>
                <a:gd name="connsiteY1" fmla="*/ 140047 h 160900"/>
                <a:gd name="connsiteX2" fmla="*/ 64049 w 77256"/>
                <a:gd name="connsiteY2" fmla="*/ 74959 h 160900"/>
                <a:gd name="connsiteX3" fmla="*/ 68811 w 77256"/>
                <a:gd name="connsiteY3" fmla="*/ 347 h 160900"/>
                <a:gd name="connsiteX4" fmla="*/ 76749 w 77256"/>
                <a:gd name="connsiteY4" fmla="*/ 106709 h 160900"/>
                <a:gd name="connsiteX5" fmla="*/ 52936 w 77256"/>
                <a:gd name="connsiteY5" fmla="*/ 160684 h 160900"/>
                <a:gd name="connsiteX6" fmla="*/ 32299 w 77256"/>
                <a:gd name="connsiteY6" fmla="*/ 124172 h 160900"/>
                <a:gd name="connsiteX7" fmla="*/ 549 w 77256"/>
                <a:gd name="connsiteY7" fmla="*/ 65434 h 16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56" h="160900">
                  <a:moveTo>
                    <a:pt x="549" y="65434"/>
                  </a:moveTo>
                  <a:cubicBezTo>
                    <a:pt x="5576" y="68080"/>
                    <a:pt x="51878" y="138460"/>
                    <a:pt x="62461" y="140047"/>
                  </a:cubicBezTo>
                  <a:cubicBezTo>
                    <a:pt x="73044" y="141635"/>
                    <a:pt x="62991" y="98242"/>
                    <a:pt x="64049" y="74959"/>
                  </a:cubicBezTo>
                  <a:cubicBezTo>
                    <a:pt x="65107" y="51676"/>
                    <a:pt x="66694" y="-4945"/>
                    <a:pt x="68811" y="347"/>
                  </a:cubicBezTo>
                  <a:cubicBezTo>
                    <a:pt x="70928" y="5639"/>
                    <a:pt x="79395" y="79986"/>
                    <a:pt x="76749" y="106709"/>
                  </a:cubicBezTo>
                  <a:cubicBezTo>
                    <a:pt x="74103" y="133432"/>
                    <a:pt x="60344" y="157774"/>
                    <a:pt x="52936" y="160684"/>
                  </a:cubicBezTo>
                  <a:cubicBezTo>
                    <a:pt x="45528" y="163595"/>
                    <a:pt x="38120" y="136343"/>
                    <a:pt x="32299" y="124172"/>
                  </a:cubicBezTo>
                  <a:cubicBezTo>
                    <a:pt x="26478" y="112001"/>
                    <a:pt x="-4478" y="62788"/>
                    <a:pt x="549" y="654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480B61E8-94B1-408D-A5AF-9E0337CC2BE0}"/>
                </a:ext>
              </a:extLst>
            </p:cNvPr>
            <p:cNvSpPr/>
            <p:nvPr/>
          </p:nvSpPr>
          <p:spPr>
            <a:xfrm>
              <a:off x="4194168" y="3585799"/>
              <a:ext cx="46190" cy="436240"/>
            </a:xfrm>
            <a:custGeom>
              <a:avLst/>
              <a:gdLst>
                <a:gd name="connsiteX0" fmla="*/ 46045 w 46190"/>
                <a:gd name="connsiteY0" fmla="*/ 1951 h 436240"/>
                <a:gd name="connsiteX1" fmla="*/ 41282 w 46190"/>
                <a:gd name="connsiteY1" fmla="*/ 168639 h 436240"/>
                <a:gd name="connsiteX2" fmla="*/ 41282 w 46190"/>
                <a:gd name="connsiteY2" fmla="*/ 321039 h 436240"/>
                <a:gd name="connsiteX3" fmla="*/ 44457 w 46190"/>
                <a:gd name="connsiteY3" fmla="*/ 432164 h 436240"/>
                <a:gd name="connsiteX4" fmla="*/ 36520 w 46190"/>
                <a:gd name="connsiteY4" fmla="*/ 387714 h 436240"/>
                <a:gd name="connsiteX5" fmla="*/ 23820 w 46190"/>
                <a:gd name="connsiteY5" fmla="*/ 162289 h 436240"/>
                <a:gd name="connsiteX6" fmla="*/ 15882 w 46190"/>
                <a:gd name="connsiteY6" fmla="*/ 159114 h 436240"/>
                <a:gd name="connsiteX7" fmla="*/ 38107 w 46190"/>
                <a:gd name="connsiteY7" fmla="*/ 122601 h 436240"/>
                <a:gd name="connsiteX8" fmla="*/ 7 w 46190"/>
                <a:gd name="connsiteY8" fmla="*/ 82914 h 436240"/>
                <a:gd name="connsiteX9" fmla="*/ 34932 w 46190"/>
                <a:gd name="connsiteY9" fmla="*/ 76564 h 436240"/>
                <a:gd name="connsiteX10" fmla="*/ 46045 w 46190"/>
                <a:gd name="connsiteY10" fmla="*/ 1951 h 4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90" h="436240">
                  <a:moveTo>
                    <a:pt x="46045" y="1951"/>
                  </a:moveTo>
                  <a:cubicBezTo>
                    <a:pt x="47103" y="17297"/>
                    <a:pt x="42076" y="115458"/>
                    <a:pt x="41282" y="168639"/>
                  </a:cubicBezTo>
                  <a:cubicBezTo>
                    <a:pt x="40488" y="221820"/>
                    <a:pt x="40753" y="277118"/>
                    <a:pt x="41282" y="321039"/>
                  </a:cubicBezTo>
                  <a:cubicBezTo>
                    <a:pt x="41811" y="364960"/>
                    <a:pt x="45251" y="421052"/>
                    <a:pt x="44457" y="432164"/>
                  </a:cubicBezTo>
                  <a:cubicBezTo>
                    <a:pt x="43663" y="443276"/>
                    <a:pt x="39959" y="432693"/>
                    <a:pt x="36520" y="387714"/>
                  </a:cubicBezTo>
                  <a:cubicBezTo>
                    <a:pt x="33081" y="342735"/>
                    <a:pt x="27260" y="200389"/>
                    <a:pt x="23820" y="162289"/>
                  </a:cubicBezTo>
                  <a:cubicBezTo>
                    <a:pt x="20380" y="124189"/>
                    <a:pt x="13501" y="165729"/>
                    <a:pt x="15882" y="159114"/>
                  </a:cubicBezTo>
                  <a:cubicBezTo>
                    <a:pt x="18263" y="152499"/>
                    <a:pt x="40753" y="135301"/>
                    <a:pt x="38107" y="122601"/>
                  </a:cubicBezTo>
                  <a:cubicBezTo>
                    <a:pt x="35461" y="109901"/>
                    <a:pt x="536" y="90587"/>
                    <a:pt x="7" y="82914"/>
                  </a:cubicBezTo>
                  <a:cubicBezTo>
                    <a:pt x="-522" y="75241"/>
                    <a:pt x="26995" y="86618"/>
                    <a:pt x="34932" y="76564"/>
                  </a:cubicBezTo>
                  <a:cubicBezTo>
                    <a:pt x="42869" y="66510"/>
                    <a:pt x="44987" y="-13395"/>
                    <a:pt x="46045" y="19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06613CFE-2DEF-4402-9C5B-A2C59FFE94D1}"/>
                </a:ext>
              </a:extLst>
            </p:cNvPr>
            <p:cNvSpPr/>
            <p:nvPr/>
          </p:nvSpPr>
          <p:spPr>
            <a:xfrm>
              <a:off x="4191000" y="4073399"/>
              <a:ext cx="52420" cy="250987"/>
            </a:xfrm>
            <a:custGeom>
              <a:avLst/>
              <a:gdLst>
                <a:gd name="connsiteX0" fmla="*/ 34925 w 52420"/>
                <a:gd name="connsiteY0" fmla="*/ 126 h 250987"/>
                <a:gd name="connsiteX1" fmla="*/ 25400 w 52420"/>
                <a:gd name="connsiteY1" fmla="*/ 49339 h 250987"/>
                <a:gd name="connsiteX2" fmla="*/ 38100 w 52420"/>
                <a:gd name="connsiteY2" fmla="*/ 73151 h 250987"/>
                <a:gd name="connsiteX3" fmla="*/ 20638 w 52420"/>
                <a:gd name="connsiteY3" fmla="*/ 90614 h 250987"/>
                <a:gd name="connsiteX4" fmla="*/ 38100 w 52420"/>
                <a:gd name="connsiteY4" fmla="*/ 189039 h 250987"/>
                <a:gd name="connsiteX5" fmla="*/ 50800 w 52420"/>
                <a:gd name="connsiteY5" fmla="*/ 250951 h 250987"/>
                <a:gd name="connsiteX6" fmla="*/ 0 w 52420"/>
                <a:gd name="connsiteY6" fmla="*/ 198564 h 250987"/>
                <a:gd name="connsiteX7" fmla="*/ 50800 w 52420"/>
                <a:gd name="connsiteY7" fmla="*/ 231901 h 250987"/>
                <a:gd name="connsiteX8" fmla="*/ 33338 w 52420"/>
                <a:gd name="connsiteY8" fmla="*/ 163639 h 250987"/>
                <a:gd name="connsiteX9" fmla="*/ 14288 w 52420"/>
                <a:gd name="connsiteY9" fmla="*/ 90614 h 250987"/>
                <a:gd name="connsiteX10" fmla="*/ 28575 w 52420"/>
                <a:gd name="connsiteY10" fmla="*/ 65214 h 250987"/>
                <a:gd name="connsiteX11" fmla="*/ 34925 w 52420"/>
                <a:gd name="connsiteY11" fmla="*/ 126 h 2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20" h="250987">
                  <a:moveTo>
                    <a:pt x="34925" y="126"/>
                  </a:moveTo>
                  <a:cubicBezTo>
                    <a:pt x="34396" y="-2520"/>
                    <a:pt x="24871" y="37168"/>
                    <a:pt x="25400" y="49339"/>
                  </a:cubicBezTo>
                  <a:cubicBezTo>
                    <a:pt x="25929" y="61510"/>
                    <a:pt x="38894" y="66272"/>
                    <a:pt x="38100" y="73151"/>
                  </a:cubicBezTo>
                  <a:cubicBezTo>
                    <a:pt x="37306" y="80030"/>
                    <a:pt x="20638" y="71299"/>
                    <a:pt x="20638" y="90614"/>
                  </a:cubicBezTo>
                  <a:cubicBezTo>
                    <a:pt x="20638" y="109929"/>
                    <a:pt x="33073" y="162316"/>
                    <a:pt x="38100" y="189039"/>
                  </a:cubicBezTo>
                  <a:cubicBezTo>
                    <a:pt x="43127" y="215762"/>
                    <a:pt x="57150" y="249364"/>
                    <a:pt x="50800" y="250951"/>
                  </a:cubicBezTo>
                  <a:cubicBezTo>
                    <a:pt x="44450" y="252539"/>
                    <a:pt x="0" y="201739"/>
                    <a:pt x="0" y="198564"/>
                  </a:cubicBezTo>
                  <a:cubicBezTo>
                    <a:pt x="0" y="195389"/>
                    <a:pt x="45244" y="237722"/>
                    <a:pt x="50800" y="231901"/>
                  </a:cubicBezTo>
                  <a:cubicBezTo>
                    <a:pt x="56356" y="226080"/>
                    <a:pt x="39423" y="187187"/>
                    <a:pt x="33338" y="163639"/>
                  </a:cubicBezTo>
                  <a:cubicBezTo>
                    <a:pt x="27253" y="140091"/>
                    <a:pt x="15082" y="107018"/>
                    <a:pt x="14288" y="90614"/>
                  </a:cubicBezTo>
                  <a:cubicBezTo>
                    <a:pt x="13494" y="74210"/>
                    <a:pt x="27517" y="73416"/>
                    <a:pt x="28575" y="65214"/>
                  </a:cubicBezTo>
                  <a:cubicBezTo>
                    <a:pt x="29633" y="57012"/>
                    <a:pt x="35454" y="2772"/>
                    <a:pt x="34925" y="1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ADAE3388-30E5-4CB1-853C-345B3566701A}"/>
                </a:ext>
              </a:extLst>
            </p:cNvPr>
            <p:cNvSpPr/>
            <p:nvPr/>
          </p:nvSpPr>
          <p:spPr>
            <a:xfrm>
              <a:off x="4197344" y="4282043"/>
              <a:ext cx="90574" cy="234506"/>
            </a:xfrm>
            <a:custGeom>
              <a:avLst/>
              <a:gdLst>
                <a:gd name="connsiteX0" fmla="*/ 6 w 90574"/>
                <a:gd name="connsiteY0" fmla="*/ 1032 h 234506"/>
                <a:gd name="connsiteX1" fmla="*/ 12706 w 90574"/>
                <a:gd name="connsiteY1" fmla="*/ 112157 h 234506"/>
                <a:gd name="connsiteX2" fmla="*/ 28581 w 90574"/>
                <a:gd name="connsiteY2" fmla="*/ 172482 h 234506"/>
                <a:gd name="connsiteX3" fmla="*/ 90494 w 90574"/>
                <a:gd name="connsiteY3" fmla="*/ 234395 h 234506"/>
                <a:gd name="connsiteX4" fmla="*/ 14294 w 90574"/>
                <a:gd name="connsiteY4" fmla="*/ 183595 h 234506"/>
                <a:gd name="connsiteX5" fmla="*/ 6 w 90574"/>
                <a:gd name="connsiteY5" fmla="*/ 1032 h 23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74" h="234506">
                  <a:moveTo>
                    <a:pt x="6" y="1032"/>
                  </a:moveTo>
                  <a:cubicBezTo>
                    <a:pt x="-259" y="-10874"/>
                    <a:pt x="7944" y="83582"/>
                    <a:pt x="12706" y="112157"/>
                  </a:cubicBezTo>
                  <a:cubicBezTo>
                    <a:pt x="17468" y="140732"/>
                    <a:pt x="15616" y="152109"/>
                    <a:pt x="28581" y="172482"/>
                  </a:cubicBezTo>
                  <a:cubicBezTo>
                    <a:pt x="41546" y="192855"/>
                    <a:pt x="92875" y="232543"/>
                    <a:pt x="90494" y="234395"/>
                  </a:cubicBezTo>
                  <a:cubicBezTo>
                    <a:pt x="88113" y="236247"/>
                    <a:pt x="26994" y="214816"/>
                    <a:pt x="14294" y="183595"/>
                  </a:cubicBezTo>
                  <a:cubicBezTo>
                    <a:pt x="1594" y="152374"/>
                    <a:pt x="271" y="12938"/>
                    <a:pt x="6" y="1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9ABCCEA9-C262-42FC-ACF6-C633E00F79F5}"/>
                </a:ext>
              </a:extLst>
            </p:cNvPr>
            <p:cNvSpPr/>
            <p:nvPr/>
          </p:nvSpPr>
          <p:spPr>
            <a:xfrm>
              <a:off x="4230688" y="4500563"/>
              <a:ext cx="133350" cy="57657"/>
            </a:xfrm>
            <a:custGeom>
              <a:avLst/>
              <a:gdLst>
                <a:gd name="connsiteX0" fmla="*/ 0 w 133350"/>
                <a:gd name="connsiteY0" fmla="*/ 0 h 57657"/>
                <a:gd name="connsiteX1" fmla="*/ 93662 w 133350"/>
                <a:gd name="connsiteY1" fmla="*/ 50800 h 57657"/>
                <a:gd name="connsiteX2" fmla="*/ 133350 w 133350"/>
                <a:gd name="connsiteY2" fmla="*/ 57150 h 57657"/>
                <a:gd name="connsiteX3" fmla="*/ 0 w 133350"/>
                <a:gd name="connsiteY3" fmla="*/ 0 h 5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57657">
                  <a:moveTo>
                    <a:pt x="0" y="0"/>
                  </a:moveTo>
                  <a:cubicBezTo>
                    <a:pt x="35718" y="20637"/>
                    <a:pt x="71437" y="41275"/>
                    <a:pt x="93662" y="50800"/>
                  </a:cubicBezTo>
                  <a:cubicBezTo>
                    <a:pt x="115887" y="60325"/>
                    <a:pt x="133350" y="57150"/>
                    <a:pt x="133350" y="57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2BC7F6C0-3059-489D-9146-5D0605A72AC1}"/>
                </a:ext>
              </a:extLst>
            </p:cNvPr>
            <p:cNvSpPr/>
            <p:nvPr/>
          </p:nvSpPr>
          <p:spPr>
            <a:xfrm>
              <a:off x="4186035" y="4502125"/>
              <a:ext cx="77479" cy="730624"/>
            </a:xfrm>
            <a:custGeom>
              <a:avLst/>
              <a:gdLst>
                <a:gd name="connsiteX0" fmla="*/ 36715 w 77479"/>
                <a:gd name="connsiteY0" fmla="*/ 6375 h 730624"/>
                <a:gd name="connsiteX1" fmla="*/ 63703 w 77479"/>
                <a:gd name="connsiteY1" fmla="*/ 66700 h 730624"/>
                <a:gd name="connsiteX2" fmla="*/ 49415 w 77479"/>
                <a:gd name="connsiteY2" fmla="*/ 571525 h 730624"/>
                <a:gd name="connsiteX3" fmla="*/ 52590 w 77479"/>
                <a:gd name="connsiteY3" fmla="*/ 668363 h 730624"/>
                <a:gd name="connsiteX4" fmla="*/ 203 w 77479"/>
                <a:gd name="connsiteY4" fmla="*/ 730275 h 730624"/>
                <a:gd name="connsiteX5" fmla="*/ 74815 w 77479"/>
                <a:gd name="connsiteY5" fmla="*/ 641375 h 730624"/>
                <a:gd name="connsiteX6" fmla="*/ 60528 w 77479"/>
                <a:gd name="connsiteY6" fmla="*/ 428650 h 730624"/>
                <a:gd name="connsiteX7" fmla="*/ 57353 w 77479"/>
                <a:gd name="connsiteY7" fmla="*/ 73050 h 730624"/>
                <a:gd name="connsiteX8" fmla="*/ 36715 w 77479"/>
                <a:gd name="connsiteY8" fmla="*/ 6375 h 73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79" h="730624">
                  <a:moveTo>
                    <a:pt x="36715" y="6375"/>
                  </a:moveTo>
                  <a:cubicBezTo>
                    <a:pt x="37773" y="5317"/>
                    <a:pt x="61586" y="-27492"/>
                    <a:pt x="63703" y="66700"/>
                  </a:cubicBezTo>
                  <a:cubicBezTo>
                    <a:pt x="65820" y="160892"/>
                    <a:pt x="51267" y="471248"/>
                    <a:pt x="49415" y="571525"/>
                  </a:cubicBezTo>
                  <a:cubicBezTo>
                    <a:pt x="47563" y="671802"/>
                    <a:pt x="60792" y="641905"/>
                    <a:pt x="52590" y="668363"/>
                  </a:cubicBezTo>
                  <a:cubicBezTo>
                    <a:pt x="44388" y="694821"/>
                    <a:pt x="-3501" y="734773"/>
                    <a:pt x="203" y="730275"/>
                  </a:cubicBezTo>
                  <a:cubicBezTo>
                    <a:pt x="3907" y="725777"/>
                    <a:pt x="64761" y="691646"/>
                    <a:pt x="74815" y="641375"/>
                  </a:cubicBezTo>
                  <a:cubicBezTo>
                    <a:pt x="84869" y="591104"/>
                    <a:pt x="63438" y="523371"/>
                    <a:pt x="60528" y="428650"/>
                  </a:cubicBezTo>
                  <a:cubicBezTo>
                    <a:pt x="57618" y="333929"/>
                    <a:pt x="58411" y="140783"/>
                    <a:pt x="57353" y="73050"/>
                  </a:cubicBezTo>
                  <a:cubicBezTo>
                    <a:pt x="56295" y="5317"/>
                    <a:pt x="35657" y="7433"/>
                    <a:pt x="36715" y="63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B1CD215E-04B9-4F30-82FC-3DF9B801C5FB}"/>
                </a:ext>
              </a:extLst>
            </p:cNvPr>
            <p:cNvSpPr/>
            <p:nvPr/>
          </p:nvSpPr>
          <p:spPr>
            <a:xfrm>
              <a:off x="4160836" y="2790253"/>
              <a:ext cx="99121" cy="497126"/>
            </a:xfrm>
            <a:custGeom>
              <a:avLst/>
              <a:gdLst>
                <a:gd name="connsiteX0" fmla="*/ 2 w 99121"/>
                <a:gd name="connsiteY0" fmla="*/ 2160 h 497126"/>
                <a:gd name="connsiteX1" fmla="*/ 88902 w 99121"/>
                <a:gd name="connsiteY1" fmla="*/ 49785 h 497126"/>
                <a:gd name="connsiteX2" fmla="*/ 96839 w 99121"/>
                <a:gd name="connsiteY2" fmla="*/ 287910 h 497126"/>
                <a:gd name="connsiteX3" fmla="*/ 85727 w 99121"/>
                <a:gd name="connsiteY3" fmla="*/ 491110 h 497126"/>
                <a:gd name="connsiteX4" fmla="*/ 82552 w 99121"/>
                <a:gd name="connsiteY4" fmla="*/ 437135 h 497126"/>
                <a:gd name="connsiteX5" fmla="*/ 74614 w 99121"/>
                <a:gd name="connsiteY5" fmla="*/ 372047 h 497126"/>
                <a:gd name="connsiteX6" fmla="*/ 90489 w 99121"/>
                <a:gd name="connsiteY6" fmla="*/ 189485 h 497126"/>
                <a:gd name="connsiteX7" fmla="*/ 85727 w 99121"/>
                <a:gd name="connsiteY7" fmla="*/ 89472 h 497126"/>
                <a:gd name="connsiteX8" fmla="*/ 2 w 99121"/>
                <a:gd name="connsiteY8" fmla="*/ 2160 h 4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21" h="497126">
                  <a:moveTo>
                    <a:pt x="2" y="2160"/>
                  </a:moveTo>
                  <a:cubicBezTo>
                    <a:pt x="531" y="-4454"/>
                    <a:pt x="72763" y="2160"/>
                    <a:pt x="88902" y="49785"/>
                  </a:cubicBezTo>
                  <a:cubicBezTo>
                    <a:pt x="105042" y="97410"/>
                    <a:pt x="97368" y="214356"/>
                    <a:pt x="96839" y="287910"/>
                  </a:cubicBezTo>
                  <a:cubicBezTo>
                    <a:pt x="96310" y="361464"/>
                    <a:pt x="88108" y="466239"/>
                    <a:pt x="85727" y="491110"/>
                  </a:cubicBezTo>
                  <a:cubicBezTo>
                    <a:pt x="83346" y="515981"/>
                    <a:pt x="84404" y="456979"/>
                    <a:pt x="82552" y="437135"/>
                  </a:cubicBezTo>
                  <a:cubicBezTo>
                    <a:pt x="80700" y="417291"/>
                    <a:pt x="73291" y="413322"/>
                    <a:pt x="74614" y="372047"/>
                  </a:cubicBezTo>
                  <a:cubicBezTo>
                    <a:pt x="75937" y="330772"/>
                    <a:pt x="88637" y="236581"/>
                    <a:pt x="90489" y="189485"/>
                  </a:cubicBezTo>
                  <a:cubicBezTo>
                    <a:pt x="92341" y="142389"/>
                    <a:pt x="94723" y="120164"/>
                    <a:pt x="85727" y="89472"/>
                  </a:cubicBezTo>
                  <a:cubicBezTo>
                    <a:pt x="76731" y="58780"/>
                    <a:pt x="-527" y="8774"/>
                    <a:pt x="2" y="2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8DC9D868-2E31-4A62-A870-2482FF8F349D}"/>
                </a:ext>
              </a:extLst>
            </p:cNvPr>
            <p:cNvSpPr/>
            <p:nvPr/>
          </p:nvSpPr>
          <p:spPr>
            <a:xfrm>
              <a:off x="4203408" y="2828900"/>
              <a:ext cx="1889417" cy="76240"/>
            </a:xfrm>
            <a:custGeom>
              <a:avLst/>
              <a:gdLst>
                <a:gd name="connsiteX0" fmla="*/ 1889417 w 1889417"/>
                <a:gd name="connsiteY0" fmla="*/ 25425 h 76240"/>
                <a:gd name="connsiteX1" fmla="*/ 994067 w 1889417"/>
                <a:gd name="connsiteY1" fmla="*/ 12725 h 76240"/>
                <a:gd name="connsiteX2" fmla="*/ 117767 w 1889417"/>
                <a:gd name="connsiteY2" fmla="*/ 12725 h 76240"/>
                <a:gd name="connsiteX3" fmla="*/ 35217 w 1889417"/>
                <a:gd name="connsiteY3" fmla="*/ 76225 h 76240"/>
                <a:gd name="connsiteX4" fmla="*/ 73317 w 1889417"/>
                <a:gd name="connsiteY4" fmla="*/ 6375 h 76240"/>
                <a:gd name="connsiteX5" fmla="*/ 835317 w 1889417"/>
                <a:gd name="connsiteY5" fmla="*/ 3200 h 76240"/>
                <a:gd name="connsiteX6" fmla="*/ 1889417 w 1889417"/>
                <a:gd name="connsiteY6" fmla="*/ 25425 h 7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9417" h="76240">
                  <a:moveTo>
                    <a:pt x="1889417" y="25425"/>
                  </a:moveTo>
                  <a:lnTo>
                    <a:pt x="994067" y="12725"/>
                  </a:lnTo>
                  <a:cubicBezTo>
                    <a:pt x="698792" y="10608"/>
                    <a:pt x="277575" y="2142"/>
                    <a:pt x="117767" y="12725"/>
                  </a:cubicBezTo>
                  <a:cubicBezTo>
                    <a:pt x="-42041" y="23308"/>
                    <a:pt x="42625" y="77283"/>
                    <a:pt x="35217" y="76225"/>
                  </a:cubicBezTo>
                  <a:cubicBezTo>
                    <a:pt x="27809" y="75167"/>
                    <a:pt x="-60033" y="18546"/>
                    <a:pt x="73317" y="6375"/>
                  </a:cubicBezTo>
                  <a:cubicBezTo>
                    <a:pt x="206667" y="-5796"/>
                    <a:pt x="835317" y="3200"/>
                    <a:pt x="835317" y="3200"/>
                  </a:cubicBezTo>
                  <a:lnTo>
                    <a:pt x="1889417" y="25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CB6F004E-AFB7-4F02-9221-2C2D44D76F33}"/>
                </a:ext>
              </a:extLst>
            </p:cNvPr>
            <p:cNvSpPr/>
            <p:nvPr/>
          </p:nvSpPr>
          <p:spPr>
            <a:xfrm>
              <a:off x="4298950" y="2873681"/>
              <a:ext cx="152989" cy="1578141"/>
            </a:xfrm>
            <a:custGeom>
              <a:avLst/>
              <a:gdLst>
                <a:gd name="connsiteX0" fmla="*/ 0 w 152989"/>
                <a:gd name="connsiteY0" fmla="*/ 15569 h 1578141"/>
                <a:gd name="connsiteX1" fmla="*/ 15875 w 152989"/>
                <a:gd name="connsiteY1" fmla="*/ 1209369 h 1578141"/>
                <a:gd name="connsiteX2" fmla="*/ 9525 w 152989"/>
                <a:gd name="connsiteY2" fmla="*/ 1403044 h 1578141"/>
                <a:gd name="connsiteX3" fmla="*/ 31750 w 152989"/>
                <a:gd name="connsiteY3" fmla="*/ 1501469 h 1578141"/>
                <a:gd name="connsiteX4" fmla="*/ 152400 w 152989"/>
                <a:gd name="connsiteY4" fmla="*/ 1574494 h 1578141"/>
                <a:gd name="connsiteX5" fmla="*/ 76200 w 152989"/>
                <a:gd name="connsiteY5" fmla="*/ 1552269 h 1578141"/>
                <a:gd name="connsiteX6" fmla="*/ 38100 w 152989"/>
                <a:gd name="connsiteY6" fmla="*/ 1425269 h 1578141"/>
                <a:gd name="connsiteX7" fmla="*/ 15875 w 152989"/>
                <a:gd name="connsiteY7" fmla="*/ 587069 h 1578141"/>
                <a:gd name="connsiteX8" fmla="*/ 0 w 152989"/>
                <a:gd name="connsiteY8" fmla="*/ 15569 h 157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89" h="1578141">
                  <a:moveTo>
                    <a:pt x="0" y="15569"/>
                  </a:moveTo>
                  <a:cubicBezTo>
                    <a:pt x="0" y="119286"/>
                    <a:pt x="14288" y="978123"/>
                    <a:pt x="15875" y="1209369"/>
                  </a:cubicBezTo>
                  <a:cubicBezTo>
                    <a:pt x="17462" y="1440615"/>
                    <a:pt x="6879" y="1354361"/>
                    <a:pt x="9525" y="1403044"/>
                  </a:cubicBezTo>
                  <a:cubicBezTo>
                    <a:pt x="12171" y="1451727"/>
                    <a:pt x="7938" y="1472894"/>
                    <a:pt x="31750" y="1501469"/>
                  </a:cubicBezTo>
                  <a:cubicBezTo>
                    <a:pt x="55562" y="1530044"/>
                    <a:pt x="144992" y="1566027"/>
                    <a:pt x="152400" y="1574494"/>
                  </a:cubicBezTo>
                  <a:cubicBezTo>
                    <a:pt x="159808" y="1582961"/>
                    <a:pt x="95250" y="1577140"/>
                    <a:pt x="76200" y="1552269"/>
                  </a:cubicBezTo>
                  <a:cubicBezTo>
                    <a:pt x="57150" y="1527398"/>
                    <a:pt x="48154" y="1586136"/>
                    <a:pt x="38100" y="1425269"/>
                  </a:cubicBezTo>
                  <a:cubicBezTo>
                    <a:pt x="28046" y="1264402"/>
                    <a:pt x="22225" y="822548"/>
                    <a:pt x="15875" y="587069"/>
                  </a:cubicBezTo>
                  <a:cubicBezTo>
                    <a:pt x="9525" y="351590"/>
                    <a:pt x="0" y="-88148"/>
                    <a:pt x="0" y="155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5B417043-DC80-4419-9E01-21D3E1D8DD4B}"/>
                </a:ext>
              </a:extLst>
            </p:cNvPr>
            <p:cNvSpPr/>
            <p:nvPr/>
          </p:nvSpPr>
          <p:spPr>
            <a:xfrm>
              <a:off x="4268747" y="4537925"/>
              <a:ext cx="1847240" cy="64433"/>
            </a:xfrm>
            <a:custGeom>
              <a:avLst/>
              <a:gdLst>
                <a:gd name="connsiteX0" fmla="*/ 23853 w 1847240"/>
                <a:gd name="connsiteY0" fmla="*/ 208 h 64433"/>
                <a:gd name="connsiteX1" fmla="*/ 1463186 w 1847240"/>
                <a:gd name="connsiteY1" fmla="*/ 63708 h 64433"/>
                <a:gd name="connsiteX2" fmla="*/ 1844186 w 1847240"/>
                <a:gd name="connsiteY2" fmla="*/ 34075 h 64433"/>
                <a:gd name="connsiteX3" fmla="*/ 1327720 w 1847240"/>
                <a:gd name="connsiteY3" fmla="*/ 25608 h 64433"/>
                <a:gd name="connsiteX4" fmla="*/ 616520 w 1847240"/>
                <a:gd name="connsiteY4" fmla="*/ 42542 h 64433"/>
                <a:gd name="connsiteX5" fmla="*/ 23853 w 1847240"/>
                <a:gd name="connsiteY5" fmla="*/ 208 h 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7240" h="64433">
                  <a:moveTo>
                    <a:pt x="23853" y="208"/>
                  </a:moveTo>
                  <a:cubicBezTo>
                    <a:pt x="164964" y="3736"/>
                    <a:pt x="1159797" y="58064"/>
                    <a:pt x="1463186" y="63708"/>
                  </a:cubicBezTo>
                  <a:cubicBezTo>
                    <a:pt x="1766575" y="69352"/>
                    <a:pt x="1866764" y="40425"/>
                    <a:pt x="1844186" y="34075"/>
                  </a:cubicBezTo>
                  <a:cubicBezTo>
                    <a:pt x="1821608" y="27725"/>
                    <a:pt x="1532331" y="24197"/>
                    <a:pt x="1327720" y="25608"/>
                  </a:cubicBezTo>
                  <a:cubicBezTo>
                    <a:pt x="1123109" y="27019"/>
                    <a:pt x="828187" y="46070"/>
                    <a:pt x="616520" y="42542"/>
                  </a:cubicBezTo>
                  <a:cubicBezTo>
                    <a:pt x="404853" y="39014"/>
                    <a:pt x="-117258" y="-3320"/>
                    <a:pt x="23853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7E3A2044-8A93-49F0-82DA-02F659784CCF}"/>
                </a:ext>
              </a:extLst>
            </p:cNvPr>
            <p:cNvSpPr/>
            <p:nvPr/>
          </p:nvSpPr>
          <p:spPr>
            <a:xfrm>
              <a:off x="4429101" y="4458905"/>
              <a:ext cx="1664101" cy="66763"/>
            </a:xfrm>
            <a:custGeom>
              <a:avLst/>
              <a:gdLst>
                <a:gd name="connsiteX0" fmla="*/ 1612 w 1664101"/>
                <a:gd name="connsiteY0" fmla="*/ 383 h 66763"/>
                <a:gd name="connsiteX1" fmla="*/ 211162 w 1664101"/>
                <a:gd name="connsiteY1" fmla="*/ 52770 h 66763"/>
                <a:gd name="connsiteX2" fmla="*/ 947762 w 1664101"/>
                <a:gd name="connsiteY2" fmla="*/ 55945 h 66763"/>
                <a:gd name="connsiteX3" fmla="*/ 1370037 w 1664101"/>
                <a:gd name="connsiteY3" fmla="*/ 63883 h 66763"/>
                <a:gd name="connsiteX4" fmla="*/ 1584349 w 1664101"/>
                <a:gd name="connsiteY4" fmla="*/ 48008 h 66763"/>
                <a:gd name="connsiteX5" fmla="*/ 1654199 w 1664101"/>
                <a:gd name="connsiteY5" fmla="*/ 65470 h 66763"/>
                <a:gd name="connsiteX6" fmla="*/ 1387499 w 1664101"/>
                <a:gd name="connsiteY6" fmla="*/ 65470 h 66763"/>
                <a:gd name="connsiteX7" fmla="*/ 906487 w 1664101"/>
                <a:gd name="connsiteY7" fmla="*/ 59120 h 66763"/>
                <a:gd name="connsiteX8" fmla="*/ 393724 w 1664101"/>
                <a:gd name="connsiteY8" fmla="*/ 62295 h 66763"/>
                <a:gd name="connsiteX9" fmla="*/ 128612 w 1664101"/>
                <a:gd name="connsiteY9" fmla="*/ 30545 h 66763"/>
                <a:gd name="connsiteX10" fmla="*/ 1612 w 1664101"/>
                <a:gd name="connsiteY10" fmla="*/ 383 h 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4101" h="66763">
                  <a:moveTo>
                    <a:pt x="1612" y="383"/>
                  </a:moveTo>
                  <a:cubicBezTo>
                    <a:pt x="15370" y="4087"/>
                    <a:pt x="53470" y="43510"/>
                    <a:pt x="211162" y="52770"/>
                  </a:cubicBezTo>
                  <a:cubicBezTo>
                    <a:pt x="368854" y="62030"/>
                    <a:pt x="754616" y="54093"/>
                    <a:pt x="947762" y="55945"/>
                  </a:cubicBezTo>
                  <a:cubicBezTo>
                    <a:pt x="1140908" y="57797"/>
                    <a:pt x="1263939" y="65206"/>
                    <a:pt x="1370037" y="63883"/>
                  </a:cubicBezTo>
                  <a:cubicBezTo>
                    <a:pt x="1476135" y="62560"/>
                    <a:pt x="1536989" y="47744"/>
                    <a:pt x="1584349" y="48008"/>
                  </a:cubicBezTo>
                  <a:cubicBezTo>
                    <a:pt x="1631709" y="48273"/>
                    <a:pt x="1687007" y="62560"/>
                    <a:pt x="1654199" y="65470"/>
                  </a:cubicBezTo>
                  <a:cubicBezTo>
                    <a:pt x="1621391" y="68380"/>
                    <a:pt x="1387499" y="65470"/>
                    <a:pt x="1387499" y="65470"/>
                  </a:cubicBezTo>
                  <a:lnTo>
                    <a:pt x="906487" y="59120"/>
                  </a:lnTo>
                  <a:cubicBezTo>
                    <a:pt x="740858" y="58591"/>
                    <a:pt x="523370" y="67057"/>
                    <a:pt x="393724" y="62295"/>
                  </a:cubicBezTo>
                  <a:cubicBezTo>
                    <a:pt x="264078" y="57533"/>
                    <a:pt x="192376" y="40334"/>
                    <a:pt x="128612" y="30545"/>
                  </a:cubicBezTo>
                  <a:cubicBezTo>
                    <a:pt x="64848" y="20756"/>
                    <a:pt x="-12146" y="-3321"/>
                    <a:pt x="1612" y="3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1173B244-6178-4693-AC72-2565D8FB9814}"/>
                </a:ext>
              </a:extLst>
            </p:cNvPr>
            <p:cNvSpPr/>
            <p:nvPr/>
          </p:nvSpPr>
          <p:spPr>
            <a:xfrm rot="20110820">
              <a:off x="4449763" y="2851149"/>
              <a:ext cx="89253" cy="45719"/>
            </a:xfrm>
            <a:custGeom>
              <a:avLst/>
              <a:gdLst>
                <a:gd name="connsiteX0" fmla="*/ 0 w 89253"/>
                <a:gd name="connsiteY0" fmla="*/ 0 h 3584"/>
                <a:gd name="connsiteX1" fmla="*/ 88900 w 89253"/>
                <a:gd name="connsiteY1" fmla="*/ 3175 h 3584"/>
                <a:gd name="connsiteX2" fmla="*/ 0 w 89253"/>
                <a:gd name="connsiteY2" fmla="*/ 0 h 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53" h="3584">
                  <a:moveTo>
                    <a:pt x="0" y="0"/>
                  </a:moveTo>
                  <a:cubicBezTo>
                    <a:pt x="0" y="0"/>
                    <a:pt x="82021" y="1323"/>
                    <a:pt x="88900" y="3175"/>
                  </a:cubicBezTo>
                  <a:cubicBezTo>
                    <a:pt x="95779" y="502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2CBFAFDB-A382-46CD-B825-BE2F883369C4}"/>
                </a:ext>
              </a:extLst>
            </p:cNvPr>
            <p:cNvSpPr/>
            <p:nvPr/>
          </p:nvSpPr>
          <p:spPr>
            <a:xfrm>
              <a:off x="4277528" y="2853601"/>
              <a:ext cx="1805772" cy="35682"/>
            </a:xfrm>
            <a:custGeom>
              <a:avLst/>
              <a:gdLst>
                <a:gd name="connsiteX0" fmla="*/ 11897 w 1805772"/>
                <a:gd name="connsiteY0" fmla="*/ 35649 h 35682"/>
                <a:gd name="connsiteX1" fmla="*/ 208747 w 1805772"/>
                <a:gd name="connsiteY1" fmla="*/ 7074 h 35682"/>
                <a:gd name="connsiteX2" fmla="*/ 1056472 w 1805772"/>
                <a:gd name="connsiteY2" fmla="*/ 724 h 35682"/>
                <a:gd name="connsiteX3" fmla="*/ 1805772 w 1805772"/>
                <a:gd name="connsiteY3" fmla="*/ 19774 h 35682"/>
                <a:gd name="connsiteX4" fmla="*/ 1723222 w 1805772"/>
                <a:gd name="connsiteY4" fmla="*/ 22949 h 35682"/>
                <a:gd name="connsiteX5" fmla="*/ 1354922 w 1805772"/>
                <a:gd name="connsiteY5" fmla="*/ 26124 h 35682"/>
                <a:gd name="connsiteX6" fmla="*/ 453222 w 1805772"/>
                <a:gd name="connsiteY6" fmla="*/ 13424 h 35682"/>
                <a:gd name="connsiteX7" fmla="*/ 11897 w 1805772"/>
                <a:gd name="connsiteY7" fmla="*/ 35649 h 3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5772" h="35682">
                  <a:moveTo>
                    <a:pt x="11897" y="35649"/>
                  </a:moveTo>
                  <a:cubicBezTo>
                    <a:pt x="-28849" y="34591"/>
                    <a:pt x="34651" y="12895"/>
                    <a:pt x="208747" y="7074"/>
                  </a:cubicBezTo>
                  <a:cubicBezTo>
                    <a:pt x="382843" y="1253"/>
                    <a:pt x="790301" y="-1393"/>
                    <a:pt x="1056472" y="724"/>
                  </a:cubicBezTo>
                  <a:cubicBezTo>
                    <a:pt x="1322643" y="2841"/>
                    <a:pt x="1694647" y="16070"/>
                    <a:pt x="1805772" y="19774"/>
                  </a:cubicBezTo>
                  <a:lnTo>
                    <a:pt x="1723222" y="22949"/>
                  </a:lnTo>
                  <a:lnTo>
                    <a:pt x="1354922" y="26124"/>
                  </a:lnTo>
                  <a:lnTo>
                    <a:pt x="453222" y="13424"/>
                  </a:lnTo>
                  <a:cubicBezTo>
                    <a:pt x="235735" y="12366"/>
                    <a:pt x="52643" y="36707"/>
                    <a:pt x="11897" y="356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C0164DB8-A430-484A-A036-F526397DAF10}"/>
                </a:ext>
              </a:extLst>
            </p:cNvPr>
            <p:cNvSpPr/>
            <p:nvPr/>
          </p:nvSpPr>
          <p:spPr>
            <a:xfrm>
              <a:off x="2373159" y="4113200"/>
              <a:ext cx="1633691" cy="405413"/>
            </a:xfrm>
            <a:custGeom>
              <a:avLst/>
              <a:gdLst>
                <a:gd name="connsiteX0" fmla="*/ 154 w 1633691"/>
                <a:gd name="connsiteY0" fmla="*/ 13 h 405413"/>
                <a:gd name="connsiteX1" fmla="*/ 19204 w 1633691"/>
                <a:gd name="connsiteY1" fmla="*/ 149238 h 405413"/>
                <a:gd name="connsiteX2" fmla="*/ 33491 w 1633691"/>
                <a:gd name="connsiteY2" fmla="*/ 228613 h 405413"/>
                <a:gd name="connsiteX3" fmla="*/ 89054 w 1633691"/>
                <a:gd name="connsiteY3" fmla="*/ 304813 h 405413"/>
                <a:gd name="connsiteX4" fmla="*/ 201766 w 1633691"/>
                <a:gd name="connsiteY4" fmla="*/ 342913 h 405413"/>
                <a:gd name="connsiteX5" fmla="*/ 687541 w 1633691"/>
                <a:gd name="connsiteY5" fmla="*/ 387363 h 405413"/>
                <a:gd name="connsiteX6" fmla="*/ 1351116 w 1633691"/>
                <a:gd name="connsiteY6" fmla="*/ 396888 h 405413"/>
                <a:gd name="connsiteX7" fmla="*/ 1533679 w 1633691"/>
                <a:gd name="connsiteY7" fmla="*/ 404825 h 405413"/>
                <a:gd name="connsiteX8" fmla="*/ 1633691 w 1633691"/>
                <a:gd name="connsiteY8" fmla="*/ 404825 h 405413"/>
                <a:gd name="connsiteX9" fmla="*/ 1047904 w 1633691"/>
                <a:gd name="connsiteY9" fmla="*/ 398475 h 405413"/>
                <a:gd name="connsiteX10" fmla="*/ 201766 w 1633691"/>
                <a:gd name="connsiteY10" fmla="*/ 334975 h 405413"/>
                <a:gd name="connsiteX11" fmla="*/ 106516 w 1633691"/>
                <a:gd name="connsiteY11" fmla="*/ 277825 h 405413"/>
                <a:gd name="connsiteX12" fmla="*/ 30316 w 1633691"/>
                <a:gd name="connsiteY12" fmla="*/ 141300 h 405413"/>
                <a:gd name="connsiteX13" fmla="*/ 154 w 1633691"/>
                <a:gd name="connsiteY13" fmla="*/ 13 h 4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3691" h="405413">
                  <a:moveTo>
                    <a:pt x="154" y="13"/>
                  </a:moveTo>
                  <a:cubicBezTo>
                    <a:pt x="-1698" y="1336"/>
                    <a:pt x="13648" y="111138"/>
                    <a:pt x="19204" y="149238"/>
                  </a:cubicBezTo>
                  <a:cubicBezTo>
                    <a:pt x="24760" y="187338"/>
                    <a:pt x="21849" y="202684"/>
                    <a:pt x="33491" y="228613"/>
                  </a:cubicBezTo>
                  <a:cubicBezTo>
                    <a:pt x="45133" y="254542"/>
                    <a:pt x="61008" y="285763"/>
                    <a:pt x="89054" y="304813"/>
                  </a:cubicBezTo>
                  <a:cubicBezTo>
                    <a:pt x="117100" y="323863"/>
                    <a:pt x="102018" y="329155"/>
                    <a:pt x="201766" y="342913"/>
                  </a:cubicBezTo>
                  <a:cubicBezTo>
                    <a:pt x="301514" y="356671"/>
                    <a:pt x="495983" y="378367"/>
                    <a:pt x="687541" y="387363"/>
                  </a:cubicBezTo>
                  <a:cubicBezTo>
                    <a:pt x="879099" y="396359"/>
                    <a:pt x="1210093" y="393978"/>
                    <a:pt x="1351116" y="396888"/>
                  </a:cubicBezTo>
                  <a:cubicBezTo>
                    <a:pt x="1492139" y="399798"/>
                    <a:pt x="1486583" y="403502"/>
                    <a:pt x="1533679" y="404825"/>
                  </a:cubicBezTo>
                  <a:cubicBezTo>
                    <a:pt x="1580775" y="406148"/>
                    <a:pt x="1633691" y="404825"/>
                    <a:pt x="1633691" y="404825"/>
                  </a:cubicBezTo>
                  <a:lnTo>
                    <a:pt x="1047904" y="398475"/>
                  </a:lnTo>
                  <a:cubicBezTo>
                    <a:pt x="809250" y="386833"/>
                    <a:pt x="358664" y="355083"/>
                    <a:pt x="201766" y="334975"/>
                  </a:cubicBezTo>
                  <a:cubicBezTo>
                    <a:pt x="44868" y="314867"/>
                    <a:pt x="135091" y="310104"/>
                    <a:pt x="106516" y="277825"/>
                  </a:cubicBezTo>
                  <a:cubicBezTo>
                    <a:pt x="77941" y="245546"/>
                    <a:pt x="45926" y="184163"/>
                    <a:pt x="30316" y="141300"/>
                  </a:cubicBezTo>
                  <a:cubicBezTo>
                    <a:pt x="14706" y="98438"/>
                    <a:pt x="2006" y="-1310"/>
                    <a:pt x="154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72AEC25C-663B-4242-AEF7-63241F78D663}"/>
                </a:ext>
              </a:extLst>
            </p:cNvPr>
            <p:cNvSpPr/>
            <p:nvPr/>
          </p:nvSpPr>
          <p:spPr>
            <a:xfrm>
              <a:off x="2378060" y="4111522"/>
              <a:ext cx="128900" cy="309878"/>
            </a:xfrm>
            <a:custGeom>
              <a:avLst/>
              <a:gdLst>
                <a:gd name="connsiteX0" fmla="*/ 15 w 128900"/>
                <a:gd name="connsiteY0" fmla="*/ 103 h 309878"/>
                <a:gd name="connsiteX1" fmla="*/ 66690 w 128900"/>
                <a:gd name="connsiteY1" fmla="*/ 11216 h 309878"/>
                <a:gd name="connsiteX2" fmla="*/ 90503 w 128900"/>
                <a:gd name="connsiteY2" fmla="*/ 44553 h 309878"/>
                <a:gd name="connsiteX3" fmla="*/ 65103 w 128900"/>
                <a:gd name="connsiteY3" fmla="*/ 93766 h 309878"/>
                <a:gd name="connsiteX4" fmla="*/ 46053 w 128900"/>
                <a:gd name="connsiteY4" fmla="*/ 158853 h 309878"/>
                <a:gd name="connsiteX5" fmla="*/ 52403 w 128900"/>
                <a:gd name="connsiteY5" fmla="*/ 219178 h 309878"/>
                <a:gd name="connsiteX6" fmla="*/ 128603 w 128900"/>
                <a:gd name="connsiteY6" fmla="*/ 309666 h 309878"/>
                <a:gd name="connsiteX7" fmla="*/ 77803 w 128900"/>
                <a:gd name="connsiteY7" fmla="*/ 241403 h 309878"/>
                <a:gd name="connsiteX8" fmla="*/ 50815 w 128900"/>
                <a:gd name="connsiteY8" fmla="*/ 150916 h 309878"/>
                <a:gd name="connsiteX9" fmla="*/ 96853 w 128900"/>
                <a:gd name="connsiteY9" fmla="*/ 35028 h 309878"/>
                <a:gd name="connsiteX10" fmla="*/ 73040 w 128900"/>
                <a:gd name="connsiteY10" fmla="*/ 8041 h 309878"/>
                <a:gd name="connsiteX11" fmla="*/ 15 w 128900"/>
                <a:gd name="connsiteY11" fmla="*/ 103 h 30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900" h="309878">
                  <a:moveTo>
                    <a:pt x="15" y="103"/>
                  </a:moveTo>
                  <a:cubicBezTo>
                    <a:pt x="-1043" y="632"/>
                    <a:pt x="51609" y="3808"/>
                    <a:pt x="66690" y="11216"/>
                  </a:cubicBezTo>
                  <a:cubicBezTo>
                    <a:pt x="81771" y="18624"/>
                    <a:pt x="90767" y="30795"/>
                    <a:pt x="90503" y="44553"/>
                  </a:cubicBezTo>
                  <a:cubicBezTo>
                    <a:pt x="90239" y="58311"/>
                    <a:pt x="72511" y="74716"/>
                    <a:pt x="65103" y="93766"/>
                  </a:cubicBezTo>
                  <a:cubicBezTo>
                    <a:pt x="57695" y="112816"/>
                    <a:pt x="48170" y="137951"/>
                    <a:pt x="46053" y="158853"/>
                  </a:cubicBezTo>
                  <a:cubicBezTo>
                    <a:pt x="43936" y="179755"/>
                    <a:pt x="38645" y="194043"/>
                    <a:pt x="52403" y="219178"/>
                  </a:cubicBezTo>
                  <a:cubicBezTo>
                    <a:pt x="66161" y="244313"/>
                    <a:pt x="124370" y="305962"/>
                    <a:pt x="128603" y="309666"/>
                  </a:cubicBezTo>
                  <a:cubicBezTo>
                    <a:pt x="132836" y="313370"/>
                    <a:pt x="90768" y="267861"/>
                    <a:pt x="77803" y="241403"/>
                  </a:cubicBezTo>
                  <a:cubicBezTo>
                    <a:pt x="64838" y="214945"/>
                    <a:pt x="47640" y="185312"/>
                    <a:pt x="50815" y="150916"/>
                  </a:cubicBezTo>
                  <a:cubicBezTo>
                    <a:pt x="53990" y="116520"/>
                    <a:pt x="93149" y="58841"/>
                    <a:pt x="96853" y="35028"/>
                  </a:cubicBezTo>
                  <a:cubicBezTo>
                    <a:pt x="100557" y="11216"/>
                    <a:pt x="88386" y="15185"/>
                    <a:pt x="73040" y="8041"/>
                  </a:cubicBezTo>
                  <a:cubicBezTo>
                    <a:pt x="57694" y="897"/>
                    <a:pt x="1073" y="-426"/>
                    <a:pt x="15" y="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BA8B39A7-5C88-46F9-8B0F-24FB4D57E92C}"/>
                </a:ext>
              </a:extLst>
            </p:cNvPr>
            <p:cNvSpPr/>
            <p:nvPr/>
          </p:nvSpPr>
          <p:spPr>
            <a:xfrm>
              <a:off x="2482100" y="4398810"/>
              <a:ext cx="1614674" cy="104047"/>
            </a:xfrm>
            <a:custGeom>
              <a:avLst/>
              <a:gdLst>
                <a:gd name="connsiteX0" fmla="*/ 5513 w 1614674"/>
                <a:gd name="connsiteY0" fmla="*/ 153 h 104047"/>
                <a:gd name="connsiteX1" fmla="*/ 165850 w 1614674"/>
                <a:gd name="connsiteY1" fmla="*/ 38253 h 104047"/>
                <a:gd name="connsiteX2" fmla="*/ 1064375 w 1614674"/>
                <a:gd name="connsiteY2" fmla="*/ 95403 h 104047"/>
                <a:gd name="connsiteX3" fmla="*/ 1612063 w 1614674"/>
                <a:gd name="connsiteY3" fmla="*/ 103340 h 104047"/>
                <a:gd name="connsiteX4" fmla="*/ 1285038 w 1614674"/>
                <a:gd name="connsiteY4" fmla="*/ 90640 h 104047"/>
                <a:gd name="connsiteX5" fmla="*/ 437313 w 1614674"/>
                <a:gd name="connsiteY5" fmla="*/ 50953 h 104047"/>
                <a:gd name="connsiteX6" fmla="*/ 73775 w 1614674"/>
                <a:gd name="connsiteY6" fmla="*/ 25553 h 104047"/>
                <a:gd name="connsiteX7" fmla="*/ 5513 w 1614674"/>
                <a:gd name="connsiteY7" fmla="*/ 153 h 10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4674" h="104047">
                  <a:moveTo>
                    <a:pt x="5513" y="153"/>
                  </a:moveTo>
                  <a:cubicBezTo>
                    <a:pt x="20859" y="2270"/>
                    <a:pt x="-10627" y="22378"/>
                    <a:pt x="165850" y="38253"/>
                  </a:cubicBezTo>
                  <a:cubicBezTo>
                    <a:pt x="342327" y="54128"/>
                    <a:pt x="823340" y="84555"/>
                    <a:pt x="1064375" y="95403"/>
                  </a:cubicBezTo>
                  <a:cubicBezTo>
                    <a:pt x="1305410" y="106251"/>
                    <a:pt x="1575286" y="104134"/>
                    <a:pt x="1612063" y="103340"/>
                  </a:cubicBezTo>
                  <a:cubicBezTo>
                    <a:pt x="1648840" y="102546"/>
                    <a:pt x="1285038" y="90640"/>
                    <a:pt x="1285038" y="90640"/>
                  </a:cubicBezTo>
                  <a:lnTo>
                    <a:pt x="437313" y="50953"/>
                  </a:lnTo>
                  <a:cubicBezTo>
                    <a:pt x="235436" y="40105"/>
                    <a:pt x="142567" y="32697"/>
                    <a:pt x="73775" y="25553"/>
                  </a:cubicBezTo>
                  <a:cubicBezTo>
                    <a:pt x="4983" y="18409"/>
                    <a:pt x="-9833" y="-1964"/>
                    <a:pt x="5513" y="1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1D4120FB-19A8-4CD7-849F-DEC8A2E35B2B}"/>
                </a:ext>
              </a:extLst>
            </p:cNvPr>
            <p:cNvSpPr/>
            <p:nvPr/>
          </p:nvSpPr>
          <p:spPr>
            <a:xfrm>
              <a:off x="3891906" y="4420815"/>
              <a:ext cx="291364" cy="99397"/>
            </a:xfrm>
            <a:custGeom>
              <a:avLst/>
              <a:gdLst>
                <a:gd name="connsiteX0" fmla="*/ 291157 w 291364"/>
                <a:gd name="connsiteY0" fmla="*/ 373 h 99397"/>
                <a:gd name="connsiteX1" fmla="*/ 253057 w 291364"/>
                <a:gd name="connsiteY1" fmla="*/ 78160 h 99397"/>
                <a:gd name="connsiteX2" fmla="*/ 167332 w 291364"/>
                <a:gd name="connsiteY2" fmla="*/ 97210 h 99397"/>
                <a:gd name="connsiteX3" fmla="*/ 644 w 291364"/>
                <a:gd name="connsiteY3" fmla="*/ 97210 h 99397"/>
                <a:gd name="connsiteX4" fmla="*/ 234007 w 291364"/>
                <a:gd name="connsiteY4" fmla="*/ 81335 h 99397"/>
                <a:gd name="connsiteX5" fmla="*/ 267344 w 291364"/>
                <a:gd name="connsiteY5" fmla="*/ 49585 h 99397"/>
                <a:gd name="connsiteX6" fmla="*/ 291157 w 291364"/>
                <a:gd name="connsiteY6" fmla="*/ 373 h 9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364" h="99397">
                  <a:moveTo>
                    <a:pt x="291157" y="373"/>
                  </a:moveTo>
                  <a:cubicBezTo>
                    <a:pt x="288776" y="5135"/>
                    <a:pt x="273694" y="62021"/>
                    <a:pt x="253057" y="78160"/>
                  </a:cubicBezTo>
                  <a:cubicBezTo>
                    <a:pt x="232420" y="94299"/>
                    <a:pt x="209401" y="94035"/>
                    <a:pt x="167332" y="97210"/>
                  </a:cubicBezTo>
                  <a:cubicBezTo>
                    <a:pt x="125263" y="100385"/>
                    <a:pt x="-10469" y="99856"/>
                    <a:pt x="644" y="97210"/>
                  </a:cubicBezTo>
                  <a:cubicBezTo>
                    <a:pt x="11757" y="94564"/>
                    <a:pt x="189557" y="89272"/>
                    <a:pt x="234007" y="81335"/>
                  </a:cubicBezTo>
                  <a:cubicBezTo>
                    <a:pt x="278457" y="73398"/>
                    <a:pt x="259936" y="61491"/>
                    <a:pt x="267344" y="49585"/>
                  </a:cubicBezTo>
                  <a:cubicBezTo>
                    <a:pt x="274752" y="37679"/>
                    <a:pt x="293538" y="-4389"/>
                    <a:pt x="291157" y="3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E5BFEF36-300C-42BB-81FD-A0BF5474E1E5}"/>
                </a:ext>
              </a:extLst>
            </p:cNvPr>
            <p:cNvSpPr/>
            <p:nvPr/>
          </p:nvSpPr>
          <p:spPr>
            <a:xfrm>
              <a:off x="4044921" y="4427538"/>
              <a:ext cx="117700" cy="74612"/>
            </a:xfrm>
            <a:custGeom>
              <a:avLst/>
              <a:gdLst>
                <a:gd name="connsiteX0" fmla="*/ 117504 w 117700"/>
                <a:gd name="connsiteY0" fmla="*/ 0 h 74612"/>
                <a:gd name="connsiteX1" fmla="*/ 80992 w 117700"/>
                <a:gd name="connsiteY1" fmla="*/ 50800 h 74612"/>
                <a:gd name="connsiteX2" fmla="*/ 29 w 117700"/>
                <a:gd name="connsiteY2" fmla="*/ 74612 h 74612"/>
                <a:gd name="connsiteX3" fmla="*/ 90517 w 117700"/>
                <a:gd name="connsiteY3" fmla="*/ 50800 h 74612"/>
                <a:gd name="connsiteX4" fmla="*/ 117504 w 117700"/>
                <a:gd name="connsiteY4" fmla="*/ 0 h 7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00" h="74612">
                  <a:moveTo>
                    <a:pt x="117504" y="0"/>
                  </a:moveTo>
                  <a:cubicBezTo>
                    <a:pt x="115917" y="0"/>
                    <a:pt x="100571" y="38365"/>
                    <a:pt x="80992" y="50800"/>
                  </a:cubicBezTo>
                  <a:cubicBezTo>
                    <a:pt x="61413" y="63235"/>
                    <a:pt x="-1558" y="74612"/>
                    <a:pt x="29" y="74612"/>
                  </a:cubicBezTo>
                  <a:cubicBezTo>
                    <a:pt x="1616" y="74612"/>
                    <a:pt x="69879" y="61648"/>
                    <a:pt x="90517" y="50800"/>
                  </a:cubicBezTo>
                  <a:cubicBezTo>
                    <a:pt x="111155" y="39952"/>
                    <a:pt x="119091" y="0"/>
                    <a:pt x="11750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8D745BDE-DF7B-4FC8-9645-998DA74C8925}"/>
                </a:ext>
              </a:extLst>
            </p:cNvPr>
            <p:cNvSpPr/>
            <p:nvPr/>
          </p:nvSpPr>
          <p:spPr>
            <a:xfrm>
              <a:off x="2455433" y="4392127"/>
              <a:ext cx="54295" cy="750354"/>
            </a:xfrm>
            <a:custGeom>
              <a:avLst/>
              <a:gdLst>
                <a:gd name="connsiteX0" fmla="*/ 430 w 54295"/>
                <a:gd name="connsiteY0" fmla="*/ 30648 h 750354"/>
                <a:gd name="connsiteX1" fmla="*/ 52817 w 54295"/>
                <a:gd name="connsiteY1" fmla="*/ 711686 h 750354"/>
                <a:gd name="connsiteX2" fmla="*/ 38530 w 54295"/>
                <a:gd name="connsiteY2" fmla="*/ 629136 h 750354"/>
                <a:gd name="connsiteX3" fmla="*/ 24242 w 54295"/>
                <a:gd name="connsiteY3" fmla="*/ 321161 h 750354"/>
                <a:gd name="connsiteX4" fmla="*/ 27417 w 54295"/>
                <a:gd name="connsiteY4" fmla="*/ 135423 h 750354"/>
                <a:gd name="connsiteX5" fmla="*/ 430 w 54295"/>
                <a:gd name="connsiteY5" fmla="*/ 30648 h 7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5" h="750354">
                  <a:moveTo>
                    <a:pt x="430" y="30648"/>
                  </a:moveTo>
                  <a:cubicBezTo>
                    <a:pt x="4663" y="126692"/>
                    <a:pt x="46467" y="611938"/>
                    <a:pt x="52817" y="711686"/>
                  </a:cubicBezTo>
                  <a:cubicBezTo>
                    <a:pt x="59167" y="811434"/>
                    <a:pt x="43292" y="694223"/>
                    <a:pt x="38530" y="629136"/>
                  </a:cubicBezTo>
                  <a:cubicBezTo>
                    <a:pt x="33768" y="564049"/>
                    <a:pt x="26094" y="403446"/>
                    <a:pt x="24242" y="321161"/>
                  </a:cubicBezTo>
                  <a:cubicBezTo>
                    <a:pt x="22390" y="238876"/>
                    <a:pt x="30327" y="179873"/>
                    <a:pt x="27417" y="135423"/>
                  </a:cubicBezTo>
                  <a:cubicBezTo>
                    <a:pt x="24507" y="90973"/>
                    <a:pt x="-3803" y="-65396"/>
                    <a:pt x="430" y="306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3407D101-6305-4193-AD27-7D42344686BD}"/>
                </a:ext>
              </a:extLst>
            </p:cNvPr>
            <p:cNvSpPr/>
            <p:nvPr/>
          </p:nvSpPr>
          <p:spPr>
            <a:xfrm>
              <a:off x="2418778" y="4335475"/>
              <a:ext cx="73831" cy="789809"/>
            </a:xfrm>
            <a:custGeom>
              <a:avLst/>
              <a:gdLst>
                <a:gd name="connsiteX0" fmla="*/ 572 w 73831"/>
                <a:gd name="connsiteY0" fmla="*/ 23800 h 789809"/>
                <a:gd name="connsiteX1" fmla="*/ 45022 w 73831"/>
                <a:gd name="connsiteY1" fmla="*/ 528625 h 789809"/>
                <a:gd name="connsiteX2" fmla="*/ 67247 w 73831"/>
                <a:gd name="connsiteY2" fmla="*/ 788975 h 789809"/>
                <a:gd name="connsiteX3" fmla="*/ 70422 w 73831"/>
                <a:gd name="connsiteY3" fmla="*/ 593713 h 789809"/>
                <a:gd name="connsiteX4" fmla="*/ 22797 w 73831"/>
                <a:gd name="connsiteY4" fmla="*/ 131750 h 789809"/>
                <a:gd name="connsiteX5" fmla="*/ 572 w 73831"/>
                <a:gd name="connsiteY5" fmla="*/ 23800 h 78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31" h="789809">
                  <a:moveTo>
                    <a:pt x="572" y="23800"/>
                  </a:moveTo>
                  <a:cubicBezTo>
                    <a:pt x="4276" y="89946"/>
                    <a:pt x="33910" y="401096"/>
                    <a:pt x="45022" y="528625"/>
                  </a:cubicBezTo>
                  <a:cubicBezTo>
                    <a:pt x="56134" y="656154"/>
                    <a:pt x="63014" y="778127"/>
                    <a:pt x="67247" y="788975"/>
                  </a:cubicBezTo>
                  <a:cubicBezTo>
                    <a:pt x="71480" y="799823"/>
                    <a:pt x="77830" y="703250"/>
                    <a:pt x="70422" y="593713"/>
                  </a:cubicBezTo>
                  <a:cubicBezTo>
                    <a:pt x="63014" y="484176"/>
                    <a:pt x="33645" y="222502"/>
                    <a:pt x="22797" y="131750"/>
                  </a:cubicBezTo>
                  <a:cubicBezTo>
                    <a:pt x="11949" y="40998"/>
                    <a:pt x="-3132" y="-42346"/>
                    <a:pt x="572" y="238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2C6B0C82-0B70-4077-A572-BF533DFB1B4C}"/>
                </a:ext>
              </a:extLst>
            </p:cNvPr>
            <p:cNvSpPr/>
            <p:nvPr/>
          </p:nvSpPr>
          <p:spPr>
            <a:xfrm>
              <a:off x="2488225" y="5119636"/>
              <a:ext cx="1684087" cy="63580"/>
            </a:xfrm>
            <a:custGeom>
              <a:avLst/>
              <a:gdLst>
                <a:gd name="connsiteX0" fmla="*/ 2563 w 1684087"/>
                <a:gd name="connsiteY0" fmla="*/ 52 h 63580"/>
                <a:gd name="connsiteX1" fmla="*/ 507388 w 1684087"/>
                <a:gd name="connsiteY1" fmla="*/ 38152 h 63580"/>
                <a:gd name="connsiteX2" fmla="*/ 1469413 w 1684087"/>
                <a:gd name="connsiteY2" fmla="*/ 63552 h 63580"/>
                <a:gd name="connsiteX3" fmla="*/ 1626575 w 1684087"/>
                <a:gd name="connsiteY3" fmla="*/ 42914 h 63580"/>
                <a:gd name="connsiteX4" fmla="*/ 705825 w 1684087"/>
                <a:gd name="connsiteY4" fmla="*/ 30214 h 63580"/>
                <a:gd name="connsiteX5" fmla="*/ 2563 w 1684087"/>
                <a:gd name="connsiteY5" fmla="*/ 52 h 6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087" h="63580">
                  <a:moveTo>
                    <a:pt x="2563" y="52"/>
                  </a:moveTo>
                  <a:cubicBezTo>
                    <a:pt x="-30510" y="1375"/>
                    <a:pt x="262913" y="27569"/>
                    <a:pt x="507388" y="38152"/>
                  </a:cubicBezTo>
                  <a:cubicBezTo>
                    <a:pt x="751863" y="48735"/>
                    <a:pt x="1282882" y="62758"/>
                    <a:pt x="1469413" y="63552"/>
                  </a:cubicBezTo>
                  <a:cubicBezTo>
                    <a:pt x="1655944" y="64346"/>
                    <a:pt x="1753840" y="48470"/>
                    <a:pt x="1626575" y="42914"/>
                  </a:cubicBezTo>
                  <a:cubicBezTo>
                    <a:pt x="1499310" y="37358"/>
                    <a:pt x="969085" y="37622"/>
                    <a:pt x="705825" y="30214"/>
                  </a:cubicBezTo>
                  <a:cubicBezTo>
                    <a:pt x="442565" y="22806"/>
                    <a:pt x="35636" y="-1271"/>
                    <a:pt x="2563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5450A134-3CC9-4AE2-B7EC-02B89D6047CC}"/>
                </a:ext>
              </a:extLst>
            </p:cNvPr>
            <p:cNvSpPr/>
            <p:nvPr/>
          </p:nvSpPr>
          <p:spPr>
            <a:xfrm>
              <a:off x="3502025" y="5145078"/>
              <a:ext cx="653061" cy="7947"/>
            </a:xfrm>
            <a:custGeom>
              <a:avLst/>
              <a:gdLst>
                <a:gd name="connsiteX0" fmla="*/ 0 w 653061"/>
                <a:gd name="connsiteY0" fmla="*/ 7947 h 7947"/>
                <a:gd name="connsiteX1" fmla="*/ 106363 w 653061"/>
                <a:gd name="connsiteY1" fmla="*/ 6360 h 7947"/>
                <a:gd name="connsiteX2" fmla="*/ 582613 w 653061"/>
                <a:gd name="connsiteY2" fmla="*/ 6360 h 7947"/>
                <a:gd name="connsiteX3" fmla="*/ 633413 w 653061"/>
                <a:gd name="connsiteY3" fmla="*/ 10 h 7947"/>
                <a:gd name="connsiteX4" fmla="*/ 412750 w 653061"/>
                <a:gd name="connsiteY4" fmla="*/ 4772 h 7947"/>
                <a:gd name="connsiteX5" fmla="*/ 0 w 653061"/>
                <a:gd name="connsiteY5" fmla="*/ 7947 h 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3061" h="7947">
                  <a:moveTo>
                    <a:pt x="0" y="7947"/>
                  </a:moveTo>
                  <a:lnTo>
                    <a:pt x="106363" y="6360"/>
                  </a:lnTo>
                  <a:lnTo>
                    <a:pt x="582613" y="6360"/>
                  </a:lnTo>
                  <a:cubicBezTo>
                    <a:pt x="670455" y="5302"/>
                    <a:pt x="661723" y="275"/>
                    <a:pt x="633413" y="10"/>
                  </a:cubicBezTo>
                  <a:cubicBezTo>
                    <a:pt x="605103" y="-255"/>
                    <a:pt x="412750" y="4772"/>
                    <a:pt x="412750" y="4772"/>
                  </a:cubicBezTo>
                  <a:lnTo>
                    <a:pt x="0" y="79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BBB5F1AA-394C-4E62-A05D-4998DF970153}"/>
                </a:ext>
              </a:extLst>
            </p:cNvPr>
            <p:cNvSpPr/>
            <p:nvPr/>
          </p:nvSpPr>
          <p:spPr>
            <a:xfrm>
              <a:off x="3236195" y="5021145"/>
              <a:ext cx="644331" cy="92721"/>
            </a:xfrm>
            <a:custGeom>
              <a:avLst/>
              <a:gdLst>
                <a:gd name="connsiteX0" fmla="*/ 3893 w 644331"/>
                <a:gd name="connsiteY0" fmla="*/ 118 h 92721"/>
                <a:gd name="connsiteX1" fmla="*/ 13418 w 644331"/>
                <a:gd name="connsiteY1" fmla="*/ 63618 h 92721"/>
                <a:gd name="connsiteX2" fmla="*/ 122955 w 644331"/>
                <a:gd name="connsiteY2" fmla="*/ 62030 h 92721"/>
                <a:gd name="connsiteX3" fmla="*/ 602380 w 644331"/>
                <a:gd name="connsiteY3" fmla="*/ 90605 h 92721"/>
                <a:gd name="connsiteX4" fmla="*/ 619843 w 644331"/>
                <a:gd name="connsiteY4" fmla="*/ 90605 h 92721"/>
                <a:gd name="connsiteX5" fmla="*/ 229318 w 644331"/>
                <a:gd name="connsiteY5" fmla="*/ 68380 h 92721"/>
                <a:gd name="connsiteX6" fmla="*/ 32468 w 644331"/>
                <a:gd name="connsiteY6" fmla="*/ 47743 h 92721"/>
                <a:gd name="connsiteX7" fmla="*/ 3893 w 644331"/>
                <a:gd name="connsiteY7" fmla="*/ 118 h 9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331" h="92721">
                  <a:moveTo>
                    <a:pt x="3893" y="118"/>
                  </a:moveTo>
                  <a:cubicBezTo>
                    <a:pt x="718" y="2764"/>
                    <a:pt x="-6426" y="53299"/>
                    <a:pt x="13418" y="63618"/>
                  </a:cubicBezTo>
                  <a:cubicBezTo>
                    <a:pt x="33262" y="73937"/>
                    <a:pt x="24795" y="57532"/>
                    <a:pt x="122955" y="62030"/>
                  </a:cubicBezTo>
                  <a:cubicBezTo>
                    <a:pt x="221115" y="66528"/>
                    <a:pt x="519565" y="85843"/>
                    <a:pt x="602380" y="90605"/>
                  </a:cubicBezTo>
                  <a:cubicBezTo>
                    <a:pt x="685195" y="95367"/>
                    <a:pt x="619843" y="90605"/>
                    <a:pt x="619843" y="90605"/>
                  </a:cubicBezTo>
                  <a:lnTo>
                    <a:pt x="229318" y="68380"/>
                  </a:lnTo>
                  <a:cubicBezTo>
                    <a:pt x="131422" y="61236"/>
                    <a:pt x="70039" y="55680"/>
                    <a:pt x="32468" y="47743"/>
                  </a:cubicBezTo>
                  <a:cubicBezTo>
                    <a:pt x="-5103" y="39806"/>
                    <a:pt x="7068" y="-2528"/>
                    <a:pt x="3893" y="1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285048EC-0107-474E-8EBC-D2185CC0C541}"/>
                </a:ext>
              </a:extLst>
            </p:cNvPr>
            <p:cNvSpPr/>
            <p:nvPr/>
          </p:nvSpPr>
          <p:spPr>
            <a:xfrm>
              <a:off x="3243263" y="5016500"/>
              <a:ext cx="648346" cy="42656"/>
            </a:xfrm>
            <a:custGeom>
              <a:avLst/>
              <a:gdLst>
                <a:gd name="connsiteX0" fmla="*/ 0 w 648346"/>
                <a:gd name="connsiteY0" fmla="*/ 0 h 42656"/>
                <a:gd name="connsiteX1" fmla="*/ 500062 w 648346"/>
                <a:gd name="connsiteY1" fmla="*/ 41275 h 42656"/>
                <a:gd name="connsiteX2" fmla="*/ 646112 w 648346"/>
                <a:gd name="connsiteY2" fmla="*/ 31750 h 42656"/>
                <a:gd name="connsiteX3" fmla="*/ 415925 w 648346"/>
                <a:gd name="connsiteY3" fmla="*/ 20638 h 42656"/>
                <a:gd name="connsiteX4" fmla="*/ 0 w 648346"/>
                <a:gd name="connsiteY4" fmla="*/ 0 h 4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346" h="42656">
                  <a:moveTo>
                    <a:pt x="0" y="0"/>
                  </a:moveTo>
                  <a:lnTo>
                    <a:pt x="500062" y="41275"/>
                  </a:lnTo>
                  <a:cubicBezTo>
                    <a:pt x="607747" y="46567"/>
                    <a:pt x="660135" y="35189"/>
                    <a:pt x="646112" y="31750"/>
                  </a:cubicBezTo>
                  <a:cubicBezTo>
                    <a:pt x="632089" y="28311"/>
                    <a:pt x="415925" y="20638"/>
                    <a:pt x="415925" y="20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E3CFDE74-55DE-437C-B015-EF48AD6377A4}"/>
                </a:ext>
              </a:extLst>
            </p:cNvPr>
            <p:cNvSpPr/>
            <p:nvPr/>
          </p:nvSpPr>
          <p:spPr>
            <a:xfrm>
              <a:off x="3821008" y="5054303"/>
              <a:ext cx="103560" cy="68589"/>
            </a:xfrm>
            <a:custGeom>
              <a:avLst/>
              <a:gdLst>
                <a:gd name="connsiteX0" fmla="*/ 105 w 103560"/>
                <a:gd name="connsiteY0" fmla="*/ 1885 h 68589"/>
                <a:gd name="connsiteX1" fmla="*/ 79480 w 103560"/>
                <a:gd name="connsiteY1" fmla="*/ 30460 h 68589"/>
                <a:gd name="connsiteX2" fmla="*/ 79480 w 103560"/>
                <a:gd name="connsiteY2" fmla="*/ 68560 h 68589"/>
                <a:gd name="connsiteX3" fmla="*/ 98530 w 103560"/>
                <a:gd name="connsiteY3" fmla="*/ 24110 h 68589"/>
                <a:gd name="connsiteX4" fmla="*/ 98530 w 103560"/>
                <a:gd name="connsiteY4" fmla="*/ 5060 h 68589"/>
                <a:gd name="connsiteX5" fmla="*/ 105 w 103560"/>
                <a:gd name="connsiteY5" fmla="*/ 1885 h 6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60" h="68589">
                  <a:moveTo>
                    <a:pt x="105" y="1885"/>
                  </a:moveTo>
                  <a:cubicBezTo>
                    <a:pt x="-3070" y="6118"/>
                    <a:pt x="66251" y="19348"/>
                    <a:pt x="79480" y="30460"/>
                  </a:cubicBezTo>
                  <a:cubicBezTo>
                    <a:pt x="92709" y="41572"/>
                    <a:pt x="76305" y="69618"/>
                    <a:pt x="79480" y="68560"/>
                  </a:cubicBezTo>
                  <a:cubicBezTo>
                    <a:pt x="82655" y="67502"/>
                    <a:pt x="95355" y="34693"/>
                    <a:pt x="98530" y="24110"/>
                  </a:cubicBezTo>
                  <a:cubicBezTo>
                    <a:pt x="101705" y="13527"/>
                    <a:pt x="108055" y="8764"/>
                    <a:pt x="98530" y="5060"/>
                  </a:cubicBezTo>
                  <a:cubicBezTo>
                    <a:pt x="89005" y="1356"/>
                    <a:pt x="3280" y="-2348"/>
                    <a:pt x="105" y="18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0852AC37-A0B6-46F8-84FC-FD7C81E538C0}"/>
                </a:ext>
              </a:extLst>
            </p:cNvPr>
            <p:cNvSpPr/>
            <p:nvPr/>
          </p:nvSpPr>
          <p:spPr>
            <a:xfrm>
              <a:off x="3306012" y="5081601"/>
              <a:ext cx="581049" cy="41279"/>
            </a:xfrm>
            <a:custGeom>
              <a:avLst/>
              <a:gdLst>
                <a:gd name="connsiteX0" fmla="*/ 751 w 581049"/>
                <a:gd name="connsiteY0" fmla="*/ 1574 h 41279"/>
                <a:gd name="connsiteX1" fmla="*/ 492876 w 581049"/>
                <a:gd name="connsiteY1" fmla="*/ 39674 h 41279"/>
                <a:gd name="connsiteX2" fmla="*/ 572251 w 581049"/>
                <a:gd name="connsiteY2" fmla="*/ 31737 h 41279"/>
                <a:gd name="connsiteX3" fmla="*/ 384926 w 581049"/>
                <a:gd name="connsiteY3" fmla="*/ 9512 h 41279"/>
                <a:gd name="connsiteX4" fmla="*/ 751 w 581049"/>
                <a:gd name="connsiteY4" fmla="*/ 1574 h 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49" h="41279">
                  <a:moveTo>
                    <a:pt x="751" y="1574"/>
                  </a:moveTo>
                  <a:cubicBezTo>
                    <a:pt x="18742" y="6601"/>
                    <a:pt x="397626" y="34647"/>
                    <a:pt x="492876" y="39674"/>
                  </a:cubicBezTo>
                  <a:cubicBezTo>
                    <a:pt x="588126" y="44701"/>
                    <a:pt x="590242" y="36764"/>
                    <a:pt x="572251" y="31737"/>
                  </a:cubicBezTo>
                  <a:cubicBezTo>
                    <a:pt x="554260" y="26710"/>
                    <a:pt x="477001" y="14274"/>
                    <a:pt x="384926" y="9512"/>
                  </a:cubicBezTo>
                  <a:cubicBezTo>
                    <a:pt x="292851" y="4750"/>
                    <a:pt x="-17240" y="-3453"/>
                    <a:pt x="751" y="15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8E1CA6E2-3731-4652-9139-91984584A0B8}"/>
                </a:ext>
              </a:extLst>
            </p:cNvPr>
            <p:cNvSpPr/>
            <p:nvPr/>
          </p:nvSpPr>
          <p:spPr>
            <a:xfrm>
              <a:off x="4158806" y="4762415"/>
              <a:ext cx="18490" cy="446174"/>
            </a:xfrm>
            <a:custGeom>
              <a:avLst/>
              <a:gdLst>
                <a:gd name="connsiteX0" fmla="*/ 5207 w 18490"/>
                <a:gd name="connsiteY0" fmla="*/ 85 h 446174"/>
                <a:gd name="connsiteX1" fmla="*/ 5207 w 18490"/>
                <a:gd name="connsiteY1" fmla="*/ 284248 h 446174"/>
                <a:gd name="connsiteX2" fmla="*/ 17907 w 18490"/>
                <a:gd name="connsiteY2" fmla="*/ 431885 h 446174"/>
                <a:gd name="connsiteX3" fmla="*/ 14732 w 18490"/>
                <a:gd name="connsiteY3" fmla="*/ 427123 h 446174"/>
                <a:gd name="connsiteX4" fmla="*/ 444 w 18490"/>
                <a:gd name="connsiteY4" fmla="*/ 314410 h 446174"/>
                <a:gd name="connsiteX5" fmla="*/ 5207 w 18490"/>
                <a:gd name="connsiteY5" fmla="*/ 85 h 44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0" h="446174">
                  <a:moveTo>
                    <a:pt x="5207" y="85"/>
                  </a:moveTo>
                  <a:cubicBezTo>
                    <a:pt x="6001" y="-4942"/>
                    <a:pt x="3090" y="212281"/>
                    <a:pt x="5207" y="284248"/>
                  </a:cubicBezTo>
                  <a:cubicBezTo>
                    <a:pt x="7324" y="356215"/>
                    <a:pt x="16319" y="408072"/>
                    <a:pt x="17907" y="431885"/>
                  </a:cubicBezTo>
                  <a:cubicBezTo>
                    <a:pt x="19495" y="455698"/>
                    <a:pt x="17643" y="446702"/>
                    <a:pt x="14732" y="427123"/>
                  </a:cubicBezTo>
                  <a:cubicBezTo>
                    <a:pt x="11821" y="407544"/>
                    <a:pt x="2561" y="381614"/>
                    <a:pt x="444" y="314410"/>
                  </a:cubicBezTo>
                  <a:cubicBezTo>
                    <a:pt x="-1673" y="247206"/>
                    <a:pt x="4413" y="5112"/>
                    <a:pt x="5207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133B46F2-57AF-4423-A622-0130AFC9C299}"/>
                </a:ext>
              </a:extLst>
            </p:cNvPr>
            <p:cNvSpPr/>
            <p:nvPr/>
          </p:nvSpPr>
          <p:spPr>
            <a:xfrm>
              <a:off x="4128997" y="4752603"/>
              <a:ext cx="39928" cy="451232"/>
            </a:xfrm>
            <a:custGeom>
              <a:avLst/>
              <a:gdLst>
                <a:gd name="connsiteX0" fmla="*/ 14378 w 39928"/>
                <a:gd name="connsiteY0" fmla="*/ 372 h 451232"/>
                <a:gd name="connsiteX1" fmla="*/ 12791 w 39928"/>
                <a:gd name="connsiteY1" fmla="*/ 278185 h 451232"/>
                <a:gd name="connsiteX2" fmla="*/ 25491 w 39928"/>
                <a:gd name="connsiteY2" fmla="*/ 422647 h 451232"/>
                <a:gd name="connsiteX3" fmla="*/ 39778 w 39928"/>
                <a:gd name="connsiteY3" fmla="*/ 449635 h 451232"/>
                <a:gd name="connsiteX4" fmla="*/ 15966 w 39928"/>
                <a:gd name="connsiteY4" fmla="*/ 397247 h 451232"/>
                <a:gd name="connsiteX5" fmla="*/ 91 w 39928"/>
                <a:gd name="connsiteY5" fmla="*/ 341685 h 451232"/>
                <a:gd name="connsiteX6" fmla="*/ 14378 w 39928"/>
                <a:gd name="connsiteY6" fmla="*/ 372 h 4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28" h="451232">
                  <a:moveTo>
                    <a:pt x="14378" y="372"/>
                  </a:moveTo>
                  <a:cubicBezTo>
                    <a:pt x="16495" y="-10211"/>
                    <a:pt x="10939" y="207806"/>
                    <a:pt x="12791" y="278185"/>
                  </a:cubicBezTo>
                  <a:cubicBezTo>
                    <a:pt x="14643" y="348564"/>
                    <a:pt x="20993" y="394072"/>
                    <a:pt x="25491" y="422647"/>
                  </a:cubicBezTo>
                  <a:cubicBezTo>
                    <a:pt x="29989" y="451222"/>
                    <a:pt x="41365" y="453868"/>
                    <a:pt x="39778" y="449635"/>
                  </a:cubicBezTo>
                  <a:cubicBezTo>
                    <a:pt x="38191" y="445402"/>
                    <a:pt x="22580" y="415238"/>
                    <a:pt x="15966" y="397247"/>
                  </a:cubicBezTo>
                  <a:cubicBezTo>
                    <a:pt x="9352" y="379256"/>
                    <a:pt x="1414" y="405185"/>
                    <a:pt x="91" y="341685"/>
                  </a:cubicBezTo>
                  <a:cubicBezTo>
                    <a:pt x="-1232" y="278185"/>
                    <a:pt x="12261" y="10955"/>
                    <a:pt x="14378" y="3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51C08D4C-CFE9-43E8-A161-CA6257B19D5D}"/>
                </a:ext>
              </a:extLst>
            </p:cNvPr>
            <p:cNvSpPr/>
            <p:nvPr/>
          </p:nvSpPr>
          <p:spPr>
            <a:xfrm>
              <a:off x="2452041" y="4104161"/>
              <a:ext cx="1719704" cy="295389"/>
            </a:xfrm>
            <a:custGeom>
              <a:avLst/>
              <a:gdLst>
                <a:gd name="connsiteX0" fmla="*/ 3292 w 1719704"/>
                <a:gd name="connsiteY0" fmla="*/ 56 h 295389"/>
                <a:gd name="connsiteX1" fmla="*/ 693326 w 1719704"/>
                <a:gd name="connsiteY1" fmla="*/ 67789 h 295389"/>
                <a:gd name="connsiteX2" fmla="*/ 1588676 w 1719704"/>
                <a:gd name="connsiteY2" fmla="*/ 74139 h 295389"/>
                <a:gd name="connsiteX3" fmla="*/ 1677576 w 1719704"/>
                <a:gd name="connsiteY3" fmla="*/ 86839 h 295389"/>
                <a:gd name="connsiteX4" fmla="*/ 1700859 w 1719704"/>
                <a:gd name="connsiteY4" fmla="*/ 207489 h 295389"/>
                <a:gd name="connsiteX5" fmla="*/ 1713559 w 1719704"/>
                <a:gd name="connsiteY5" fmla="*/ 294272 h 295389"/>
                <a:gd name="connsiteX6" fmla="*/ 1713559 w 1719704"/>
                <a:gd name="connsiteY6" fmla="*/ 146106 h 295389"/>
                <a:gd name="connsiteX7" fmla="*/ 1637359 w 1719704"/>
                <a:gd name="connsiteY7" fmla="*/ 91072 h 295389"/>
                <a:gd name="connsiteX8" fmla="*/ 976959 w 1719704"/>
                <a:gd name="connsiteY8" fmla="*/ 80489 h 295389"/>
                <a:gd name="connsiteX9" fmla="*/ 3292 w 1719704"/>
                <a:gd name="connsiteY9" fmla="*/ 56 h 29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704" h="295389">
                  <a:moveTo>
                    <a:pt x="3292" y="56"/>
                  </a:moveTo>
                  <a:cubicBezTo>
                    <a:pt x="-43980" y="-2061"/>
                    <a:pt x="429095" y="55442"/>
                    <a:pt x="693326" y="67789"/>
                  </a:cubicBezTo>
                  <a:cubicBezTo>
                    <a:pt x="957557" y="80136"/>
                    <a:pt x="1424634" y="70964"/>
                    <a:pt x="1588676" y="74139"/>
                  </a:cubicBezTo>
                  <a:cubicBezTo>
                    <a:pt x="1752718" y="77314"/>
                    <a:pt x="1658879" y="64614"/>
                    <a:pt x="1677576" y="86839"/>
                  </a:cubicBezTo>
                  <a:cubicBezTo>
                    <a:pt x="1696273" y="109064"/>
                    <a:pt x="1694862" y="172917"/>
                    <a:pt x="1700859" y="207489"/>
                  </a:cubicBezTo>
                  <a:cubicBezTo>
                    <a:pt x="1706856" y="242061"/>
                    <a:pt x="1711442" y="304502"/>
                    <a:pt x="1713559" y="294272"/>
                  </a:cubicBezTo>
                  <a:cubicBezTo>
                    <a:pt x="1715676" y="284042"/>
                    <a:pt x="1726259" y="179973"/>
                    <a:pt x="1713559" y="146106"/>
                  </a:cubicBezTo>
                  <a:cubicBezTo>
                    <a:pt x="1700859" y="112239"/>
                    <a:pt x="1760126" y="102008"/>
                    <a:pt x="1637359" y="91072"/>
                  </a:cubicBezTo>
                  <a:cubicBezTo>
                    <a:pt x="1514592" y="80136"/>
                    <a:pt x="1247187" y="92483"/>
                    <a:pt x="976959" y="80489"/>
                  </a:cubicBezTo>
                  <a:cubicBezTo>
                    <a:pt x="706731" y="68495"/>
                    <a:pt x="50564" y="2173"/>
                    <a:pt x="3292" y="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957300DE-396A-4DE7-8377-CE0B06B56FC6}"/>
                </a:ext>
              </a:extLst>
            </p:cNvPr>
            <p:cNvSpPr/>
            <p:nvPr/>
          </p:nvSpPr>
          <p:spPr>
            <a:xfrm>
              <a:off x="2444530" y="4098617"/>
              <a:ext cx="1776514" cy="278761"/>
            </a:xfrm>
            <a:custGeom>
              <a:avLst/>
              <a:gdLst>
                <a:gd name="connsiteX0" fmla="*/ 38320 w 1776514"/>
                <a:gd name="connsiteY0" fmla="*/ 3483 h 278761"/>
                <a:gd name="connsiteX1" fmla="*/ 889220 w 1776514"/>
                <a:gd name="connsiteY1" fmla="*/ 60633 h 278761"/>
                <a:gd name="connsiteX2" fmla="*/ 1524220 w 1776514"/>
                <a:gd name="connsiteY2" fmla="*/ 50050 h 278761"/>
                <a:gd name="connsiteX3" fmla="*/ 1712603 w 1776514"/>
                <a:gd name="connsiteY3" fmla="*/ 64866 h 278761"/>
                <a:gd name="connsiteX4" fmla="*/ 1742237 w 1776514"/>
                <a:gd name="connsiteY4" fmla="*/ 124133 h 278761"/>
                <a:gd name="connsiteX5" fmla="*/ 1733770 w 1776514"/>
                <a:gd name="connsiteY5" fmla="*/ 278650 h 278761"/>
                <a:gd name="connsiteX6" fmla="*/ 1746470 w 1776514"/>
                <a:gd name="connsiteY6" fmla="*/ 147416 h 278761"/>
                <a:gd name="connsiteX7" fmla="*/ 1721070 w 1776514"/>
                <a:gd name="connsiteY7" fmla="*/ 58516 h 278761"/>
                <a:gd name="connsiteX8" fmla="*/ 1092420 w 1776514"/>
                <a:gd name="connsiteY8" fmla="*/ 52166 h 278761"/>
                <a:gd name="connsiteX9" fmla="*/ 243637 w 1776514"/>
                <a:gd name="connsiteY9" fmla="*/ 11950 h 278761"/>
                <a:gd name="connsiteX10" fmla="*/ 38320 w 1776514"/>
                <a:gd name="connsiteY10" fmla="*/ 3483 h 27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6514" h="278761">
                  <a:moveTo>
                    <a:pt x="38320" y="3483"/>
                  </a:moveTo>
                  <a:cubicBezTo>
                    <a:pt x="145917" y="11597"/>
                    <a:pt x="641570" y="52872"/>
                    <a:pt x="889220" y="60633"/>
                  </a:cubicBezTo>
                  <a:cubicBezTo>
                    <a:pt x="1136870" y="68394"/>
                    <a:pt x="1386990" y="49345"/>
                    <a:pt x="1524220" y="50050"/>
                  </a:cubicBezTo>
                  <a:cubicBezTo>
                    <a:pt x="1661450" y="50755"/>
                    <a:pt x="1676267" y="52519"/>
                    <a:pt x="1712603" y="64866"/>
                  </a:cubicBezTo>
                  <a:cubicBezTo>
                    <a:pt x="1748939" y="77213"/>
                    <a:pt x="1738709" y="88502"/>
                    <a:pt x="1742237" y="124133"/>
                  </a:cubicBezTo>
                  <a:cubicBezTo>
                    <a:pt x="1745765" y="159764"/>
                    <a:pt x="1733065" y="274770"/>
                    <a:pt x="1733770" y="278650"/>
                  </a:cubicBezTo>
                  <a:cubicBezTo>
                    <a:pt x="1734475" y="282530"/>
                    <a:pt x="1748587" y="184105"/>
                    <a:pt x="1746470" y="147416"/>
                  </a:cubicBezTo>
                  <a:cubicBezTo>
                    <a:pt x="1744353" y="110727"/>
                    <a:pt x="1830078" y="74391"/>
                    <a:pt x="1721070" y="58516"/>
                  </a:cubicBezTo>
                  <a:cubicBezTo>
                    <a:pt x="1612062" y="42641"/>
                    <a:pt x="1338659" y="59927"/>
                    <a:pt x="1092420" y="52166"/>
                  </a:cubicBezTo>
                  <a:cubicBezTo>
                    <a:pt x="846181" y="44405"/>
                    <a:pt x="421437" y="21122"/>
                    <a:pt x="243637" y="11950"/>
                  </a:cubicBezTo>
                  <a:cubicBezTo>
                    <a:pt x="65837" y="2778"/>
                    <a:pt x="-69277" y="-4631"/>
                    <a:pt x="38320" y="34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9FAF8E88-2E28-47C2-8FF6-2CE279A6FF22}"/>
                </a:ext>
              </a:extLst>
            </p:cNvPr>
            <p:cNvSpPr/>
            <p:nvPr/>
          </p:nvSpPr>
          <p:spPr>
            <a:xfrm>
              <a:off x="2533650" y="3204633"/>
              <a:ext cx="1489422" cy="55034"/>
            </a:xfrm>
            <a:custGeom>
              <a:avLst/>
              <a:gdLst>
                <a:gd name="connsiteX0" fmla="*/ 0 w 1489422"/>
                <a:gd name="connsiteY0" fmla="*/ 23284 h 55034"/>
                <a:gd name="connsiteX1" fmla="*/ 679450 w 1489422"/>
                <a:gd name="connsiteY1" fmla="*/ 33867 h 55034"/>
                <a:gd name="connsiteX2" fmla="*/ 1485900 w 1489422"/>
                <a:gd name="connsiteY2" fmla="*/ 55034 h 55034"/>
                <a:gd name="connsiteX3" fmla="*/ 992717 w 1489422"/>
                <a:gd name="connsiteY3" fmla="*/ 25400 h 55034"/>
                <a:gd name="connsiteX4" fmla="*/ 505883 w 1489422"/>
                <a:gd name="connsiteY4" fmla="*/ 0 h 55034"/>
                <a:gd name="connsiteX5" fmla="*/ 0 w 1489422"/>
                <a:gd name="connsiteY5" fmla="*/ 23284 h 5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9422" h="55034">
                  <a:moveTo>
                    <a:pt x="0" y="23284"/>
                  </a:moveTo>
                  <a:lnTo>
                    <a:pt x="679450" y="33867"/>
                  </a:lnTo>
                  <a:lnTo>
                    <a:pt x="1485900" y="55034"/>
                  </a:lnTo>
                  <a:cubicBezTo>
                    <a:pt x="1538111" y="53623"/>
                    <a:pt x="992717" y="25400"/>
                    <a:pt x="992717" y="25400"/>
                  </a:cubicBezTo>
                  <a:lnTo>
                    <a:pt x="505883" y="0"/>
                  </a:lnTo>
                  <a:lnTo>
                    <a:pt x="0" y="232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8CD1DCD6-72E2-4121-93B2-C0F8639E3398}"/>
                </a:ext>
              </a:extLst>
            </p:cNvPr>
            <p:cNvSpPr/>
            <p:nvPr/>
          </p:nvSpPr>
          <p:spPr>
            <a:xfrm>
              <a:off x="2353733" y="3209052"/>
              <a:ext cx="115841" cy="937313"/>
            </a:xfrm>
            <a:custGeom>
              <a:avLst/>
              <a:gdLst>
                <a:gd name="connsiteX0" fmla="*/ 0 w 115841"/>
                <a:gd name="connsiteY0" fmla="*/ 6165 h 937313"/>
                <a:gd name="connsiteX1" fmla="*/ 55034 w 115841"/>
                <a:gd name="connsiteY1" fmla="*/ 67548 h 937313"/>
                <a:gd name="connsiteX2" fmla="*/ 52917 w 115841"/>
                <a:gd name="connsiteY2" fmla="*/ 435848 h 937313"/>
                <a:gd name="connsiteX3" fmla="*/ 114300 w 115841"/>
                <a:gd name="connsiteY3" fmla="*/ 895165 h 937313"/>
                <a:gd name="connsiteX4" fmla="*/ 95250 w 115841"/>
                <a:gd name="connsiteY4" fmla="*/ 842248 h 937313"/>
                <a:gd name="connsiteX5" fmla="*/ 71967 w 115841"/>
                <a:gd name="connsiteY5" fmla="*/ 238998 h 937313"/>
                <a:gd name="connsiteX6" fmla="*/ 55034 w 115841"/>
                <a:gd name="connsiteY6" fmla="*/ 29448 h 937313"/>
                <a:gd name="connsiteX7" fmla="*/ 0 w 115841"/>
                <a:gd name="connsiteY7" fmla="*/ 6165 h 9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41" h="937313">
                  <a:moveTo>
                    <a:pt x="0" y="6165"/>
                  </a:moveTo>
                  <a:cubicBezTo>
                    <a:pt x="0" y="12515"/>
                    <a:pt x="46215" y="-4066"/>
                    <a:pt x="55034" y="67548"/>
                  </a:cubicBezTo>
                  <a:cubicBezTo>
                    <a:pt x="63854" y="139162"/>
                    <a:pt x="43039" y="297912"/>
                    <a:pt x="52917" y="435848"/>
                  </a:cubicBezTo>
                  <a:cubicBezTo>
                    <a:pt x="62795" y="573784"/>
                    <a:pt x="107245" y="827432"/>
                    <a:pt x="114300" y="895165"/>
                  </a:cubicBezTo>
                  <a:cubicBezTo>
                    <a:pt x="121355" y="962898"/>
                    <a:pt x="102305" y="951609"/>
                    <a:pt x="95250" y="842248"/>
                  </a:cubicBezTo>
                  <a:cubicBezTo>
                    <a:pt x="88195" y="732887"/>
                    <a:pt x="78670" y="374465"/>
                    <a:pt x="71967" y="238998"/>
                  </a:cubicBezTo>
                  <a:cubicBezTo>
                    <a:pt x="65264" y="103531"/>
                    <a:pt x="62795" y="69665"/>
                    <a:pt x="55034" y="29448"/>
                  </a:cubicBezTo>
                  <a:cubicBezTo>
                    <a:pt x="47273" y="-10769"/>
                    <a:pt x="0" y="-185"/>
                    <a:pt x="0" y="6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50019EA9-F2C8-4D86-875B-F5E5276AD9EB}"/>
                </a:ext>
              </a:extLst>
            </p:cNvPr>
            <p:cNvSpPr/>
            <p:nvPr/>
          </p:nvSpPr>
          <p:spPr>
            <a:xfrm>
              <a:off x="2351450" y="4116906"/>
              <a:ext cx="131769" cy="1177564"/>
            </a:xfrm>
            <a:custGeom>
              <a:avLst/>
              <a:gdLst>
                <a:gd name="connsiteX0" fmla="*/ 167 w 131769"/>
                <a:gd name="connsiteY0" fmla="*/ 27527 h 1177564"/>
                <a:gd name="connsiteX1" fmla="*/ 42500 w 131769"/>
                <a:gd name="connsiteY1" fmla="*/ 679461 h 1177564"/>
                <a:gd name="connsiteX2" fmla="*/ 61550 w 131769"/>
                <a:gd name="connsiteY2" fmla="*/ 1037177 h 1177564"/>
                <a:gd name="connsiteX3" fmla="*/ 131400 w 131769"/>
                <a:gd name="connsiteY3" fmla="*/ 1176877 h 1177564"/>
                <a:gd name="connsiteX4" fmla="*/ 89067 w 131769"/>
                <a:gd name="connsiteY4" fmla="*/ 1079511 h 1177564"/>
                <a:gd name="connsiteX5" fmla="*/ 86950 w 131769"/>
                <a:gd name="connsiteY5" fmla="*/ 840327 h 1177564"/>
                <a:gd name="connsiteX6" fmla="*/ 29800 w 131769"/>
                <a:gd name="connsiteY6" fmla="*/ 190511 h 1177564"/>
                <a:gd name="connsiteX7" fmla="*/ 167 w 131769"/>
                <a:gd name="connsiteY7" fmla="*/ 27527 h 117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9" h="1177564">
                  <a:moveTo>
                    <a:pt x="167" y="27527"/>
                  </a:moveTo>
                  <a:cubicBezTo>
                    <a:pt x="2284" y="109019"/>
                    <a:pt x="32270" y="511186"/>
                    <a:pt x="42500" y="679461"/>
                  </a:cubicBezTo>
                  <a:cubicBezTo>
                    <a:pt x="52730" y="847736"/>
                    <a:pt x="46733" y="954274"/>
                    <a:pt x="61550" y="1037177"/>
                  </a:cubicBezTo>
                  <a:cubicBezTo>
                    <a:pt x="76367" y="1120080"/>
                    <a:pt x="126814" y="1169821"/>
                    <a:pt x="131400" y="1176877"/>
                  </a:cubicBezTo>
                  <a:cubicBezTo>
                    <a:pt x="135986" y="1183933"/>
                    <a:pt x="96475" y="1135603"/>
                    <a:pt x="89067" y="1079511"/>
                  </a:cubicBezTo>
                  <a:cubicBezTo>
                    <a:pt x="81659" y="1023419"/>
                    <a:pt x="96828" y="988494"/>
                    <a:pt x="86950" y="840327"/>
                  </a:cubicBezTo>
                  <a:cubicBezTo>
                    <a:pt x="77072" y="692160"/>
                    <a:pt x="43205" y="322097"/>
                    <a:pt x="29800" y="190511"/>
                  </a:cubicBezTo>
                  <a:cubicBezTo>
                    <a:pt x="16395" y="58925"/>
                    <a:pt x="-1950" y="-53965"/>
                    <a:pt x="167" y="275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535A0033-CF2E-48BC-8FBE-915B8BACEC84}"/>
                </a:ext>
              </a:extLst>
            </p:cNvPr>
            <p:cNvSpPr/>
            <p:nvPr/>
          </p:nvSpPr>
          <p:spPr>
            <a:xfrm>
              <a:off x="2423860" y="5216626"/>
              <a:ext cx="1981694" cy="485471"/>
            </a:xfrm>
            <a:custGeom>
              <a:avLst/>
              <a:gdLst>
                <a:gd name="connsiteX0" fmla="*/ 10307 w 1981694"/>
                <a:gd name="connsiteY0" fmla="*/ 957 h 485471"/>
                <a:gd name="connsiteX1" fmla="*/ 86507 w 1981694"/>
                <a:gd name="connsiteY1" fmla="*/ 161824 h 485471"/>
                <a:gd name="connsiteX2" fmla="*/ 395540 w 1981694"/>
                <a:gd name="connsiteY2" fmla="*/ 301524 h 485471"/>
                <a:gd name="connsiteX3" fmla="*/ 1210457 w 1981694"/>
                <a:gd name="connsiteY3" fmla="*/ 350207 h 485471"/>
                <a:gd name="connsiteX4" fmla="*/ 1667657 w 1981694"/>
                <a:gd name="connsiteY4" fmla="*/ 354441 h 485471"/>
                <a:gd name="connsiteX5" fmla="*/ 1693057 w 1981694"/>
                <a:gd name="connsiteY5" fmla="*/ 358674 h 485471"/>
                <a:gd name="connsiteX6" fmla="*/ 1883557 w 1981694"/>
                <a:gd name="connsiteY6" fmla="*/ 470857 h 485471"/>
                <a:gd name="connsiteX7" fmla="*/ 1980923 w 1981694"/>
                <a:gd name="connsiteY7" fmla="*/ 479324 h 485471"/>
                <a:gd name="connsiteX8" fmla="*/ 1834873 w 1981694"/>
                <a:gd name="connsiteY8" fmla="*/ 426407 h 485471"/>
                <a:gd name="connsiteX9" fmla="*/ 1695173 w 1981694"/>
                <a:gd name="connsiteY9" fmla="*/ 343857 h 485471"/>
                <a:gd name="connsiteX10" fmla="*/ 1113090 w 1981694"/>
                <a:gd name="connsiteY10" fmla="*/ 329041 h 485471"/>
                <a:gd name="connsiteX11" fmla="*/ 272773 w 1981694"/>
                <a:gd name="connsiteY11" fmla="*/ 240141 h 485471"/>
                <a:gd name="connsiteX12" fmla="*/ 10307 w 1981694"/>
                <a:gd name="connsiteY12" fmla="*/ 957 h 48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1694" h="485471">
                  <a:moveTo>
                    <a:pt x="10307" y="957"/>
                  </a:moveTo>
                  <a:cubicBezTo>
                    <a:pt x="-20737" y="-12096"/>
                    <a:pt x="22302" y="111730"/>
                    <a:pt x="86507" y="161824"/>
                  </a:cubicBezTo>
                  <a:cubicBezTo>
                    <a:pt x="150713" y="211919"/>
                    <a:pt x="208215" y="270127"/>
                    <a:pt x="395540" y="301524"/>
                  </a:cubicBezTo>
                  <a:cubicBezTo>
                    <a:pt x="582865" y="332921"/>
                    <a:pt x="998438" y="341388"/>
                    <a:pt x="1210457" y="350207"/>
                  </a:cubicBezTo>
                  <a:cubicBezTo>
                    <a:pt x="1422476" y="359026"/>
                    <a:pt x="1587224" y="353030"/>
                    <a:pt x="1667657" y="354441"/>
                  </a:cubicBezTo>
                  <a:cubicBezTo>
                    <a:pt x="1748090" y="355852"/>
                    <a:pt x="1657074" y="339271"/>
                    <a:pt x="1693057" y="358674"/>
                  </a:cubicBezTo>
                  <a:cubicBezTo>
                    <a:pt x="1729040" y="378077"/>
                    <a:pt x="1835579" y="450749"/>
                    <a:pt x="1883557" y="470857"/>
                  </a:cubicBezTo>
                  <a:cubicBezTo>
                    <a:pt x="1931535" y="490965"/>
                    <a:pt x="1989037" y="486732"/>
                    <a:pt x="1980923" y="479324"/>
                  </a:cubicBezTo>
                  <a:cubicBezTo>
                    <a:pt x="1972809" y="471916"/>
                    <a:pt x="1882498" y="448985"/>
                    <a:pt x="1834873" y="426407"/>
                  </a:cubicBezTo>
                  <a:cubicBezTo>
                    <a:pt x="1787248" y="403829"/>
                    <a:pt x="1815470" y="360085"/>
                    <a:pt x="1695173" y="343857"/>
                  </a:cubicBezTo>
                  <a:cubicBezTo>
                    <a:pt x="1574876" y="327629"/>
                    <a:pt x="1350157" y="346327"/>
                    <a:pt x="1113090" y="329041"/>
                  </a:cubicBezTo>
                  <a:cubicBezTo>
                    <a:pt x="876023" y="311755"/>
                    <a:pt x="456923" y="291294"/>
                    <a:pt x="272773" y="240141"/>
                  </a:cubicBezTo>
                  <a:cubicBezTo>
                    <a:pt x="88623" y="188988"/>
                    <a:pt x="41351" y="14010"/>
                    <a:pt x="10307" y="9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9820BCA9-869E-4A2C-AA12-E9412A3053D6}"/>
                </a:ext>
              </a:extLst>
            </p:cNvPr>
            <p:cNvSpPr/>
            <p:nvPr/>
          </p:nvSpPr>
          <p:spPr>
            <a:xfrm>
              <a:off x="4203397" y="5598749"/>
              <a:ext cx="2033575" cy="39534"/>
            </a:xfrm>
            <a:custGeom>
              <a:avLst/>
              <a:gdLst>
                <a:gd name="connsiteX0" fmla="*/ 10886 w 2033575"/>
                <a:gd name="connsiteY0" fmla="*/ 1951 h 39534"/>
                <a:gd name="connsiteX1" fmla="*/ 1920120 w 2033575"/>
                <a:gd name="connsiteY1" fmla="*/ 37934 h 39534"/>
                <a:gd name="connsiteX2" fmla="*/ 1824870 w 2033575"/>
                <a:gd name="connsiteY2" fmla="*/ 33701 h 39534"/>
                <a:gd name="connsiteX3" fmla="*/ 1170820 w 2033575"/>
                <a:gd name="connsiteY3" fmla="*/ 8301 h 39534"/>
                <a:gd name="connsiteX4" fmla="*/ 10886 w 2033575"/>
                <a:gd name="connsiteY4" fmla="*/ 1951 h 3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575" h="39534">
                  <a:moveTo>
                    <a:pt x="10886" y="1951"/>
                  </a:moveTo>
                  <a:cubicBezTo>
                    <a:pt x="135769" y="6890"/>
                    <a:pt x="1617789" y="32642"/>
                    <a:pt x="1920120" y="37934"/>
                  </a:cubicBezTo>
                  <a:cubicBezTo>
                    <a:pt x="2222451" y="43226"/>
                    <a:pt x="1824870" y="33701"/>
                    <a:pt x="1824870" y="33701"/>
                  </a:cubicBezTo>
                  <a:cubicBezTo>
                    <a:pt x="1699987" y="28762"/>
                    <a:pt x="1471034" y="14298"/>
                    <a:pt x="1170820" y="8301"/>
                  </a:cubicBezTo>
                  <a:cubicBezTo>
                    <a:pt x="870606" y="2304"/>
                    <a:pt x="-113997" y="-2988"/>
                    <a:pt x="10886" y="19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992993DE-8A2C-4144-A221-1314F2901CAE}"/>
                </a:ext>
              </a:extLst>
            </p:cNvPr>
            <p:cNvSpPr/>
            <p:nvPr/>
          </p:nvSpPr>
          <p:spPr>
            <a:xfrm>
              <a:off x="4196080" y="5222240"/>
              <a:ext cx="1900547" cy="52092"/>
            </a:xfrm>
            <a:custGeom>
              <a:avLst/>
              <a:gdLst>
                <a:gd name="connsiteX0" fmla="*/ 0 w 1900547"/>
                <a:gd name="connsiteY0" fmla="*/ 0 h 52092"/>
                <a:gd name="connsiteX1" fmla="*/ 55880 w 1900547"/>
                <a:gd name="connsiteY1" fmla="*/ 0 h 52092"/>
                <a:gd name="connsiteX2" fmla="*/ 1590040 w 1900547"/>
                <a:gd name="connsiteY2" fmla="*/ 50800 h 52092"/>
                <a:gd name="connsiteX3" fmla="*/ 1899920 w 1900547"/>
                <a:gd name="connsiteY3" fmla="*/ 35560 h 52092"/>
                <a:gd name="connsiteX4" fmla="*/ 1676400 w 1900547"/>
                <a:gd name="connsiteY4" fmla="*/ 20320 h 52092"/>
                <a:gd name="connsiteX5" fmla="*/ 960120 w 1900547"/>
                <a:gd name="connsiteY5" fmla="*/ 0 h 52092"/>
                <a:gd name="connsiteX6" fmla="*/ 0 w 1900547"/>
                <a:gd name="connsiteY6" fmla="*/ 0 h 5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0547" h="52092">
                  <a:moveTo>
                    <a:pt x="0" y="0"/>
                  </a:moveTo>
                  <a:lnTo>
                    <a:pt x="55880" y="0"/>
                  </a:lnTo>
                  <a:lnTo>
                    <a:pt x="1590040" y="50800"/>
                  </a:lnTo>
                  <a:cubicBezTo>
                    <a:pt x="1897380" y="56727"/>
                    <a:pt x="1885527" y="40640"/>
                    <a:pt x="1899920" y="35560"/>
                  </a:cubicBezTo>
                  <a:cubicBezTo>
                    <a:pt x="1914313" y="30480"/>
                    <a:pt x="1676400" y="20320"/>
                    <a:pt x="1676400" y="20320"/>
                  </a:cubicBezTo>
                  <a:lnTo>
                    <a:pt x="960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4E7485B4-CDEA-4A73-A66B-AD39401A026B}"/>
                </a:ext>
              </a:extLst>
            </p:cNvPr>
            <p:cNvSpPr/>
            <p:nvPr/>
          </p:nvSpPr>
          <p:spPr>
            <a:xfrm>
              <a:off x="2592483" y="3073179"/>
              <a:ext cx="1196624" cy="91831"/>
            </a:xfrm>
            <a:custGeom>
              <a:avLst/>
              <a:gdLst>
                <a:gd name="connsiteX0" fmla="*/ 434 w 1196624"/>
                <a:gd name="connsiteY0" fmla="*/ 221 h 91831"/>
                <a:gd name="connsiteX1" fmla="*/ 138017 w 1196624"/>
                <a:gd name="connsiteY1" fmla="*/ 76421 h 91831"/>
                <a:gd name="connsiteX2" fmla="*/ 675650 w 1196624"/>
                <a:gd name="connsiteY2" fmla="*/ 91238 h 91831"/>
                <a:gd name="connsiteX3" fmla="*/ 1147667 w 1196624"/>
                <a:gd name="connsiteY3" fmla="*/ 65838 h 91831"/>
                <a:gd name="connsiteX4" fmla="*/ 1181534 w 1196624"/>
                <a:gd name="connsiteY4" fmla="*/ 8688 h 91831"/>
                <a:gd name="connsiteX5" fmla="*/ 1145550 w 1196624"/>
                <a:gd name="connsiteY5" fmla="*/ 57371 h 91831"/>
                <a:gd name="connsiteX6" fmla="*/ 707400 w 1196624"/>
                <a:gd name="connsiteY6" fmla="*/ 61604 h 91831"/>
                <a:gd name="connsiteX7" fmla="*/ 121084 w 1196624"/>
                <a:gd name="connsiteY7" fmla="*/ 53138 h 91831"/>
                <a:gd name="connsiteX8" fmla="*/ 434 w 1196624"/>
                <a:gd name="connsiteY8" fmla="*/ 221 h 9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624" h="91831">
                  <a:moveTo>
                    <a:pt x="434" y="221"/>
                  </a:moveTo>
                  <a:cubicBezTo>
                    <a:pt x="3256" y="4102"/>
                    <a:pt x="25481" y="61252"/>
                    <a:pt x="138017" y="76421"/>
                  </a:cubicBezTo>
                  <a:cubicBezTo>
                    <a:pt x="250553" y="91591"/>
                    <a:pt x="507375" y="93002"/>
                    <a:pt x="675650" y="91238"/>
                  </a:cubicBezTo>
                  <a:cubicBezTo>
                    <a:pt x="843925" y="89474"/>
                    <a:pt x="1063353" y="79596"/>
                    <a:pt x="1147667" y="65838"/>
                  </a:cubicBezTo>
                  <a:cubicBezTo>
                    <a:pt x="1231981" y="52080"/>
                    <a:pt x="1181887" y="10099"/>
                    <a:pt x="1181534" y="8688"/>
                  </a:cubicBezTo>
                  <a:cubicBezTo>
                    <a:pt x="1181181" y="7277"/>
                    <a:pt x="1224572" y="48552"/>
                    <a:pt x="1145550" y="57371"/>
                  </a:cubicBezTo>
                  <a:cubicBezTo>
                    <a:pt x="1066528" y="66190"/>
                    <a:pt x="878144" y="62310"/>
                    <a:pt x="707400" y="61604"/>
                  </a:cubicBezTo>
                  <a:cubicBezTo>
                    <a:pt x="536656" y="60899"/>
                    <a:pt x="236795" y="61605"/>
                    <a:pt x="121084" y="53138"/>
                  </a:cubicBezTo>
                  <a:cubicBezTo>
                    <a:pt x="5373" y="44671"/>
                    <a:pt x="-2388" y="-3660"/>
                    <a:pt x="434" y="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44BFE410-B116-494E-B1FE-6F54F82F1166}"/>
                </a:ext>
              </a:extLst>
            </p:cNvPr>
            <p:cNvSpPr/>
            <p:nvPr/>
          </p:nvSpPr>
          <p:spPr>
            <a:xfrm>
              <a:off x="2594936" y="2901948"/>
              <a:ext cx="76605" cy="179467"/>
            </a:xfrm>
            <a:custGeom>
              <a:avLst/>
              <a:gdLst>
                <a:gd name="connsiteX0" fmla="*/ 76297 w 76605"/>
                <a:gd name="connsiteY0" fmla="*/ 2 h 179467"/>
                <a:gd name="connsiteX1" fmla="*/ 12797 w 76605"/>
                <a:gd name="connsiteY1" fmla="*/ 61385 h 179467"/>
                <a:gd name="connsiteX2" fmla="*/ 97 w 76605"/>
                <a:gd name="connsiteY2" fmla="*/ 175685 h 179467"/>
                <a:gd name="connsiteX3" fmla="*/ 8564 w 76605"/>
                <a:gd name="connsiteY3" fmla="*/ 143935 h 179467"/>
                <a:gd name="connsiteX4" fmla="*/ 36081 w 76605"/>
                <a:gd name="connsiteY4" fmla="*/ 63502 h 179467"/>
                <a:gd name="connsiteX5" fmla="*/ 76297 w 76605"/>
                <a:gd name="connsiteY5" fmla="*/ 2 h 17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05" h="179467">
                  <a:moveTo>
                    <a:pt x="76297" y="2"/>
                  </a:moveTo>
                  <a:cubicBezTo>
                    <a:pt x="72416" y="-351"/>
                    <a:pt x="25497" y="32105"/>
                    <a:pt x="12797" y="61385"/>
                  </a:cubicBezTo>
                  <a:cubicBezTo>
                    <a:pt x="97" y="90665"/>
                    <a:pt x="802" y="161927"/>
                    <a:pt x="97" y="175685"/>
                  </a:cubicBezTo>
                  <a:cubicBezTo>
                    <a:pt x="-609" y="189443"/>
                    <a:pt x="2567" y="162632"/>
                    <a:pt x="8564" y="143935"/>
                  </a:cubicBezTo>
                  <a:cubicBezTo>
                    <a:pt x="14561" y="125238"/>
                    <a:pt x="25851" y="85727"/>
                    <a:pt x="36081" y="63502"/>
                  </a:cubicBezTo>
                  <a:cubicBezTo>
                    <a:pt x="46311" y="41277"/>
                    <a:pt x="80178" y="355"/>
                    <a:pt x="7629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D9171D3C-D13A-4656-86F6-D24DECB6A07A}"/>
                </a:ext>
              </a:extLst>
            </p:cNvPr>
            <p:cNvSpPr/>
            <p:nvPr/>
          </p:nvSpPr>
          <p:spPr>
            <a:xfrm>
              <a:off x="2669117" y="2895600"/>
              <a:ext cx="1077972" cy="52917"/>
            </a:xfrm>
            <a:custGeom>
              <a:avLst/>
              <a:gdLst>
                <a:gd name="connsiteX0" fmla="*/ 0 w 1077972"/>
                <a:gd name="connsiteY0" fmla="*/ 0 h 52917"/>
                <a:gd name="connsiteX1" fmla="*/ 618066 w 1077972"/>
                <a:gd name="connsiteY1" fmla="*/ 25400 h 52917"/>
                <a:gd name="connsiteX2" fmla="*/ 1032933 w 1077972"/>
                <a:gd name="connsiteY2" fmla="*/ 42333 h 52917"/>
                <a:gd name="connsiteX3" fmla="*/ 1066800 w 1077972"/>
                <a:gd name="connsiteY3" fmla="*/ 52917 h 52917"/>
                <a:gd name="connsiteX4" fmla="*/ 842433 w 1077972"/>
                <a:gd name="connsiteY4" fmla="*/ 46567 h 52917"/>
                <a:gd name="connsiteX5" fmla="*/ 196850 w 1077972"/>
                <a:gd name="connsiteY5" fmla="*/ 25400 h 52917"/>
                <a:gd name="connsiteX6" fmla="*/ 0 w 1077972"/>
                <a:gd name="connsiteY6" fmla="*/ 0 h 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7972" h="52917">
                  <a:moveTo>
                    <a:pt x="0" y="0"/>
                  </a:moveTo>
                  <a:lnTo>
                    <a:pt x="618066" y="25400"/>
                  </a:lnTo>
                  <a:lnTo>
                    <a:pt x="1032933" y="42333"/>
                  </a:lnTo>
                  <a:cubicBezTo>
                    <a:pt x="1107722" y="46919"/>
                    <a:pt x="1066800" y="52917"/>
                    <a:pt x="1066800" y="52917"/>
                  </a:cubicBezTo>
                  <a:lnTo>
                    <a:pt x="842433" y="46567"/>
                  </a:lnTo>
                  <a:lnTo>
                    <a:pt x="196850" y="25400"/>
                  </a:lnTo>
                  <a:cubicBezTo>
                    <a:pt x="54328" y="19756"/>
                    <a:pt x="20814" y="16228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3EA6BD1F-FC0B-43E8-BE48-DC49FBF19313}"/>
                </a:ext>
              </a:extLst>
            </p:cNvPr>
            <p:cNvSpPr/>
            <p:nvPr/>
          </p:nvSpPr>
          <p:spPr>
            <a:xfrm>
              <a:off x="3731613" y="2954619"/>
              <a:ext cx="54461" cy="167904"/>
            </a:xfrm>
            <a:custGeom>
              <a:avLst/>
              <a:gdLst>
                <a:gd name="connsiteX0" fmla="*/ 70 w 54461"/>
                <a:gd name="connsiteY0" fmla="*/ 248 h 167904"/>
                <a:gd name="connsiteX1" fmla="*/ 31820 w 54461"/>
                <a:gd name="connsiteY1" fmla="*/ 78564 h 167904"/>
                <a:gd name="connsiteX2" fmla="*/ 10654 w 54461"/>
                <a:gd name="connsiteY2" fmla="*/ 167464 h 167904"/>
                <a:gd name="connsiteX3" fmla="*/ 52987 w 54461"/>
                <a:gd name="connsiteY3" fmla="*/ 110314 h 167904"/>
                <a:gd name="connsiteX4" fmla="*/ 42404 w 54461"/>
                <a:gd name="connsiteY4" fmla="*/ 55281 h 167904"/>
                <a:gd name="connsiteX5" fmla="*/ 70 w 54461"/>
                <a:gd name="connsiteY5" fmla="*/ 248 h 16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61" h="167904">
                  <a:moveTo>
                    <a:pt x="70" y="248"/>
                  </a:moveTo>
                  <a:cubicBezTo>
                    <a:pt x="-1694" y="4128"/>
                    <a:pt x="30056" y="50695"/>
                    <a:pt x="31820" y="78564"/>
                  </a:cubicBezTo>
                  <a:cubicBezTo>
                    <a:pt x="33584" y="106433"/>
                    <a:pt x="7126" y="162172"/>
                    <a:pt x="10654" y="167464"/>
                  </a:cubicBezTo>
                  <a:cubicBezTo>
                    <a:pt x="14182" y="172756"/>
                    <a:pt x="47695" y="129011"/>
                    <a:pt x="52987" y="110314"/>
                  </a:cubicBezTo>
                  <a:cubicBezTo>
                    <a:pt x="58279" y="91617"/>
                    <a:pt x="48049" y="71509"/>
                    <a:pt x="42404" y="55281"/>
                  </a:cubicBezTo>
                  <a:cubicBezTo>
                    <a:pt x="36760" y="39053"/>
                    <a:pt x="1834" y="-3632"/>
                    <a:pt x="70" y="2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4D965900-140A-4FF3-AC39-B48FB0A5181E}"/>
                </a:ext>
              </a:extLst>
            </p:cNvPr>
            <p:cNvSpPr/>
            <p:nvPr/>
          </p:nvSpPr>
          <p:spPr>
            <a:xfrm>
              <a:off x="2660650" y="3047609"/>
              <a:ext cx="1054379" cy="53804"/>
            </a:xfrm>
            <a:custGeom>
              <a:avLst/>
              <a:gdLst>
                <a:gd name="connsiteX0" fmla="*/ 0 w 1054379"/>
                <a:gd name="connsiteY0" fmla="*/ 34258 h 53804"/>
                <a:gd name="connsiteX1" fmla="*/ 590550 w 1054379"/>
                <a:gd name="connsiteY1" fmla="*/ 32141 h 53804"/>
                <a:gd name="connsiteX2" fmla="*/ 1013883 w 1054379"/>
                <a:gd name="connsiteY2" fmla="*/ 27908 h 53804"/>
                <a:gd name="connsiteX3" fmla="*/ 1028700 w 1054379"/>
                <a:gd name="connsiteY3" fmla="*/ 391 h 53804"/>
                <a:gd name="connsiteX4" fmla="*/ 937683 w 1054379"/>
                <a:gd name="connsiteY4" fmla="*/ 51191 h 53804"/>
                <a:gd name="connsiteX5" fmla="*/ 482600 w 1054379"/>
                <a:gd name="connsiteY5" fmla="*/ 46958 h 53804"/>
                <a:gd name="connsiteX6" fmla="*/ 0 w 1054379"/>
                <a:gd name="connsiteY6" fmla="*/ 34258 h 5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4379" h="53804">
                  <a:moveTo>
                    <a:pt x="0" y="34258"/>
                  </a:moveTo>
                  <a:lnTo>
                    <a:pt x="590550" y="32141"/>
                  </a:lnTo>
                  <a:lnTo>
                    <a:pt x="1013883" y="27908"/>
                  </a:lnTo>
                  <a:cubicBezTo>
                    <a:pt x="1086908" y="22616"/>
                    <a:pt x="1041400" y="-3489"/>
                    <a:pt x="1028700" y="391"/>
                  </a:cubicBezTo>
                  <a:cubicBezTo>
                    <a:pt x="1016000" y="4271"/>
                    <a:pt x="1028700" y="43430"/>
                    <a:pt x="937683" y="51191"/>
                  </a:cubicBezTo>
                  <a:cubicBezTo>
                    <a:pt x="846666" y="58952"/>
                    <a:pt x="482600" y="46958"/>
                    <a:pt x="482600" y="46958"/>
                  </a:cubicBezTo>
                  <a:lnTo>
                    <a:pt x="0" y="34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02D9592E-339E-4B3E-85E9-E0251706E63E}"/>
                </a:ext>
              </a:extLst>
            </p:cNvPr>
            <p:cNvSpPr/>
            <p:nvPr/>
          </p:nvSpPr>
          <p:spPr>
            <a:xfrm>
              <a:off x="2779161" y="2956938"/>
              <a:ext cx="46620" cy="108034"/>
            </a:xfrm>
            <a:custGeom>
              <a:avLst/>
              <a:gdLst>
                <a:gd name="connsiteX0" fmla="*/ 22 w 46620"/>
                <a:gd name="connsiteY0" fmla="*/ 45 h 108034"/>
                <a:gd name="connsiteX1" fmla="*/ 40239 w 46620"/>
                <a:gd name="connsiteY1" fmla="*/ 48729 h 108034"/>
                <a:gd name="connsiteX2" fmla="*/ 27539 w 46620"/>
                <a:gd name="connsiteY2" fmla="*/ 107995 h 108034"/>
                <a:gd name="connsiteX3" fmla="*/ 46589 w 46620"/>
                <a:gd name="connsiteY3" fmla="*/ 57195 h 108034"/>
                <a:gd name="connsiteX4" fmla="*/ 22 w 46620"/>
                <a:gd name="connsiteY4" fmla="*/ 45 h 10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0" h="108034">
                  <a:moveTo>
                    <a:pt x="22" y="45"/>
                  </a:moveTo>
                  <a:cubicBezTo>
                    <a:pt x="-1036" y="-1366"/>
                    <a:pt x="35653" y="30737"/>
                    <a:pt x="40239" y="48729"/>
                  </a:cubicBezTo>
                  <a:cubicBezTo>
                    <a:pt x="44825" y="66721"/>
                    <a:pt x="26481" y="106584"/>
                    <a:pt x="27539" y="107995"/>
                  </a:cubicBezTo>
                  <a:cubicBezTo>
                    <a:pt x="28597" y="109406"/>
                    <a:pt x="45178" y="72717"/>
                    <a:pt x="46589" y="57195"/>
                  </a:cubicBezTo>
                  <a:cubicBezTo>
                    <a:pt x="48000" y="41673"/>
                    <a:pt x="1080" y="1456"/>
                    <a:pt x="22" y="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D7A06C89-54C0-4CA7-8FB1-8D90333FE099}"/>
                </a:ext>
              </a:extLst>
            </p:cNvPr>
            <p:cNvSpPr/>
            <p:nvPr/>
          </p:nvSpPr>
          <p:spPr>
            <a:xfrm>
              <a:off x="2944283" y="2960951"/>
              <a:ext cx="13201" cy="107032"/>
            </a:xfrm>
            <a:custGeom>
              <a:avLst/>
              <a:gdLst>
                <a:gd name="connsiteX0" fmla="*/ 0 w 13201"/>
                <a:gd name="connsiteY0" fmla="*/ 266 h 107032"/>
                <a:gd name="connsiteX1" fmla="*/ 12700 w 13201"/>
                <a:gd name="connsiteY1" fmla="*/ 103982 h 107032"/>
                <a:gd name="connsiteX2" fmla="*/ 12700 w 13201"/>
                <a:gd name="connsiteY2" fmla="*/ 74349 h 107032"/>
                <a:gd name="connsiteX3" fmla="*/ 0 w 13201"/>
                <a:gd name="connsiteY3" fmla="*/ 266 h 10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1" h="107032">
                  <a:moveTo>
                    <a:pt x="0" y="266"/>
                  </a:moveTo>
                  <a:cubicBezTo>
                    <a:pt x="0" y="5205"/>
                    <a:pt x="10583" y="91635"/>
                    <a:pt x="12700" y="103982"/>
                  </a:cubicBezTo>
                  <a:cubicBezTo>
                    <a:pt x="14817" y="116329"/>
                    <a:pt x="9172" y="88107"/>
                    <a:pt x="12700" y="74349"/>
                  </a:cubicBezTo>
                  <a:cubicBezTo>
                    <a:pt x="16228" y="60591"/>
                    <a:pt x="0" y="-4673"/>
                    <a:pt x="0" y="2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C5ED27B4-A3A4-4D30-B190-8476FFC9DBB4}"/>
                </a:ext>
              </a:extLst>
            </p:cNvPr>
            <p:cNvSpPr/>
            <p:nvPr/>
          </p:nvSpPr>
          <p:spPr>
            <a:xfrm>
              <a:off x="3090593" y="2964391"/>
              <a:ext cx="35760" cy="110187"/>
            </a:xfrm>
            <a:custGeom>
              <a:avLst/>
              <a:gdLst>
                <a:gd name="connsiteX0" fmla="*/ 1857 w 35760"/>
                <a:gd name="connsiteY0" fmla="*/ 1059 h 110187"/>
                <a:gd name="connsiteX1" fmla="*/ 35724 w 35760"/>
                <a:gd name="connsiteY1" fmla="*/ 109009 h 110187"/>
                <a:gd name="connsiteX2" fmla="*/ 8207 w 35760"/>
                <a:gd name="connsiteY2" fmla="*/ 56092 h 110187"/>
                <a:gd name="connsiteX3" fmla="*/ 1857 w 35760"/>
                <a:gd name="connsiteY3" fmla="*/ 1059 h 1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60" h="110187">
                  <a:moveTo>
                    <a:pt x="1857" y="1059"/>
                  </a:moveTo>
                  <a:cubicBezTo>
                    <a:pt x="6443" y="9879"/>
                    <a:pt x="34666" y="99837"/>
                    <a:pt x="35724" y="109009"/>
                  </a:cubicBezTo>
                  <a:cubicBezTo>
                    <a:pt x="36782" y="118181"/>
                    <a:pt x="14557" y="71262"/>
                    <a:pt x="8207" y="56092"/>
                  </a:cubicBezTo>
                  <a:cubicBezTo>
                    <a:pt x="1857" y="40923"/>
                    <a:pt x="-2729" y="-7761"/>
                    <a:pt x="1857" y="10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0DBD2DB3-6C8C-4F45-AC27-31B76C1049FD}"/>
                </a:ext>
              </a:extLst>
            </p:cNvPr>
            <p:cNvSpPr/>
            <p:nvPr/>
          </p:nvSpPr>
          <p:spPr>
            <a:xfrm>
              <a:off x="3223260" y="2979650"/>
              <a:ext cx="55565" cy="111163"/>
            </a:xfrm>
            <a:custGeom>
              <a:avLst/>
              <a:gdLst>
                <a:gd name="connsiteX0" fmla="*/ 53340 w 55565"/>
                <a:gd name="connsiteY0" fmla="*/ 9083 h 111163"/>
                <a:gd name="connsiteX1" fmla="*/ 42757 w 55565"/>
                <a:gd name="connsiteY1" fmla="*/ 106450 h 111163"/>
                <a:gd name="connsiteX2" fmla="*/ 8890 w 55565"/>
                <a:gd name="connsiteY2" fmla="*/ 87400 h 111163"/>
                <a:gd name="connsiteX3" fmla="*/ 2540 w 55565"/>
                <a:gd name="connsiteY3" fmla="*/ 13317 h 111163"/>
                <a:gd name="connsiteX4" fmla="*/ 53340 w 55565"/>
                <a:gd name="connsiteY4" fmla="*/ 9083 h 11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5" h="111163">
                  <a:moveTo>
                    <a:pt x="53340" y="9083"/>
                  </a:moveTo>
                  <a:cubicBezTo>
                    <a:pt x="60043" y="24605"/>
                    <a:pt x="50165" y="93397"/>
                    <a:pt x="42757" y="106450"/>
                  </a:cubicBezTo>
                  <a:cubicBezTo>
                    <a:pt x="35349" y="119503"/>
                    <a:pt x="15593" y="102922"/>
                    <a:pt x="8890" y="87400"/>
                  </a:cubicBezTo>
                  <a:cubicBezTo>
                    <a:pt x="2187" y="71878"/>
                    <a:pt x="-3457" y="26722"/>
                    <a:pt x="2540" y="13317"/>
                  </a:cubicBezTo>
                  <a:cubicBezTo>
                    <a:pt x="8537" y="-88"/>
                    <a:pt x="46637" y="-6439"/>
                    <a:pt x="53340" y="90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5AC31D9D-00AC-43D1-944A-9DC1EC166C91}"/>
                </a:ext>
              </a:extLst>
            </p:cNvPr>
            <p:cNvSpPr/>
            <p:nvPr/>
          </p:nvSpPr>
          <p:spPr>
            <a:xfrm>
              <a:off x="3420384" y="2958419"/>
              <a:ext cx="17083" cy="127842"/>
            </a:xfrm>
            <a:custGeom>
              <a:avLst/>
              <a:gdLst>
                <a:gd name="connsiteX0" fmla="*/ 2266 w 17083"/>
                <a:gd name="connsiteY0" fmla="*/ 681 h 127842"/>
                <a:gd name="connsiteX1" fmla="*/ 17083 w 17083"/>
                <a:gd name="connsiteY1" fmla="*/ 125564 h 127842"/>
                <a:gd name="connsiteX2" fmla="*/ 2266 w 17083"/>
                <a:gd name="connsiteY2" fmla="*/ 76881 h 127842"/>
                <a:gd name="connsiteX3" fmla="*/ 2266 w 17083"/>
                <a:gd name="connsiteY3" fmla="*/ 681 h 12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83" h="127842">
                  <a:moveTo>
                    <a:pt x="2266" y="681"/>
                  </a:moveTo>
                  <a:cubicBezTo>
                    <a:pt x="4735" y="8795"/>
                    <a:pt x="17083" y="112864"/>
                    <a:pt x="17083" y="125564"/>
                  </a:cubicBezTo>
                  <a:cubicBezTo>
                    <a:pt x="17083" y="138264"/>
                    <a:pt x="5794" y="94520"/>
                    <a:pt x="2266" y="76881"/>
                  </a:cubicBezTo>
                  <a:cubicBezTo>
                    <a:pt x="-1262" y="59242"/>
                    <a:pt x="-203" y="-7433"/>
                    <a:pt x="2266" y="6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03A4FDDB-0C74-4C69-931C-D3D160B30A66}"/>
                </a:ext>
              </a:extLst>
            </p:cNvPr>
            <p:cNvSpPr/>
            <p:nvPr/>
          </p:nvSpPr>
          <p:spPr>
            <a:xfrm>
              <a:off x="3552986" y="2953810"/>
              <a:ext cx="26345" cy="134079"/>
            </a:xfrm>
            <a:custGeom>
              <a:avLst/>
              <a:gdLst>
                <a:gd name="connsiteX0" fmla="*/ 897 w 26345"/>
                <a:gd name="connsiteY0" fmla="*/ 1057 h 134079"/>
                <a:gd name="connsiteX1" fmla="*/ 26297 w 26345"/>
                <a:gd name="connsiteY1" fmla="*/ 132290 h 134079"/>
                <a:gd name="connsiteX2" fmla="*/ 7247 w 26345"/>
                <a:gd name="connsiteY2" fmla="*/ 73023 h 134079"/>
                <a:gd name="connsiteX3" fmla="*/ 897 w 26345"/>
                <a:gd name="connsiteY3" fmla="*/ 1057 h 13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45" h="134079">
                  <a:moveTo>
                    <a:pt x="897" y="1057"/>
                  </a:moveTo>
                  <a:cubicBezTo>
                    <a:pt x="4072" y="10935"/>
                    <a:pt x="25239" y="120296"/>
                    <a:pt x="26297" y="132290"/>
                  </a:cubicBezTo>
                  <a:cubicBezTo>
                    <a:pt x="27355" y="144284"/>
                    <a:pt x="10775" y="92779"/>
                    <a:pt x="7247" y="73023"/>
                  </a:cubicBezTo>
                  <a:cubicBezTo>
                    <a:pt x="3719" y="53267"/>
                    <a:pt x="-2278" y="-8821"/>
                    <a:pt x="897" y="10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C493A4E6-6321-407E-907D-555F3B22AC1E}"/>
                </a:ext>
              </a:extLst>
            </p:cNvPr>
            <p:cNvSpPr/>
            <p:nvPr/>
          </p:nvSpPr>
          <p:spPr>
            <a:xfrm>
              <a:off x="3671926" y="2971757"/>
              <a:ext cx="30446" cy="139499"/>
            </a:xfrm>
            <a:custGeom>
              <a:avLst/>
              <a:gdLst>
                <a:gd name="connsiteX0" fmla="*/ 15307 w 30446"/>
                <a:gd name="connsiteY0" fmla="*/ 43 h 139499"/>
                <a:gd name="connsiteX1" fmla="*/ 30124 w 30446"/>
                <a:gd name="connsiteY1" fmla="*/ 131276 h 139499"/>
                <a:gd name="connsiteX2" fmla="*/ 491 w 30446"/>
                <a:gd name="connsiteY2" fmla="*/ 116460 h 139499"/>
                <a:gd name="connsiteX3" fmla="*/ 15307 w 30446"/>
                <a:gd name="connsiteY3" fmla="*/ 43 h 13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46" h="139499">
                  <a:moveTo>
                    <a:pt x="15307" y="43"/>
                  </a:moveTo>
                  <a:cubicBezTo>
                    <a:pt x="20246" y="2512"/>
                    <a:pt x="32593" y="111873"/>
                    <a:pt x="30124" y="131276"/>
                  </a:cubicBezTo>
                  <a:cubicBezTo>
                    <a:pt x="27655" y="150679"/>
                    <a:pt x="3666" y="131629"/>
                    <a:pt x="491" y="116460"/>
                  </a:cubicBezTo>
                  <a:cubicBezTo>
                    <a:pt x="-2684" y="101291"/>
                    <a:pt x="10368" y="-2426"/>
                    <a:pt x="15307" y="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82B02001-F248-43BE-A585-34971878DB38}"/>
                </a:ext>
              </a:extLst>
            </p:cNvPr>
            <p:cNvSpPr/>
            <p:nvPr/>
          </p:nvSpPr>
          <p:spPr>
            <a:xfrm>
              <a:off x="3688818" y="2384346"/>
              <a:ext cx="418053" cy="282876"/>
            </a:xfrm>
            <a:custGeom>
              <a:avLst/>
              <a:gdLst>
                <a:gd name="connsiteX0" fmla="*/ 11645 w 418053"/>
                <a:gd name="connsiteY0" fmla="*/ 4842 h 282876"/>
                <a:gd name="connsiteX1" fmla="*/ 281520 w 418053"/>
                <a:gd name="connsiteY1" fmla="*/ 157242 h 282876"/>
                <a:gd name="connsiteX2" fmla="*/ 343432 w 418053"/>
                <a:gd name="connsiteY2" fmla="*/ 206454 h 282876"/>
                <a:gd name="connsiteX3" fmla="*/ 418045 w 418053"/>
                <a:gd name="connsiteY3" fmla="*/ 282654 h 282876"/>
                <a:gd name="connsiteX4" fmla="*/ 338670 w 418053"/>
                <a:gd name="connsiteY4" fmla="*/ 227092 h 282876"/>
                <a:gd name="connsiteX5" fmla="*/ 278345 w 418053"/>
                <a:gd name="connsiteY5" fmla="*/ 152479 h 282876"/>
                <a:gd name="connsiteX6" fmla="*/ 70382 w 418053"/>
                <a:gd name="connsiteY6" fmla="*/ 47704 h 282876"/>
                <a:gd name="connsiteX7" fmla="*/ 11645 w 418053"/>
                <a:gd name="connsiteY7" fmla="*/ 4842 h 2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053" h="282876">
                  <a:moveTo>
                    <a:pt x="11645" y="4842"/>
                  </a:moveTo>
                  <a:cubicBezTo>
                    <a:pt x="46835" y="23098"/>
                    <a:pt x="226222" y="123640"/>
                    <a:pt x="281520" y="157242"/>
                  </a:cubicBezTo>
                  <a:cubicBezTo>
                    <a:pt x="336818" y="190844"/>
                    <a:pt x="320678" y="185552"/>
                    <a:pt x="343432" y="206454"/>
                  </a:cubicBezTo>
                  <a:cubicBezTo>
                    <a:pt x="366186" y="227356"/>
                    <a:pt x="418839" y="279214"/>
                    <a:pt x="418045" y="282654"/>
                  </a:cubicBezTo>
                  <a:cubicBezTo>
                    <a:pt x="417251" y="286094"/>
                    <a:pt x="361953" y="248788"/>
                    <a:pt x="338670" y="227092"/>
                  </a:cubicBezTo>
                  <a:cubicBezTo>
                    <a:pt x="315387" y="205396"/>
                    <a:pt x="323060" y="182377"/>
                    <a:pt x="278345" y="152479"/>
                  </a:cubicBezTo>
                  <a:cubicBezTo>
                    <a:pt x="233630" y="122581"/>
                    <a:pt x="112451" y="71252"/>
                    <a:pt x="70382" y="47704"/>
                  </a:cubicBezTo>
                  <a:cubicBezTo>
                    <a:pt x="28313" y="24156"/>
                    <a:pt x="-23545" y="-13414"/>
                    <a:pt x="11645" y="48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A7C34329-81CC-431A-8466-5F3A819008AD}"/>
                </a:ext>
              </a:extLst>
            </p:cNvPr>
            <p:cNvSpPr/>
            <p:nvPr/>
          </p:nvSpPr>
          <p:spPr>
            <a:xfrm>
              <a:off x="3737692" y="2625637"/>
              <a:ext cx="352321" cy="55691"/>
            </a:xfrm>
            <a:custGeom>
              <a:avLst/>
              <a:gdLst>
                <a:gd name="connsiteX0" fmla="*/ 4046 w 352321"/>
                <a:gd name="connsiteY0" fmla="*/ 3263 h 55691"/>
                <a:gd name="connsiteX1" fmla="*/ 245346 w 352321"/>
                <a:gd name="connsiteY1" fmla="*/ 36601 h 55691"/>
                <a:gd name="connsiteX2" fmla="*/ 351708 w 352321"/>
                <a:gd name="connsiteY2" fmla="*/ 55651 h 55691"/>
                <a:gd name="connsiteX3" fmla="*/ 280271 w 352321"/>
                <a:gd name="connsiteY3" fmla="*/ 31838 h 55691"/>
                <a:gd name="connsiteX4" fmla="*/ 107233 w 352321"/>
                <a:gd name="connsiteY4" fmla="*/ 4851 h 55691"/>
                <a:gd name="connsiteX5" fmla="*/ 4046 w 352321"/>
                <a:gd name="connsiteY5" fmla="*/ 3263 h 5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321" h="55691">
                  <a:moveTo>
                    <a:pt x="4046" y="3263"/>
                  </a:moveTo>
                  <a:cubicBezTo>
                    <a:pt x="27065" y="8555"/>
                    <a:pt x="187402" y="27870"/>
                    <a:pt x="245346" y="36601"/>
                  </a:cubicBezTo>
                  <a:cubicBezTo>
                    <a:pt x="303290" y="45332"/>
                    <a:pt x="345887" y="56445"/>
                    <a:pt x="351708" y="55651"/>
                  </a:cubicBezTo>
                  <a:cubicBezTo>
                    <a:pt x="357529" y="54857"/>
                    <a:pt x="321017" y="40305"/>
                    <a:pt x="280271" y="31838"/>
                  </a:cubicBezTo>
                  <a:cubicBezTo>
                    <a:pt x="239525" y="23371"/>
                    <a:pt x="152741" y="10143"/>
                    <a:pt x="107233" y="4851"/>
                  </a:cubicBezTo>
                  <a:cubicBezTo>
                    <a:pt x="61725" y="-441"/>
                    <a:pt x="-18973" y="-2029"/>
                    <a:pt x="4046" y="32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1E39A17C-419D-42D5-B20D-642BAFF43889}"/>
                </a:ext>
              </a:extLst>
            </p:cNvPr>
            <p:cNvSpPr/>
            <p:nvPr/>
          </p:nvSpPr>
          <p:spPr>
            <a:xfrm>
              <a:off x="4063390" y="2436073"/>
              <a:ext cx="190828" cy="352065"/>
            </a:xfrm>
            <a:custGeom>
              <a:avLst/>
              <a:gdLst>
                <a:gd name="connsiteX0" fmla="*/ 610 w 190828"/>
                <a:gd name="connsiteY0" fmla="*/ 3915 h 352065"/>
                <a:gd name="connsiteX1" fmla="*/ 126023 w 190828"/>
                <a:gd name="connsiteY1" fmla="*/ 111865 h 352065"/>
                <a:gd name="connsiteX2" fmla="*/ 165710 w 190828"/>
                <a:gd name="connsiteY2" fmla="*/ 224577 h 352065"/>
                <a:gd name="connsiteX3" fmla="*/ 173648 w 190828"/>
                <a:gd name="connsiteY3" fmla="*/ 313477 h 352065"/>
                <a:gd name="connsiteX4" fmla="*/ 122848 w 190828"/>
                <a:gd name="connsiteY4" fmla="*/ 351577 h 352065"/>
                <a:gd name="connsiteX5" fmla="*/ 184760 w 190828"/>
                <a:gd name="connsiteY5" fmla="*/ 289665 h 352065"/>
                <a:gd name="connsiteX6" fmla="*/ 176823 w 190828"/>
                <a:gd name="connsiteY6" fmla="*/ 178540 h 352065"/>
                <a:gd name="connsiteX7" fmla="*/ 81573 w 190828"/>
                <a:gd name="connsiteY7" fmla="*/ 38840 h 352065"/>
                <a:gd name="connsiteX8" fmla="*/ 610 w 190828"/>
                <a:gd name="connsiteY8" fmla="*/ 3915 h 35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28" h="352065">
                  <a:moveTo>
                    <a:pt x="610" y="3915"/>
                  </a:moveTo>
                  <a:cubicBezTo>
                    <a:pt x="8018" y="16086"/>
                    <a:pt x="98506" y="75088"/>
                    <a:pt x="126023" y="111865"/>
                  </a:cubicBezTo>
                  <a:cubicBezTo>
                    <a:pt x="153540" y="148642"/>
                    <a:pt x="157773" y="190975"/>
                    <a:pt x="165710" y="224577"/>
                  </a:cubicBezTo>
                  <a:cubicBezTo>
                    <a:pt x="173648" y="258179"/>
                    <a:pt x="180792" y="292310"/>
                    <a:pt x="173648" y="313477"/>
                  </a:cubicBezTo>
                  <a:cubicBezTo>
                    <a:pt x="166504" y="334644"/>
                    <a:pt x="120996" y="355546"/>
                    <a:pt x="122848" y="351577"/>
                  </a:cubicBezTo>
                  <a:cubicBezTo>
                    <a:pt x="124700" y="347608"/>
                    <a:pt x="175764" y="318504"/>
                    <a:pt x="184760" y="289665"/>
                  </a:cubicBezTo>
                  <a:cubicBezTo>
                    <a:pt x="193756" y="260826"/>
                    <a:pt x="194021" y="220344"/>
                    <a:pt x="176823" y="178540"/>
                  </a:cubicBezTo>
                  <a:cubicBezTo>
                    <a:pt x="159625" y="136736"/>
                    <a:pt x="108031" y="68473"/>
                    <a:pt x="81573" y="38840"/>
                  </a:cubicBezTo>
                  <a:cubicBezTo>
                    <a:pt x="55115" y="9207"/>
                    <a:pt x="-6798" y="-8256"/>
                    <a:pt x="610" y="39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60B93ADF-B1FE-41BD-9069-58EEA9A9BA36}"/>
                </a:ext>
              </a:extLst>
            </p:cNvPr>
            <p:cNvSpPr/>
            <p:nvPr/>
          </p:nvSpPr>
          <p:spPr>
            <a:xfrm>
              <a:off x="3927947" y="2459252"/>
              <a:ext cx="222940" cy="247680"/>
            </a:xfrm>
            <a:custGeom>
              <a:avLst/>
              <a:gdLst>
                <a:gd name="connsiteX0" fmla="*/ 2703 w 222940"/>
                <a:gd name="connsiteY0" fmla="*/ 1373 h 247680"/>
                <a:gd name="connsiteX1" fmla="*/ 99541 w 222940"/>
                <a:gd name="connsiteY1" fmla="*/ 91861 h 247680"/>
                <a:gd name="connsiteX2" fmla="*/ 191616 w 222940"/>
                <a:gd name="connsiteY2" fmla="*/ 171236 h 247680"/>
                <a:gd name="connsiteX3" fmla="*/ 220191 w 222940"/>
                <a:gd name="connsiteY3" fmla="*/ 209336 h 247680"/>
                <a:gd name="connsiteX4" fmla="*/ 220191 w 222940"/>
                <a:gd name="connsiteY4" fmla="*/ 247436 h 247680"/>
                <a:gd name="connsiteX5" fmla="*/ 205903 w 222940"/>
                <a:gd name="connsiteY5" fmla="*/ 190286 h 247680"/>
                <a:gd name="connsiteX6" fmla="*/ 131291 w 222940"/>
                <a:gd name="connsiteY6" fmla="*/ 123611 h 247680"/>
                <a:gd name="connsiteX7" fmla="*/ 34453 w 222940"/>
                <a:gd name="connsiteY7" fmla="*/ 42648 h 247680"/>
                <a:gd name="connsiteX8" fmla="*/ 2703 w 222940"/>
                <a:gd name="connsiteY8" fmla="*/ 1373 h 24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40" h="247680">
                  <a:moveTo>
                    <a:pt x="2703" y="1373"/>
                  </a:moveTo>
                  <a:cubicBezTo>
                    <a:pt x="13551" y="9575"/>
                    <a:pt x="68056" y="63551"/>
                    <a:pt x="99541" y="91861"/>
                  </a:cubicBezTo>
                  <a:cubicBezTo>
                    <a:pt x="131026" y="120171"/>
                    <a:pt x="171508" y="151657"/>
                    <a:pt x="191616" y="171236"/>
                  </a:cubicBezTo>
                  <a:cubicBezTo>
                    <a:pt x="211724" y="190815"/>
                    <a:pt x="215428" y="196636"/>
                    <a:pt x="220191" y="209336"/>
                  </a:cubicBezTo>
                  <a:cubicBezTo>
                    <a:pt x="224954" y="222036"/>
                    <a:pt x="222572" y="250611"/>
                    <a:pt x="220191" y="247436"/>
                  </a:cubicBezTo>
                  <a:cubicBezTo>
                    <a:pt x="217810" y="244261"/>
                    <a:pt x="220720" y="210923"/>
                    <a:pt x="205903" y="190286"/>
                  </a:cubicBezTo>
                  <a:cubicBezTo>
                    <a:pt x="191086" y="169649"/>
                    <a:pt x="159866" y="148217"/>
                    <a:pt x="131291" y="123611"/>
                  </a:cubicBezTo>
                  <a:cubicBezTo>
                    <a:pt x="102716" y="99005"/>
                    <a:pt x="52974" y="61698"/>
                    <a:pt x="34453" y="42648"/>
                  </a:cubicBezTo>
                  <a:cubicBezTo>
                    <a:pt x="15932" y="23598"/>
                    <a:pt x="-8145" y="-6829"/>
                    <a:pt x="2703" y="13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6E6707A0-1A9B-4C49-9088-D6F21061365B}"/>
                </a:ext>
              </a:extLst>
            </p:cNvPr>
            <p:cNvSpPr/>
            <p:nvPr/>
          </p:nvSpPr>
          <p:spPr>
            <a:xfrm>
              <a:off x="4136986" y="2624127"/>
              <a:ext cx="66620" cy="156261"/>
            </a:xfrm>
            <a:custGeom>
              <a:avLst/>
              <a:gdLst>
                <a:gd name="connsiteX0" fmla="*/ 39 w 66620"/>
                <a:gd name="connsiteY0" fmla="*/ 11 h 156261"/>
                <a:gd name="connsiteX1" fmla="*/ 63539 w 66620"/>
                <a:gd name="connsiteY1" fmla="*/ 61923 h 156261"/>
                <a:gd name="connsiteX2" fmla="*/ 55602 w 66620"/>
                <a:gd name="connsiteY2" fmla="*/ 133361 h 156261"/>
                <a:gd name="connsiteX3" fmla="*/ 46077 w 66620"/>
                <a:gd name="connsiteY3" fmla="*/ 155586 h 156261"/>
                <a:gd name="connsiteX4" fmla="*/ 65127 w 66620"/>
                <a:gd name="connsiteY4" fmla="*/ 112723 h 156261"/>
                <a:gd name="connsiteX5" fmla="*/ 54014 w 66620"/>
                <a:gd name="connsiteY5" fmla="*/ 57161 h 156261"/>
                <a:gd name="connsiteX6" fmla="*/ 39 w 66620"/>
                <a:gd name="connsiteY6" fmla="*/ 11 h 15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20" h="156261">
                  <a:moveTo>
                    <a:pt x="39" y="11"/>
                  </a:moveTo>
                  <a:cubicBezTo>
                    <a:pt x="1627" y="805"/>
                    <a:pt x="54279" y="39698"/>
                    <a:pt x="63539" y="61923"/>
                  </a:cubicBezTo>
                  <a:cubicBezTo>
                    <a:pt x="72799" y="84148"/>
                    <a:pt x="58512" y="117750"/>
                    <a:pt x="55602" y="133361"/>
                  </a:cubicBezTo>
                  <a:cubicBezTo>
                    <a:pt x="52692" y="148972"/>
                    <a:pt x="44490" y="159026"/>
                    <a:pt x="46077" y="155586"/>
                  </a:cubicBezTo>
                  <a:cubicBezTo>
                    <a:pt x="47665" y="152146"/>
                    <a:pt x="63804" y="129127"/>
                    <a:pt x="65127" y="112723"/>
                  </a:cubicBezTo>
                  <a:cubicBezTo>
                    <a:pt x="66450" y="96319"/>
                    <a:pt x="62745" y="73036"/>
                    <a:pt x="54014" y="57161"/>
                  </a:cubicBezTo>
                  <a:cubicBezTo>
                    <a:pt x="45283" y="41286"/>
                    <a:pt x="-1549" y="-783"/>
                    <a:pt x="39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A4934C2F-94F1-4551-904D-4B6E6F020FA6}"/>
                </a:ext>
              </a:extLst>
            </p:cNvPr>
            <p:cNvSpPr/>
            <p:nvPr/>
          </p:nvSpPr>
          <p:spPr>
            <a:xfrm>
              <a:off x="3955614" y="2436304"/>
              <a:ext cx="186687" cy="116410"/>
            </a:xfrm>
            <a:custGeom>
              <a:avLst/>
              <a:gdLst>
                <a:gd name="connsiteX0" fmla="*/ 8374 w 186687"/>
                <a:gd name="connsiteY0" fmla="*/ 509 h 116410"/>
                <a:gd name="connsiteX1" fmla="*/ 165536 w 186687"/>
                <a:gd name="connsiteY1" fmla="*/ 90996 h 116410"/>
                <a:gd name="connsiteX2" fmla="*/ 181411 w 186687"/>
                <a:gd name="connsiteY2" fmla="*/ 110046 h 116410"/>
                <a:gd name="connsiteX3" fmla="*/ 130611 w 186687"/>
                <a:gd name="connsiteY3" fmla="*/ 102109 h 116410"/>
                <a:gd name="connsiteX4" fmla="*/ 109974 w 186687"/>
                <a:gd name="connsiteY4" fmla="*/ 116396 h 116410"/>
                <a:gd name="connsiteX5" fmla="*/ 89336 w 186687"/>
                <a:gd name="connsiteY5" fmla="*/ 98934 h 116410"/>
                <a:gd name="connsiteX6" fmla="*/ 40124 w 186687"/>
                <a:gd name="connsiteY6" fmla="*/ 75121 h 116410"/>
                <a:gd name="connsiteX7" fmla="*/ 22661 w 186687"/>
                <a:gd name="connsiteY7" fmla="*/ 54484 h 116410"/>
                <a:gd name="connsiteX8" fmla="*/ 8374 w 186687"/>
                <a:gd name="connsiteY8" fmla="*/ 509 h 11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87" h="116410">
                  <a:moveTo>
                    <a:pt x="8374" y="509"/>
                  </a:moveTo>
                  <a:cubicBezTo>
                    <a:pt x="32187" y="6594"/>
                    <a:pt x="136697" y="72740"/>
                    <a:pt x="165536" y="90996"/>
                  </a:cubicBezTo>
                  <a:cubicBezTo>
                    <a:pt x="194375" y="109252"/>
                    <a:pt x="187232" y="108194"/>
                    <a:pt x="181411" y="110046"/>
                  </a:cubicBezTo>
                  <a:cubicBezTo>
                    <a:pt x="175590" y="111898"/>
                    <a:pt x="142517" y="101051"/>
                    <a:pt x="130611" y="102109"/>
                  </a:cubicBezTo>
                  <a:cubicBezTo>
                    <a:pt x="118705" y="103167"/>
                    <a:pt x="116853" y="116925"/>
                    <a:pt x="109974" y="116396"/>
                  </a:cubicBezTo>
                  <a:cubicBezTo>
                    <a:pt x="103095" y="115867"/>
                    <a:pt x="100978" y="105813"/>
                    <a:pt x="89336" y="98934"/>
                  </a:cubicBezTo>
                  <a:cubicBezTo>
                    <a:pt x="77694" y="92055"/>
                    <a:pt x="51237" y="82529"/>
                    <a:pt x="40124" y="75121"/>
                  </a:cubicBezTo>
                  <a:cubicBezTo>
                    <a:pt x="29012" y="67713"/>
                    <a:pt x="26630" y="64273"/>
                    <a:pt x="22661" y="54484"/>
                  </a:cubicBezTo>
                  <a:cubicBezTo>
                    <a:pt x="18692" y="44695"/>
                    <a:pt x="-15439" y="-5576"/>
                    <a:pt x="8374" y="5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4D4E8EA0-0778-4DBF-96FA-F53F6A131F7E}"/>
                </a:ext>
              </a:extLst>
            </p:cNvPr>
            <p:cNvSpPr/>
            <p:nvPr/>
          </p:nvSpPr>
          <p:spPr>
            <a:xfrm>
              <a:off x="4116355" y="2569817"/>
              <a:ext cx="92469" cy="40819"/>
            </a:xfrm>
            <a:custGeom>
              <a:avLst/>
              <a:gdLst>
                <a:gd name="connsiteX0" fmla="*/ 33 w 92469"/>
                <a:gd name="connsiteY0" fmla="*/ 20983 h 40819"/>
                <a:gd name="connsiteX1" fmla="*/ 68295 w 92469"/>
                <a:gd name="connsiteY1" fmla="*/ 346 h 40819"/>
                <a:gd name="connsiteX2" fmla="*/ 92108 w 92469"/>
                <a:gd name="connsiteY2" fmla="*/ 40033 h 40819"/>
                <a:gd name="connsiteX3" fmla="*/ 77820 w 92469"/>
                <a:gd name="connsiteY3" fmla="*/ 25746 h 40819"/>
                <a:gd name="connsiteX4" fmla="*/ 33 w 92469"/>
                <a:gd name="connsiteY4" fmla="*/ 20983 h 4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69" h="40819">
                  <a:moveTo>
                    <a:pt x="33" y="20983"/>
                  </a:moveTo>
                  <a:cubicBezTo>
                    <a:pt x="-1554" y="16750"/>
                    <a:pt x="52949" y="-2829"/>
                    <a:pt x="68295" y="346"/>
                  </a:cubicBezTo>
                  <a:cubicBezTo>
                    <a:pt x="83641" y="3521"/>
                    <a:pt x="90521" y="35800"/>
                    <a:pt x="92108" y="40033"/>
                  </a:cubicBezTo>
                  <a:cubicBezTo>
                    <a:pt x="93695" y="44266"/>
                    <a:pt x="90256" y="30244"/>
                    <a:pt x="77820" y="25746"/>
                  </a:cubicBezTo>
                  <a:cubicBezTo>
                    <a:pt x="65385" y="21248"/>
                    <a:pt x="1620" y="25216"/>
                    <a:pt x="33" y="209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FCC5589F-8BC3-463A-BC58-AD41CEAC9FDC}"/>
                </a:ext>
              </a:extLst>
            </p:cNvPr>
            <p:cNvSpPr/>
            <p:nvPr/>
          </p:nvSpPr>
          <p:spPr>
            <a:xfrm>
              <a:off x="4140197" y="2613023"/>
              <a:ext cx="76198" cy="101603"/>
            </a:xfrm>
            <a:custGeom>
              <a:avLst/>
              <a:gdLst>
                <a:gd name="connsiteX0" fmla="*/ 3 w 76198"/>
                <a:gd name="connsiteY0" fmla="*/ 2 h 101603"/>
                <a:gd name="connsiteX1" fmla="*/ 69853 w 76198"/>
                <a:gd name="connsiteY1" fmla="*/ 38102 h 101603"/>
                <a:gd name="connsiteX2" fmla="*/ 69853 w 76198"/>
                <a:gd name="connsiteY2" fmla="*/ 101602 h 101603"/>
                <a:gd name="connsiteX3" fmla="*/ 73028 w 76198"/>
                <a:gd name="connsiteY3" fmla="*/ 36515 h 101603"/>
                <a:gd name="connsiteX4" fmla="*/ 3 w 76198"/>
                <a:gd name="connsiteY4" fmla="*/ 2 h 10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98" h="101603">
                  <a:moveTo>
                    <a:pt x="3" y="2"/>
                  </a:moveTo>
                  <a:cubicBezTo>
                    <a:pt x="-526" y="267"/>
                    <a:pt x="58211" y="21169"/>
                    <a:pt x="69853" y="38102"/>
                  </a:cubicBezTo>
                  <a:cubicBezTo>
                    <a:pt x="81495" y="55035"/>
                    <a:pt x="69324" y="101867"/>
                    <a:pt x="69853" y="101602"/>
                  </a:cubicBezTo>
                  <a:cubicBezTo>
                    <a:pt x="70382" y="101338"/>
                    <a:pt x="81495" y="52919"/>
                    <a:pt x="73028" y="36515"/>
                  </a:cubicBezTo>
                  <a:cubicBezTo>
                    <a:pt x="64561" y="20111"/>
                    <a:pt x="532" y="-263"/>
                    <a:pt x="3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C02F3E32-2DE9-4AA6-8A91-1BC0DF68E654}"/>
                </a:ext>
              </a:extLst>
            </p:cNvPr>
            <p:cNvSpPr/>
            <p:nvPr/>
          </p:nvSpPr>
          <p:spPr>
            <a:xfrm>
              <a:off x="4098627" y="2809843"/>
              <a:ext cx="114005" cy="97280"/>
            </a:xfrm>
            <a:custGeom>
              <a:avLst/>
              <a:gdLst>
                <a:gd name="connsiteX0" fmla="*/ 54273 w 114005"/>
                <a:gd name="connsiteY0" fmla="*/ 32 h 97280"/>
                <a:gd name="connsiteX1" fmla="*/ 298 w 114005"/>
                <a:gd name="connsiteY1" fmla="*/ 69882 h 97280"/>
                <a:gd name="connsiteX2" fmla="*/ 82848 w 114005"/>
                <a:gd name="connsiteY2" fmla="*/ 84170 h 97280"/>
                <a:gd name="connsiteX3" fmla="*/ 113011 w 114005"/>
                <a:gd name="connsiteY3" fmla="*/ 96870 h 97280"/>
                <a:gd name="connsiteX4" fmla="*/ 51098 w 114005"/>
                <a:gd name="connsiteY4" fmla="*/ 68295 h 97280"/>
                <a:gd name="connsiteX5" fmla="*/ 30461 w 114005"/>
                <a:gd name="connsiteY5" fmla="*/ 60357 h 97280"/>
                <a:gd name="connsiteX6" fmla="*/ 54273 w 114005"/>
                <a:gd name="connsiteY6" fmla="*/ 32 h 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05" h="97280">
                  <a:moveTo>
                    <a:pt x="54273" y="32"/>
                  </a:moveTo>
                  <a:cubicBezTo>
                    <a:pt x="49246" y="1619"/>
                    <a:pt x="-4465" y="55859"/>
                    <a:pt x="298" y="69882"/>
                  </a:cubicBezTo>
                  <a:cubicBezTo>
                    <a:pt x="5061" y="83905"/>
                    <a:pt x="64063" y="79672"/>
                    <a:pt x="82848" y="84170"/>
                  </a:cubicBezTo>
                  <a:cubicBezTo>
                    <a:pt x="101633" y="88668"/>
                    <a:pt x="118303" y="99516"/>
                    <a:pt x="113011" y="96870"/>
                  </a:cubicBezTo>
                  <a:cubicBezTo>
                    <a:pt x="107719" y="94224"/>
                    <a:pt x="64856" y="74380"/>
                    <a:pt x="51098" y="68295"/>
                  </a:cubicBezTo>
                  <a:cubicBezTo>
                    <a:pt x="37340" y="62210"/>
                    <a:pt x="31784" y="64326"/>
                    <a:pt x="30461" y="60357"/>
                  </a:cubicBezTo>
                  <a:cubicBezTo>
                    <a:pt x="29138" y="56388"/>
                    <a:pt x="59300" y="-1555"/>
                    <a:pt x="54273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59AB416A-9122-4070-A13F-F6E43EC536B5}"/>
                </a:ext>
              </a:extLst>
            </p:cNvPr>
            <p:cNvSpPr/>
            <p:nvPr/>
          </p:nvSpPr>
          <p:spPr>
            <a:xfrm>
              <a:off x="4076700" y="2318809"/>
              <a:ext cx="1971269" cy="164318"/>
            </a:xfrm>
            <a:custGeom>
              <a:avLst/>
              <a:gdLst>
                <a:gd name="connsiteX0" fmla="*/ 0 w 1971269"/>
                <a:gd name="connsiteY0" fmla="*/ 119591 h 164318"/>
                <a:gd name="connsiteX1" fmla="*/ 495300 w 1971269"/>
                <a:gd name="connsiteY1" fmla="*/ 164041 h 164318"/>
                <a:gd name="connsiteX2" fmla="*/ 847725 w 1971269"/>
                <a:gd name="connsiteY2" fmla="*/ 94191 h 164318"/>
                <a:gd name="connsiteX3" fmla="*/ 1470025 w 1971269"/>
                <a:gd name="connsiteY3" fmla="*/ 30691 h 164318"/>
                <a:gd name="connsiteX4" fmla="*/ 1933575 w 1971269"/>
                <a:gd name="connsiteY4" fmla="*/ 2116 h 164318"/>
                <a:gd name="connsiteX5" fmla="*/ 1943100 w 1971269"/>
                <a:gd name="connsiteY5" fmla="*/ 2116 h 164318"/>
                <a:gd name="connsiteX6" fmla="*/ 1254125 w 1971269"/>
                <a:gd name="connsiteY6" fmla="*/ 30691 h 164318"/>
                <a:gd name="connsiteX7" fmla="*/ 463550 w 1971269"/>
                <a:gd name="connsiteY7" fmla="*/ 144991 h 164318"/>
                <a:gd name="connsiteX8" fmla="*/ 0 w 1971269"/>
                <a:gd name="connsiteY8" fmla="*/ 119591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269" h="164318">
                  <a:moveTo>
                    <a:pt x="0" y="119591"/>
                  </a:moveTo>
                  <a:cubicBezTo>
                    <a:pt x="5292" y="122766"/>
                    <a:pt x="354013" y="168274"/>
                    <a:pt x="495300" y="164041"/>
                  </a:cubicBezTo>
                  <a:cubicBezTo>
                    <a:pt x="636587" y="159808"/>
                    <a:pt x="685271" y="116416"/>
                    <a:pt x="847725" y="94191"/>
                  </a:cubicBezTo>
                  <a:cubicBezTo>
                    <a:pt x="1010179" y="71966"/>
                    <a:pt x="1289050" y="46037"/>
                    <a:pt x="1470025" y="30691"/>
                  </a:cubicBezTo>
                  <a:cubicBezTo>
                    <a:pt x="1651000" y="15345"/>
                    <a:pt x="1854729" y="6878"/>
                    <a:pt x="1933575" y="2116"/>
                  </a:cubicBezTo>
                  <a:cubicBezTo>
                    <a:pt x="2012421" y="-2646"/>
                    <a:pt x="1943100" y="2116"/>
                    <a:pt x="1943100" y="2116"/>
                  </a:cubicBezTo>
                  <a:cubicBezTo>
                    <a:pt x="1829858" y="6878"/>
                    <a:pt x="1500717" y="6878"/>
                    <a:pt x="1254125" y="30691"/>
                  </a:cubicBezTo>
                  <a:cubicBezTo>
                    <a:pt x="1007533" y="54503"/>
                    <a:pt x="672041" y="132291"/>
                    <a:pt x="463550" y="144991"/>
                  </a:cubicBezTo>
                  <a:lnTo>
                    <a:pt x="0" y="1195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3A9CF423-A785-4B8B-ABDD-809445371E44}"/>
                </a:ext>
              </a:extLst>
            </p:cNvPr>
            <p:cNvSpPr/>
            <p:nvPr/>
          </p:nvSpPr>
          <p:spPr>
            <a:xfrm>
              <a:off x="3905601" y="2167912"/>
              <a:ext cx="2163518" cy="305607"/>
            </a:xfrm>
            <a:custGeom>
              <a:avLst/>
              <a:gdLst>
                <a:gd name="connsiteX0" fmla="*/ 2824 w 2163518"/>
                <a:gd name="connsiteY0" fmla="*/ 305413 h 305607"/>
                <a:gd name="connsiteX1" fmla="*/ 120299 w 2163518"/>
                <a:gd name="connsiteY1" fmla="*/ 213338 h 305607"/>
                <a:gd name="connsiteX2" fmla="*/ 612424 w 2163518"/>
                <a:gd name="connsiteY2" fmla="*/ 140313 h 305607"/>
                <a:gd name="connsiteX3" fmla="*/ 1628424 w 2163518"/>
                <a:gd name="connsiteY3" fmla="*/ 57763 h 305607"/>
                <a:gd name="connsiteX4" fmla="*/ 2161824 w 2163518"/>
                <a:gd name="connsiteY4" fmla="*/ 613 h 305607"/>
                <a:gd name="connsiteX5" fmla="*/ 1809399 w 2163518"/>
                <a:gd name="connsiteY5" fmla="*/ 26013 h 305607"/>
                <a:gd name="connsiteX6" fmla="*/ 1085499 w 2163518"/>
                <a:gd name="connsiteY6" fmla="*/ 64113 h 305607"/>
                <a:gd name="connsiteX7" fmla="*/ 580674 w 2163518"/>
                <a:gd name="connsiteY7" fmla="*/ 137138 h 305607"/>
                <a:gd name="connsiteX8" fmla="*/ 196499 w 2163518"/>
                <a:gd name="connsiteY8" fmla="*/ 235563 h 305607"/>
                <a:gd name="connsiteX9" fmla="*/ 2824 w 2163518"/>
                <a:gd name="connsiteY9" fmla="*/ 305413 h 30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3518" h="305607">
                  <a:moveTo>
                    <a:pt x="2824" y="305413"/>
                  </a:moveTo>
                  <a:cubicBezTo>
                    <a:pt x="-9876" y="301709"/>
                    <a:pt x="18699" y="240855"/>
                    <a:pt x="120299" y="213338"/>
                  </a:cubicBezTo>
                  <a:cubicBezTo>
                    <a:pt x="221899" y="185821"/>
                    <a:pt x="361070" y="166242"/>
                    <a:pt x="612424" y="140313"/>
                  </a:cubicBezTo>
                  <a:cubicBezTo>
                    <a:pt x="863778" y="114384"/>
                    <a:pt x="1370191" y="81046"/>
                    <a:pt x="1628424" y="57763"/>
                  </a:cubicBezTo>
                  <a:cubicBezTo>
                    <a:pt x="1886657" y="34480"/>
                    <a:pt x="2131662" y="5905"/>
                    <a:pt x="2161824" y="613"/>
                  </a:cubicBezTo>
                  <a:cubicBezTo>
                    <a:pt x="2191986" y="-4679"/>
                    <a:pt x="1809399" y="26013"/>
                    <a:pt x="1809399" y="26013"/>
                  </a:cubicBezTo>
                  <a:cubicBezTo>
                    <a:pt x="1630012" y="36596"/>
                    <a:pt x="1290286" y="45592"/>
                    <a:pt x="1085499" y="64113"/>
                  </a:cubicBezTo>
                  <a:cubicBezTo>
                    <a:pt x="880712" y="82634"/>
                    <a:pt x="728841" y="108563"/>
                    <a:pt x="580674" y="137138"/>
                  </a:cubicBezTo>
                  <a:cubicBezTo>
                    <a:pt x="432507" y="165713"/>
                    <a:pt x="289632" y="212280"/>
                    <a:pt x="196499" y="235563"/>
                  </a:cubicBezTo>
                  <a:cubicBezTo>
                    <a:pt x="103366" y="258846"/>
                    <a:pt x="15524" y="309117"/>
                    <a:pt x="2824" y="3054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155ED7E3-BC85-43CA-B52F-EF354C51DE36}"/>
                </a:ext>
              </a:extLst>
            </p:cNvPr>
            <p:cNvSpPr/>
            <p:nvPr/>
          </p:nvSpPr>
          <p:spPr>
            <a:xfrm>
              <a:off x="4213225" y="2527166"/>
              <a:ext cx="276251" cy="50934"/>
            </a:xfrm>
            <a:custGeom>
              <a:avLst/>
              <a:gdLst>
                <a:gd name="connsiteX0" fmla="*/ 0 w 276251"/>
                <a:gd name="connsiteY0" fmla="*/ 50934 h 50934"/>
                <a:gd name="connsiteX1" fmla="*/ 276225 w 276251"/>
                <a:gd name="connsiteY1" fmla="*/ 134 h 50934"/>
                <a:gd name="connsiteX2" fmla="*/ 0 w 276251"/>
                <a:gd name="connsiteY2" fmla="*/ 50934 h 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251" h="50934">
                  <a:moveTo>
                    <a:pt x="0" y="50934"/>
                  </a:moveTo>
                  <a:lnTo>
                    <a:pt x="276225" y="134"/>
                  </a:lnTo>
                  <a:cubicBezTo>
                    <a:pt x="279400" y="-3041"/>
                    <a:pt x="0" y="50934"/>
                    <a:pt x="0" y="509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CD94D7C9-29F7-4467-B61E-791D95F227BE}"/>
                </a:ext>
              </a:extLst>
            </p:cNvPr>
            <p:cNvSpPr/>
            <p:nvPr/>
          </p:nvSpPr>
          <p:spPr>
            <a:xfrm>
              <a:off x="2793871" y="1979732"/>
              <a:ext cx="978306" cy="446020"/>
            </a:xfrm>
            <a:custGeom>
              <a:avLst/>
              <a:gdLst>
                <a:gd name="connsiteX0" fmla="*/ 9654 w 978306"/>
                <a:gd name="connsiteY0" fmla="*/ 4643 h 446020"/>
                <a:gd name="connsiteX1" fmla="*/ 536704 w 978306"/>
                <a:gd name="connsiteY1" fmla="*/ 230068 h 446020"/>
                <a:gd name="connsiteX2" fmla="*/ 978029 w 978306"/>
                <a:gd name="connsiteY2" fmla="*/ 445968 h 446020"/>
                <a:gd name="connsiteX3" fmla="*/ 597029 w 978306"/>
                <a:gd name="connsiteY3" fmla="*/ 249118 h 446020"/>
                <a:gd name="connsiteX4" fmla="*/ 225554 w 978306"/>
                <a:gd name="connsiteY4" fmla="*/ 90368 h 446020"/>
                <a:gd name="connsiteX5" fmla="*/ 9654 w 978306"/>
                <a:gd name="connsiteY5" fmla="*/ 4643 h 44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306" h="446020">
                  <a:moveTo>
                    <a:pt x="9654" y="4643"/>
                  </a:moveTo>
                  <a:cubicBezTo>
                    <a:pt x="61512" y="27926"/>
                    <a:pt x="375308" y="156514"/>
                    <a:pt x="536704" y="230068"/>
                  </a:cubicBezTo>
                  <a:cubicBezTo>
                    <a:pt x="698100" y="303622"/>
                    <a:pt x="967975" y="442793"/>
                    <a:pt x="978029" y="445968"/>
                  </a:cubicBezTo>
                  <a:cubicBezTo>
                    <a:pt x="988083" y="449143"/>
                    <a:pt x="722442" y="308385"/>
                    <a:pt x="597029" y="249118"/>
                  </a:cubicBezTo>
                  <a:cubicBezTo>
                    <a:pt x="471617" y="189851"/>
                    <a:pt x="323979" y="129526"/>
                    <a:pt x="225554" y="90368"/>
                  </a:cubicBezTo>
                  <a:cubicBezTo>
                    <a:pt x="127129" y="51210"/>
                    <a:pt x="-42204" y="-18640"/>
                    <a:pt x="9654" y="46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DF8BCD0B-F09A-49A7-A7A0-BAB857A05B6A}"/>
                </a:ext>
              </a:extLst>
            </p:cNvPr>
            <p:cNvSpPr/>
            <p:nvPr/>
          </p:nvSpPr>
          <p:spPr>
            <a:xfrm>
              <a:off x="2642126" y="2397058"/>
              <a:ext cx="1053574" cy="98316"/>
            </a:xfrm>
            <a:custGeom>
              <a:avLst/>
              <a:gdLst>
                <a:gd name="connsiteX0" fmla="*/ 1053574 w 1053574"/>
                <a:gd name="connsiteY0" fmla="*/ 67 h 98316"/>
                <a:gd name="connsiteX1" fmla="*/ 491599 w 1053574"/>
                <a:gd name="connsiteY1" fmla="*/ 11180 h 98316"/>
                <a:gd name="connsiteX2" fmla="*/ 113774 w 1053574"/>
                <a:gd name="connsiteY2" fmla="*/ 22292 h 98316"/>
                <a:gd name="connsiteX3" fmla="*/ 53449 w 1053574"/>
                <a:gd name="connsiteY3" fmla="*/ 12767 h 98316"/>
                <a:gd name="connsiteX4" fmla="*/ 32812 w 1053574"/>
                <a:gd name="connsiteY4" fmla="*/ 46105 h 98316"/>
                <a:gd name="connsiteX5" fmla="*/ 29637 w 1053574"/>
                <a:gd name="connsiteY5" fmla="*/ 90555 h 98316"/>
                <a:gd name="connsiteX6" fmla="*/ 32812 w 1053574"/>
                <a:gd name="connsiteY6" fmla="*/ 96905 h 98316"/>
                <a:gd name="connsiteX7" fmla="*/ 43924 w 1053574"/>
                <a:gd name="connsiteY7" fmla="*/ 74680 h 98316"/>
                <a:gd name="connsiteX8" fmla="*/ 56624 w 1053574"/>
                <a:gd name="connsiteY8" fmla="*/ 47692 h 98316"/>
                <a:gd name="connsiteX9" fmla="*/ 774174 w 1053574"/>
                <a:gd name="connsiteY9" fmla="*/ 20705 h 98316"/>
                <a:gd name="connsiteX10" fmla="*/ 1053574 w 1053574"/>
                <a:gd name="connsiteY10" fmla="*/ 67 h 9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574" h="98316">
                  <a:moveTo>
                    <a:pt x="1053574" y="67"/>
                  </a:moveTo>
                  <a:lnTo>
                    <a:pt x="491599" y="11180"/>
                  </a:lnTo>
                  <a:lnTo>
                    <a:pt x="113774" y="22292"/>
                  </a:lnTo>
                  <a:cubicBezTo>
                    <a:pt x="40749" y="22557"/>
                    <a:pt x="66943" y="8798"/>
                    <a:pt x="53449" y="12767"/>
                  </a:cubicBezTo>
                  <a:cubicBezTo>
                    <a:pt x="39955" y="16736"/>
                    <a:pt x="36781" y="33140"/>
                    <a:pt x="32812" y="46105"/>
                  </a:cubicBezTo>
                  <a:cubicBezTo>
                    <a:pt x="28843" y="59070"/>
                    <a:pt x="29637" y="82088"/>
                    <a:pt x="29637" y="90555"/>
                  </a:cubicBezTo>
                  <a:cubicBezTo>
                    <a:pt x="29637" y="99022"/>
                    <a:pt x="30431" y="99551"/>
                    <a:pt x="32812" y="96905"/>
                  </a:cubicBezTo>
                  <a:cubicBezTo>
                    <a:pt x="35193" y="94259"/>
                    <a:pt x="39955" y="82882"/>
                    <a:pt x="43924" y="74680"/>
                  </a:cubicBezTo>
                  <a:cubicBezTo>
                    <a:pt x="47893" y="66478"/>
                    <a:pt x="-65084" y="56688"/>
                    <a:pt x="56624" y="47692"/>
                  </a:cubicBezTo>
                  <a:cubicBezTo>
                    <a:pt x="178332" y="38696"/>
                    <a:pt x="614366" y="30759"/>
                    <a:pt x="774174" y="20705"/>
                  </a:cubicBezTo>
                  <a:cubicBezTo>
                    <a:pt x="933982" y="10651"/>
                    <a:pt x="974728" y="-991"/>
                    <a:pt x="1053574" y="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BED9D190-B664-4D3C-91A5-9F21FFABE2D5}"/>
                </a:ext>
              </a:extLst>
            </p:cNvPr>
            <p:cNvSpPr/>
            <p:nvPr/>
          </p:nvSpPr>
          <p:spPr>
            <a:xfrm>
              <a:off x="2652611" y="2514438"/>
              <a:ext cx="81064" cy="41437"/>
            </a:xfrm>
            <a:custGeom>
              <a:avLst/>
              <a:gdLst>
                <a:gd name="connsiteX0" fmla="*/ 81064 w 81064"/>
                <a:gd name="connsiteY0" fmla="*/ 41437 h 41437"/>
                <a:gd name="connsiteX1" fmla="*/ 102 w 81064"/>
                <a:gd name="connsiteY1" fmla="*/ 162 h 41437"/>
                <a:gd name="connsiteX2" fmla="*/ 81064 w 81064"/>
                <a:gd name="connsiteY2" fmla="*/ 41437 h 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64" h="41437">
                  <a:moveTo>
                    <a:pt x="81064" y="41437"/>
                  </a:moveTo>
                  <a:cubicBezTo>
                    <a:pt x="81064" y="41437"/>
                    <a:pt x="3542" y="3337"/>
                    <a:pt x="102" y="162"/>
                  </a:cubicBezTo>
                  <a:cubicBezTo>
                    <a:pt x="-3338" y="-3013"/>
                    <a:pt x="81064" y="41437"/>
                    <a:pt x="81064" y="414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F8869843-0762-4D9C-BDB3-FAF0E432DF7F}"/>
                </a:ext>
              </a:extLst>
            </p:cNvPr>
            <p:cNvSpPr/>
            <p:nvPr/>
          </p:nvSpPr>
          <p:spPr>
            <a:xfrm>
              <a:off x="2686935" y="2357968"/>
              <a:ext cx="1000501" cy="42382"/>
            </a:xfrm>
            <a:custGeom>
              <a:avLst/>
              <a:gdLst>
                <a:gd name="connsiteX0" fmla="*/ 950028 w 1000501"/>
                <a:gd name="connsiteY0" fmla="*/ 7407 h 42382"/>
                <a:gd name="connsiteX1" fmla="*/ 208665 w 1000501"/>
                <a:gd name="connsiteY1" fmla="*/ 40745 h 42382"/>
                <a:gd name="connsiteX2" fmla="*/ 53090 w 1000501"/>
                <a:gd name="connsiteY2" fmla="*/ 35982 h 42382"/>
                <a:gd name="connsiteX3" fmla="*/ 19753 w 1000501"/>
                <a:gd name="connsiteY3" fmla="*/ 24870 h 42382"/>
                <a:gd name="connsiteX4" fmla="*/ 338840 w 1000501"/>
                <a:gd name="connsiteY4" fmla="*/ 35982 h 42382"/>
                <a:gd name="connsiteX5" fmla="*/ 869065 w 1000501"/>
                <a:gd name="connsiteY5" fmla="*/ 2645 h 42382"/>
                <a:gd name="connsiteX6" fmla="*/ 950028 w 1000501"/>
                <a:gd name="connsiteY6" fmla="*/ 7407 h 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501" h="42382">
                  <a:moveTo>
                    <a:pt x="950028" y="7407"/>
                  </a:moveTo>
                  <a:cubicBezTo>
                    <a:pt x="839961" y="13757"/>
                    <a:pt x="358155" y="35983"/>
                    <a:pt x="208665" y="40745"/>
                  </a:cubicBezTo>
                  <a:cubicBezTo>
                    <a:pt x="59175" y="45507"/>
                    <a:pt x="84575" y="38628"/>
                    <a:pt x="53090" y="35982"/>
                  </a:cubicBezTo>
                  <a:cubicBezTo>
                    <a:pt x="21605" y="33336"/>
                    <a:pt x="-27872" y="24870"/>
                    <a:pt x="19753" y="24870"/>
                  </a:cubicBezTo>
                  <a:cubicBezTo>
                    <a:pt x="67378" y="24870"/>
                    <a:pt x="197288" y="39686"/>
                    <a:pt x="338840" y="35982"/>
                  </a:cubicBezTo>
                  <a:cubicBezTo>
                    <a:pt x="480392" y="32278"/>
                    <a:pt x="767730" y="8201"/>
                    <a:pt x="869065" y="2645"/>
                  </a:cubicBezTo>
                  <a:cubicBezTo>
                    <a:pt x="970400" y="-2911"/>
                    <a:pt x="1060095" y="1057"/>
                    <a:pt x="950028" y="74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D90026F1-9E12-4D0D-BE1F-9DE43BAA861B}"/>
                </a:ext>
              </a:extLst>
            </p:cNvPr>
            <p:cNvSpPr/>
            <p:nvPr/>
          </p:nvSpPr>
          <p:spPr>
            <a:xfrm>
              <a:off x="2637778" y="2385714"/>
              <a:ext cx="56221" cy="100813"/>
            </a:xfrm>
            <a:custGeom>
              <a:avLst/>
              <a:gdLst>
                <a:gd name="connsiteX0" fmla="*/ 56210 w 56221"/>
                <a:gd name="connsiteY0" fmla="*/ 299 h 100813"/>
                <a:gd name="connsiteX1" fmla="*/ 3822 w 56221"/>
                <a:gd name="connsiteY1" fmla="*/ 28874 h 100813"/>
                <a:gd name="connsiteX2" fmla="*/ 3822 w 56221"/>
                <a:gd name="connsiteY2" fmla="*/ 95549 h 100813"/>
                <a:gd name="connsiteX3" fmla="*/ 2235 w 56221"/>
                <a:gd name="connsiteY3" fmla="*/ 90786 h 100813"/>
                <a:gd name="connsiteX4" fmla="*/ 8585 w 56221"/>
                <a:gd name="connsiteY4" fmla="*/ 44749 h 100813"/>
                <a:gd name="connsiteX5" fmla="*/ 56210 w 56221"/>
                <a:gd name="connsiteY5" fmla="*/ 299 h 10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21" h="100813">
                  <a:moveTo>
                    <a:pt x="56210" y="299"/>
                  </a:moveTo>
                  <a:cubicBezTo>
                    <a:pt x="55416" y="-2347"/>
                    <a:pt x="12553" y="12999"/>
                    <a:pt x="3822" y="28874"/>
                  </a:cubicBezTo>
                  <a:cubicBezTo>
                    <a:pt x="-4909" y="44749"/>
                    <a:pt x="4086" y="85230"/>
                    <a:pt x="3822" y="95549"/>
                  </a:cubicBezTo>
                  <a:cubicBezTo>
                    <a:pt x="3557" y="105868"/>
                    <a:pt x="1441" y="99253"/>
                    <a:pt x="2235" y="90786"/>
                  </a:cubicBezTo>
                  <a:cubicBezTo>
                    <a:pt x="3029" y="82319"/>
                    <a:pt x="1441" y="57449"/>
                    <a:pt x="8585" y="44749"/>
                  </a:cubicBezTo>
                  <a:cubicBezTo>
                    <a:pt x="15729" y="32049"/>
                    <a:pt x="57004" y="2945"/>
                    <a:pt x="56210" y="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0E135CBB-FCB6-49AB-B874-4C072C772F81}"/>
                </a:ext>
              </a:extLst>
            </p:cNvPr>
            <p:cNvSpPr/>
            <p:nvPr/>
          </p:nvSpPr>
          <p:spPr>
            <a:xfrm>
              <a:off x="2542436" y="2301779"/>
              <a:ext cx="112099" cy="193923"/>
            </a:xfrm>
            <a:custGeom>
              <a:avLst/>
              <a:gdLst>
                <a:gd name="connsiteX0" fmla="*/ 739 w 112099"/>
                <a:gd name="connsiteY0" fmla="*/ 96 h 193923"/>
                <a:gd name="connsiteX1" fmla="*/ 27727 w 112099"/>
                <a:gd name="connsiteY1" fmla="*/ 104871 h 193923"/>
                <a:gd name="connsiteX2" fmla="*/ 111864 w 112099"/>
                <a:gd name="connsiteY2" fmla="*/ 193771 h 193923"/>
                <a:gd name="connsiteX3" fmla="*/ 51539 w 112099"/>
                <a:gd name="connsiteY3" fmla="*/ 123921 h 193923"/>
                <a:gd name="connsiteX4" fmla="*/ 739 w 112099"/>
                <a:gd name="connsiteY4" fmla="*/ 96 h 19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99" h="193923">
                  <a:moveTo>
                    <a:pt x="739" y="96"/>
                  </a:moveTo>
                  <a:cubicBezTo>
                    <a:pt x="-3230" y="-3079"/>
                    <a:pt x="9206" y="72592"/>
                    <a:pt x="27727" y="104871"/>
                  </a:cubicBezTo>
                  <a:cubicBezTo>
                    <a:pt x="46248" y="137150"/>
                    <a:pt x="107895" y="190596"/>
                    <a:pt x="111864" y="193771"/>
                  </a:cubicBezTo>
                  <a:cubicBezTo>
                    <a:pt x="115833" y="196946"/>
                    <a:pt x="68472" y="149850"/>
                    <a:pt x="51539" y="123921"/>
                  </a:cubicBezTo>
                  <a:cubicBezTo>
                    <a:pt x="34606" y="97992"/>
                    <a:pt x="4708" y="3271"/>
                    <a:pt x="739" y="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C5AF5F43-0015-48FB-9B2D-051ADAED0AE1}"/>
                </a:ext>
              </a:extLst>
            </p:cNvPr>
            <p:cNvSpPr/>
            <p:nvPr/>
          </p:nvSpPr>
          <p:spPr>
            <a:xfrm>
              <a:off x="2514296" y="2353680"/>
              <a:ext cx="194133" cy="216959"/>
            </a:xfrm>
            <a:custGeom>
              <a:avLst/>
              <a:gdLst>
                <a:gd name="connsiteX0" fmla="*/ 304 w 194133"/>
                <a:gd name="connsiteY0" fmla="*/ 583 h 216959"/>
                <a:gd name="connsiteX1" fmla="*/ 76504 w 194133"/>
                <a:gd name="connsiteY1" fmla="*/ 121233 h 216959"/>
                <a:gd name="connsiteX2" fmla="*/ 193979 w 194133"/>
                <a:gd name="connsiteY2" fmla="*/ 216483 h 216959"/>
                <a:gd name="connsiteX3" fmla="*/ 100317 w 194133"/>
                <a:gd name="connsiteY3" fmla="*/ 154570 h 216959"/>
                <a:gd name="connsiteX4" fmla="*/ 51104 w 194133"/>
                <a:gd name="connsiteY4" fmla="*/ 78370 h 216959"/>
                <a:gd name="connsiteX5" fmla="*/ 304 w 194133"/>
                <a:gd name="connsiteY5" fmla="*/ 583 h 21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133" h="216959">
                  <a:moveTo>
                    <a:pt x="304" y="583"/>
                  </a:moveTo>
                  <a:cubicBezTo>
                    <a:pt x="4537" y="7727"/>
                    <a:pt x="44225" y="85250"/>
                    <a:pt x="76504" y="121233"/>
                  </a:cubicBezTo>
                  <a:cubicBezTo>
                    <a:pt x="108783" y="157216"/>
                    <a:pt x="190010" y="210927"/>
                    <a:pt x="193979" y="216483"/>
                  </a:cubicBezTo>
                  <a:cubicBezTo>
                    <a:pt x="197948" y="222039"/>
                    <a:pt x="124129" y="177589"/>
                    <a:pt x="100317" y="154570"/>
                  </a:cubicBezTo>
                  <a:cubicBezTo>
                    <a:pt x="76505" y="131551"/>
                    <a:pt x="65127" y="102976"/>
                    <a:pt x="51104" y="78370"/>
                  </a:cubicBezTo>
                  <a:cubicBezTo>
                    <a:pt x="37081" y="53764"/>
                    <a:pt x="-3929" y="-6561"/>
                    <a:pt x="304" y="5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11FFE8A1-BBAB-4C6A-823B-863EBEB6EB7D}"/>
                </a:ext>
              </a:extLst>
            </p:cNvPr>
            <p:cNvSpPr/>
            <p:nvPr/>
          </p:nvSpPr>
          <p:spPr>
            <a:xfrm>
              <a:off x="2090414" y="2358890"/>
              <a:ext cx="432276" cy="148510"/>
            </a:xfrm>
            <a:custGeom>
              <a:avLst/>
              <a:gdLst>
                <a:gd name="connsiteX0" fmla="*/ 425774 w 432276"/>
                <a:gd name="connsiteY0" fmla="*/ 1723 h 148510"/>
                <a:gd name="connsiteX1" fmla="*/ 171774 w 432276"/>
                <a:gd name="connsiteY1" fmla="*/ 63635 h 148510"/>
                <a:gd name="connsiteX2" fmla="*/ 49536 w 432276"/>
                <a:gd name="connsiteY2" fmla="*/ 119198 h 148510"/>
                <a:gd name="connsiteX3" fmla="*/ 3499 w 432276"/>
                <a:gd name="connsiteY3" fmla="*/ 147773 h 148510"/>
                <a:gd name="connsiteX4" fmla="*/ 135261 w 432276"/>
                <a:gd name="connsiteY4" fmla="*/ 90623 h 148510"/>
                <a:gd name="connsiteX5" fmla="*/ 340049 w 432276"/>
                <a:gd name="connsiteY5" fmla="*/ 23948 h 148510"/>
                <a:gd name="connsiteX6" fmla="*/ 425774 w 432276"/>
                <a:gd name="connsiteY6" fmla="*/ 1723 h 14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276" h="148510">
                  <a:moveTo>
                    <a:pt x="425774" y="1723"/>
                  </a:moveTo>
                  <a:cubicBezTo>
                    <a:pt x="397728" y="8337"/>
                    <a:pt x="234480" y="44056"/>
                    <a:pt x="171774" y="63635"/>
                  </a:cubicBezTo>
                  <a:cubicBezTo>
                    <a:pt x="109068" y="83214"/>
                    <a:pt x="77582" y="105175"/>
                    <a:pt x="49536" y="119198"/>
                  </a:cubicBezTo>
                  <a:cubicBezTo>
                    <a:pt x="21490" y="133221"/>
                    <a:pt x="-10789" y="152536"/>
                    <a:pt x="3499" y="147773"/>
                  </a:cubicBezTo>
                  <a:cubicBezTo>
                    <a:pt x="17787" y="143010"/>
                    <a:pt x="79169" y="111260"/>
                    <a:pt x="135261" y="90623"/>
                  </a:cubicBezTo>
                  <a:cubicBezTo>
                    <a:pt x="191353" y="69986"/>
                    <a:pt x="295334" y="39294"/>
                    <a:pt x="340049" y="23948"/>
                  </a:cubicBezTo>
                  <a:cubicBezTo>
                    <a:pt x="384764" y="8602"/>
                    <a:pt x="453820" y="-4891"/>
                    <a:pt x="425774" y="17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6CC55107-F737-4955-8AD1-3085849BBC4A}"/>
                </a:ext>
              </a:extLst>
            </p:cNvPr>
            <p:cNvSpPr/>
            <p:nvPr/>
          </p:nvSpPr>
          <p:spPr>
            <a:xfrm>
              <a:off x="2095303" y="2312749"/>
              <a:ext cx="428884" cy="165340"/>
            </a:xfrm>
            <a:custGeom>
              <a:avLst/>
              <a:gdLst>
                <a:gd name="connsiteX0" fmla="*/ 414535 w 428884"/>
                <a:gd name="connsiteY0" fmla="*/ 6589 h 165340"/>
                <a:gd name="connsiteX1" fmla="*/ 95447 w 428884"/>
                <a:gd name="connsiteY1" fmla="*/ 105014 h 165340"/>
                <a:gd name="connsiteX2" fmla="*/ 197 w 428884"/>
                <a:gd name="connsiteY2" fmla="*/ 165339 h 165340"/>
                <a:gd name="connsiteX3" fmla="*/ 112910 w 428884"/>
                <a:gd name="connsiteY3" fmla="*/ 103426 h 165340"/>
                <a:gd name="connsiteX4" fmla="*/ 347860 w 428884"/>
                <a:gd name="connsiteY4" fmla="*/ 19289 h 165340"/>
                <a:gd name="connsiteX5" fmla="*/ 414535 w 428884"/>
                <a:gd name="connsiteY5" fmla="*/ 6589 h 1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884" h="165340">
                  <a:moveTo>
                    <a:pt x="414535" y="6589"/>
                  </a:moveTo>
                  <a:cubicBezTo>
                    <a:pt x="372466" y="20876"/>
                    <a:pt x="164503" y="78556"/>
                    <a:pt x="95447" y="105014"/>
                  </a:cubicBezTo>
                  <a:cubicBezTo>
                    <a:pt x="26391" y="131472"/>
                    <a:pt x="-2713" y="165604"/>
                    <a:pt x="197" y="165339"/>
                  </a:cubicBezTo>
                  <a:cubicBezTo>
                    <a:pt x="3107" y="165074"/>
                    <a:pt x="54966" y="127768"/>
                    <a:pt x="112910" y="103426"/>
                  </a:cubicBezTo>
                  <a:cubicBezTo>
                    <a:pt x="170854" y="79084"/>
                    <a:pt x="298118" y="35164"/>
                    <a:pt x="347860" y="19289"/>
                  </a:cubicBezTo>
                  <a:cubicBezTo>
                    <a:pt x="397602" y="3414"/>
                    <a:pt x="456604" y="-7698"/>
                    <a:pt x="414535" y="65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C47F1A5E-73B1-488B-A6D1-6048D7D76372}"/>
                </a:ext>
              </a:extLst>
            </p:cNvPr>
            <p:cNvSpPr/>
            <p:nvPr/>
          </p:nvSpPr>
          <p:spPr>
            <a:xfrm>
              <a:off x="2098076" y="2268099"/>
              <a:ext cx="419173" cy="205363"/>
            </a:xfrm>
            <a:custGeom>
              <a:avLst/>
              <a:gdLst>
                <a:gd name="connsiteX0" fmla="*/ 2187 w 419173"/>
                <a:gd name="connsiteY0" fmla="*/ 205226 h 205363"/>
                <a:gd name="connsiteX1" fmla="*/ 32349 w 419173"/>
                <a:gd name="connsiteY1" fmla="*/ 133789 h 205363"/>
                <a:gd name="connsiteX2" fmla="*/ 186337 w 419173"/>
                <a:gd name="connsiteY2" fmla="*/ 73464 h 205363"/>
                <a:gd name="connsiteX3" fmla="*/ 389537 w 419173"/>
                <a:gd name="connsiteY3" fmla="*/ 439 h 205363"/>
                <a:gd name="connsiteX4" fmla="*/ 418112 w 419173"/>
                <a:gd name="connsiteY4" fmla="*/ 41714 h 205363"/>
                <a:gd name="connsiteX5" fmla="*/ 391124 w 419173"/>
                <a:gd name="connsiteY5" fmla="*/ 14726 h 205363"/>
                <a:gd name="connsiteX6" fmla="*/ 308574 w 419173"/>
                <a:gd name="connsiteY6" fmla="*/ 25839 h 205363"/>
                <a:gd name="connsiteX7" fmla="*/ 68862 w 419173"/>
                <a:gd name="connsiteY7" fmla="*/ 114739 h 205363"/>
                <a:gd name="connsiteX8" fmla="*/ 2187 w 419173"/>
                <a:gd name="connsiteY8" fmla="*/ 205226 h 2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73" h="205363">
                  <a:moveTo>
                    <a:pt x="2187" y="205226"/>
                  </a:moveTo>
                  <a:cubicBezTo>
                    <a:pt x="-3898" y="208401"/>
                    <a:pt x="1657" y="155749"/>
                    <a:pt x="32349" y="133789"/>
                  </a:cubicBezTo>
                  <a:cubicBezTo>
                    <a:pt x="63041" y="111829"/>
                    <a:pt x="126806" y="95689"/>
                    <a:pt x="186337" y="73464"/>
                  </a:cubicBezTo>
                  <a:cubicBezTo>
                    <a:pt x="245868" y="51239"/>
                    <a:pt x="350908" y="5731"/>
                    <a:pt x="389537" y="439"/>
                  </a:cubicBezTo>
                  <a:cubicBezTo>
                    <a:pt x="428166" y="-4853"/>
                    <a:pt x="417848" y="39333"/>
                    <a:pt x="418112" y="41714"/>
                  </a:cubicBezTo>
                  <a:cubicBezTo>
                    <a:pt x="418376" y="44095"/>
                    <a:pt x="409380" y="17372"/>
                    <a:pt x="391124" y="14726"/>
                  </a:cubicBezTo>
                  <a:cubicBezTo>
                    <a:pt x="372868" y="12080"/>
                    <a:pt x="362284" y="9170"/>
                    <a:pt x="308574" y="25839"/>
                  </a:cubicBezTo>
                  <a:cubicBezTo>
                    <a:pt x="254864" y="42508"/>
                    <a:pt x="118339" y="88545"/>
                    <a:pt x="68862" y="114739"/>
                  </a:cubicBezTo>
                  <a:cubicBezTo>
                    <a:pt x="19385" y="140933"/>
                    <a:pt x="8272" y="202051"/>
                    <a:pt x="2187" y="2052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4F6C0F87-61AB-4B4E-B48F-3D0D7FDB4958}"/>
                </a:ext>
              </a:extLst>
            </p:cNvPr>
            <p:cNvSpPr/>
            <p:nvPr/>
          </p:nvSpPr>
          <p:spPr>
            <a:xfrm>
              <a:off x="2068942" y="2211327"/>
              <a:ext cx="425323" cy="214550"/>
            </a:xfrm>
            <a:custGeom>
              <a:avLst/>
              <a:gdLst>
                <a:gd name="connsiteX0" fmla="*/ 421846 w 425323"/>
                <a:gd name="connsiteY0" fmla="*/ 61 h 214550"/>
                <a:gd name="connsiteX1" fmla="*/ 345646 w 425323"/>
                <a:gd name="connsiteY1" fmla="*/ 71498 h 214550"/>
                <a:gd name="connsiteX2" fmla="*/ 171021 w 425323"/>
                <a:gd name="connsiteY2" fmla="*/ 122298 h 214550"/>
                <a:gd name="connsiteX3" fmla="*/ 9096 w 425323"/>
                <a:gd name="connsiteY3" fmla="*/ 212786 h 214550"/>
                <a:gd name="connsiteX4" fmla="*/ 44021 w 425323"/>
                <a:gd name="connsiteY4" fmla="*/ 174686 h 214550"/>
                <a:gd name="connsiteX5" fmla="*/ 240871 w 425323"/>
                <a:gd name="connsiteY5" fmla="*/ 84198 h 214550"/>
                <a:gd name="connsiteX6" fmla="*/ 421846 w 425323"/>
                <a:gd name="connsiteY6" fmla="*/ 61 h 2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323" h="214550">
                  <a:moveTo>
                    <a:pt x="421846" y="61"/>
                  </a:moveTo>
                  <a:cubicBezTo>
                    <a:pt x="439308" y="-2056"/>
                    <a:pt x="387450" y="51125"/>
                    <a:pt x="345646" y="71498"/>
                  </a:cubicBezTo>
                  <a:cubicBezTo>
                    <a:pt x="303842" y="91871"/>
                    <a:pt x="227113" y="98750"/>
                    <a:pt x="171021" y="122298"/>
                  </a:cubicBezTo>
                  <a:cubicBezTo>
                    <a:pt x="114929" y="145846"/>
                    <a:pt x="30263" y="204055"/>
                    <a:pt x="9096" y="212786"/>
                  </a:cubicBezTo>
                  <a:cubicBezTo>
                    <a:pt x="-12071" y="221517"/>
                    <a:pt x="5392" y="196117"/>
                    <a:pt x="44021" y="174686"/>
                  </a:cubicBezTo>
                  <a:cubicBezTo>
                    <a:pt x="82650" y="153255"/>
                    <a:pt x="183192" y="109333"/>
                    <a:pt x="240871" y="84198"/>
                  </a:cubicBezTo>
                  <a:cubicBezTo>
                    <a:pt x="298550" y="59063"/>
                    <a:pt x="404384" y="2178"/>
                    <a:pt x="421846" y="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B62789EB-E15C-462C-BEEE-C424DB499480}"/>
                </a:ext>
              </a:extLst>
            </p:cNvPr>
            <p:cNvSpPr/>
            <p:nvPr/>
          </p:nvSpPr>
          <p:spPr>
            <a:xfrm>
              <a:off x="1952397" y="2063716"/>
              <a:ext cx="559034" cy="535348"/>
            </a:xfrm>
            <a:custGeom>
              <a:avLst/>
              <a:gdLst>
                <a:gd name="connsiteX0" fmla="*/ 559028 w 559034"/>
                <a:gd name="connsiteY0" fmla="*/ 34 h 535348"/>
                <a:gd name="connsiteX1" fmla="*/ 498703 w 559034"/>
                <a:gd name="connsiteY1" fmla="*/ 74647 h 535348"/>
                <a:gd name="connsiteX2" fmla="*/ 389166 w 559034"/>
                <a:gd name="connsiteY2" fmla="*/ 125447 h 535348"/>
                <a:gd name="connsiteX3" fmla="*/ 182791 w 559034"/>
                <a:gd name="connsiteY3" fmla="*/ 214347 h 535348"/>
                <a:gd name="connsiteX4" fmla="*/ 128816 w 559034"/>
                <a:gd name="connsiteY4" fmla="*/ 273084 h 535348"/>
                <a:gd name="connsiteX5" fmla="*/ 68491 w 559034"/>
                <a:gd name="connsiteY5" fmla="*/ 368334 h 535348"/>
                <a:gd name="connsiteX6" fmla="*/ 228 w 559034"/>
                <a:gd name="connsiteY6" fmla="*/ 535022 h 535348"/>
                <a:gd name="connsiteX7" fmla="*/ 47853 w 559034"/>
                <a:gd name="connsiteY7" fmla="*/ 408022 h 535348"/>
                <a:gd name="connsiteX8" fmla="*/ 89128 w 559034"/>
                <a:gd name="connsiteY8" fmla="*/ 306422 h 535348"/>
                <a:gd name="connsiteX9" fmla="*/ 236766 w 559034"/>
                <a:gd name="connsiteY9" fmla="*/ 193709 h 535348"/>
                <a:gd name="connsiteX10" fmla="*/ 495528 w 559034"/>
                <a:gd name="connsiteY10" fmla="*/ 66709 h 535348"/>
                <a:gd name="connsiteX11" fmla="*/ 559028 w 559034"/>
                <a:gd name="connsiteY11" fmla="*/ 34 h 53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9034" h="535348">
                  <a:moveTo>
                    <a:pt x="559028" y="34"/>
                  </a:moveTo>
                  <a:cubicBezTo>
                    <a:pt x="559557" y="1357"/>
                    <a:pt x="527013" y="53745"/>
                    <a:pt x="498703" y="74647"/>
                  </a:cubicBezTo>
                  <a:cubicBezTo>
                    <a:pt x="470393" y="95549"/>
                    <a:pt x="441818" y="102164"/>
                    <a:pt x="389166" y="125447"/>
                  </a:cubicBezTo>
                  <a:cubicBezTo>
                    <a:pt x="336514" y="148730"/>
                    <a:pt x="226183" y="189741"/>
                    <a:pt x="182791" y="214347"/>
                  </a:cubicBezTo>
                  <a:cubicBezTo>
                    <a:pt x="139399" y="238953"/>
                    <a:pt x="147866" y="247420"/>
                    <a:pt x="128816" y="273084"/>
                  </a:cubicBezTo>
                  <a:cubicBezTo>
                    <a:pt x="109766" y="298748"/>
                    <a:pt x="89922" y="324678"/>
                    <a:pt x="68491" y="368334"/>
                  </a:cubicBezTo>
                  <a:cubicBezTo>
                    <a:pt x="47060" y="411990"/>
                    <a:pt x="3668" y="528407"/>
                    <a:pt x="228" y="535022"/>
                  </a:cubicBezTo>
                  <a:cubicBezTo>
                    <a:pt x="-3212" y="541637"/>
                    <a:pt x="33036" y="446122"/>
                    <a:pt x="47853" y="408022"/>
                  </a:cubicBezTo>
                  <a:cubicBezTo>
                    <a:pt x="62670" y="369922"/>
                    <a:pt x="57643" y="342141"/>
                    <a:pt x="89128" y="306422"/>
                  </a:cubicBezTo>
                  <a:cubicBezTo>
                    <a:pt x="120613" y="270703"/>
                    <a:pt x="169033" y="233661"/>
                    <a:pt x="236766" y="193709"/>
                  </a:cubicBezTo>
                  <a:cubicBezTo>
                    <a:pt x="304499" y="153757"/>
                    <a:pt x="445786" y="97665"/>
                    <a:pt x="495528" y="66709"/>
                  </a:cubicBezTo>
                  <a:cubicBezTo>
                    <a:pt x="545270" y="35753"/>
                    <a:pt x="558499" y="-1289"/>
                    <a:pt x="559028" y="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9608EA0D-1831-412B-8F07-FDACDDFFC456}"/>
                </a:ext>
              </a:extLst>
            </p:cNvPr>
            <p:cNvSpPr/>
            <p:nvPr/>
          </p:nvSpPr>
          <p:spPr>
            <a:xfrm>
              <a:off x="2036150" y="2027238"/>
              <a:ext cx="529250" cy="350918"/>
            </a:xfrm>
            <a:custGeom>
              <a:avLst/>
              <a:gdLst>
                <a:gd name="connsiteX0" fmla="*/ 529250 w 529250"/>
                <a:gd name="connsiteY0" fmla="*/ 0 h 350918"/>
                <a:gd name="connsiteX1" fmla="*/ 246675 w 529250"/>
                <a:gd name="connsiteY1" fmla="*/ 114300 h 350918"/>
                <a:gd name="connsiteX2" fmla="*/ 124438 w 529250"/>
                <a:gd name="connsiteY2" fmla="*/ 173037 h 350918"/>
                <a:gd name="connsiteX3" fmla="*/ 87925 w 529250"/>
                <a:gd name="connsiteY3" fmla="*/ 198437 h 350918"/>
                <a:gd name="connsiteX4" fmla="*/ 43475 w 529250"/>
                <a:gd name="connsiteY4" fmla="*/ 247650 h 350918"/>
                <a:gd name="connsiteX5" fmla="*/ 2200 w 529250"/>
                <a:gd name="connsiteY5" fmla="*/ 349250 h 350918"/>
                <a:gd name="connsiteX6" fmla="*/ 10138 w 529250"/>
                <a:gd name="connsiteY6" fmla="*/ 303212 h 350918"/>
                <a:gd name="connsiteX7" fmla="*/ 48238 w 529250"/>
                <a:gd name="connsiteY7" fmla="*/ 204787 h 350918"/>
                <a:gd name="connsiteX8" fmla="*/ 195875 w 529250"/>
                <a:gd name="connsiteY8" fmla="*/ 125412 h 350918"/>
                <a:gd name="connsiteX9" fmla="*/ 411775 w 529250"/>
                <a:gd name="connsiteY9" fmla="*/ 47625 h 350918"/>
                <a:gd name="connsiteX10" fmla="*/ 529250 w 529250"/>
                <a:gd name="connsiteY10" fmla="*/ 0 h 3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250" h="350918">
                  <a:moveTo>
                    <a:pt x="529250" y="0"/>
                  </a:moveTo>
                  <a:lnTo>
                    <a:pt x="246675" y="114300"/>
                  </a:lnTo>
                  <a:cubicBezTo>
                    <a:pt x="179206" y="143140"/>
                    <a:pt x="150896" y="159014"/>
                    <a:pt x="124438" y="173037"/>
                  </a:cubicBezTo>
                  <a:cubicBezTo>
                    <a:pt x="97980" y="187060"/>
                    <a:pt x="101419" y="186002"/>
                    <a:pt x="87925" y="198437"/>
                  </a:cubicBezTo>
                  <a:cubicBezTo>
                    <a:pt x="74431" y="210873"/>
                    <a:pt x="57762" y="222515"/>
                    <a:pt x="43475" y="247650"/>
                  </a:cubicBezTo>
                  <a:cubicBezTo>
                    <a:pt x="29187" y="272786"/>
                    <a:pt x="7756" y="339990"/>
                    <a:pt x="2200" y="349250"/>
                  </a:cubicBezTo>
                  <a:cubicBezTo>
                    <a:pt x="-3356" y="358510"/>
                    <a:pt x="2465" y="327289"/>
                    <a:pt x="10138" y="303212"/>
                  </a:cubicBezTo>
                  <a:cubicBezTo>
                    <a:pt x="17811" y="279135"/>
                    <a:pt x="17282" y="234420"/>
                    <a:pt x="48238" y="204787"/>
                  </a:cubicBezTo>
                  <a:cubicBezTo>
                    <a:pt x="79194" y="175154"/>
                    <a:pt x="135286" y="151606"/>
                    <a:pt x="195875" y="125412"/>
                  </a:cubicBezTo>
                  <a:cubicBezTo>
                    <a:pt x="256464" y="99218"/>
                    <a:pt x="411775" y="47625"/>
                    <a:pt x="411775" y="47625"/>
                  </a:cubicBezTo>
                  <a:lnTo>
                    <a:pt x="52925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7DA28577-40B2-448C-9DD2-174F06A60A66}"/>
                </a:ext>
              </a:extLst>
            </p:cNvPr>
            <p:cNvSpPr/>
            <p:nvPr/>
          </p:nvSpPr>
          <p:spPr>
            <a:xfrm>
              <a:off x="2196152" y="2034972"/>
              <a:ext cx="353385" cy="156411"/>
            </a:xfrm>
            <a:custGeom>
              <a:avLst/>
              <a:gdLst>
                <a:gd name="connsiteX0" fmla="*/ 353373 w 353385"/>
                <a:gd name="connsiteY0" fmla="*/ 203 h 156411"/>
                <a:gd name="connsiteX1" fmla="*/ 256536 w 353385"/>
                <a:gd name="connsiteY1" fmla="*/ 81166 h 156411"/>
                <a:gd name="connsiteX2" fmla="*/ 91436 w 353385"/>
                <a:gd name="connsiteY2" fmla="*/ 141491 h 156411"/>
                <a:gd name="connsiteX3" fmla="*/ 948 w 353385"/>
                <a:gd name="connsiteY3" fmla="*/ 155778 h 156411"/>
                <a:gd name="connsiteX4" fmla="*/ 145411 w 353385"/>
                <a:gd name="connsiteY4" fmla="*/ 127203 h 156411"/>
                <a:gd name="connsiteX5" fmla="*/ 186686 w 353385"/>
                <a:gd name="connsiteY5" fmla="*/ 95453 h 156411"/>
                <a:gd name="connsiteX6" fmla="*/ 262886 w 353385"/>
                <a:gd name="connsiteY6" fmla="*/ 58941 h 156411"/>
                <a:gd name="connsiteX7" fmla="*/ 353373 w 353385"/>
                <a:gd name="connsiteY7" fmla="*/ 203 h 15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385" h="156411">
                  <a:moveTo>
                    <a:pt x="353373" y="203"/>
                  </a:moveTo>
                  <a:cubicBezTo>
                    <a:pt x="352315" y="3907"/>
                    <a:pt x="300192" y="57618"/>
                    <a:pt x="256536" y="81166"/>
                  </a:cubicBezTo>
                  <a:cubicBezTo>
                    <a:pt x="212880" y="104714"/>
                    <a:pt x="134034" y="129056"/>
                    <a:pt x="91436" y="141491"/>
                  </a:cubicBezTo>
                  <a:cubicBezTo>
                    <a:pt x="48838" y="153926"/>
                    <a:pt x="-8048" y="158159"/>
                    <a:pt x="948" y="155778"/>
                  </a:cubicBezTo>
                  <a:cubicBezTo>
                    <a:pt x="9944" y="153397"/>
                    <a:pt x="114455" y="137257"/>
                    <a:pt x="145411" y="127203"/>
                  </a:cubicBezTo>
                  <a:cubicBezTo>
                    <a:pt x="176367" y="117149"/>
                    <a:pt x="167107" y="106830"/>
                    <a:pt x="186686" y="95453"/>
                  </a:cubicBezTo>
                  <a:cubicBezTo>
                    <a:pt x="206265" y="84076"/>
                    <a:pt x="235898" y="73493"/>
                    <a:pt x="262886" y="58941"/>
                  </a:cubicBezTo>
                  <a:cubicBezTo>
                    <a:pt x="289874" y="44389"/>
                    <a:pt x="354431" y="-3501"/>
                    <a:pt x="353373" y="2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EF24A92C-6A55-4FBB-BAFE-D0A52081767A}"/>
                </a:ext>
              </a:extLst>
            </p:cNvPr>
            <p:cNvSpPr/>
            <p:nvPr/>
          </p:nvSpPr>
          <p:spPr>
            <a:xfrm>
              <a:off x="2089057" y="2519288"/>
              <a:ext cx="73410" cy="197363"/>
            </a:xfrm>
            <a:custGeom>
              <a:avLst/>
              <a:gdLst>
                <a:gd name="connsiteX0" fmla="*/ 93 w 73410"/>
                <a:gd name="connsiteY0" fmla="*/ 75 h 197363"/>
                <a:gd name="connsiteX1" fmla="*/ 11206 w 73410"/>
                <a:gd name="connsiteY1" fmla="*/ 88975 h 197363"/>
                <a:gd name="connsiteX2" fmla="*/ 73118 w 73410"/>
                <a:gd name="connsiteY2" fmla="*/ 195337 h 197363"/>
                <a:gd name="connsiteX3" fmla="*/ 33431 w 73410"/>
                <a:gd name="connsiteY3" fmla="*/ 152475 h 197363"/>
                <a:gd name="connsiteX4" fmla="*/ 8031 w 73410"/>
                <a:gd name="connsiteY4" fmla="*/ 74687 h 197363"/>
                <a:gd name="connsiteX5" fmla="*/ 93 w 73410"/>
                <a:gd name="connsiteY5" fmla="*/ 75 h 19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10" h="197363">
                  <a:moveTo>
                    <a:pt x="93" y="75"/>
                  </a:moveTo>
                  <a:cubicBezTo>
                    <a:pt x="622" y="2456"/>
                    <a:pt x="-965" y="56431"/>
                    <a:pt x="11206" y="88975"/>
                  </a:cubicBezTo>
                  <a:cubicBezTo>
                    <a:pt x="23377" y="121519"/>
                    <a:pt x="69414" y="184754"/>
                    <a:pt x="73118" y="195337"/>
                  </a:cubicBezTo>
                  <a:cubicBezTo>
                    <a:pt x="76822" y="205920"/>
                    <a:pt x="44279" y="172583"/>
                    <a:pt x="33431" y="152475"/>
                  </a:cubicBezTo>
                  <a:cubicBezTo>
                    <a:pt x="22583" y="132367"/>
                    <a:pt x="14910" y="97177"/>
                    <a:pt x="8031" y="74687"/>
                  </a:cubicBezTo>
                  <a:cubicBezTo>
                    <a:pt x="1152" y="52197"/>
                    <a:pt x="-436" y="-2306"/>
                    <a:pt x="93" y="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860F1716-64C5-4195-BC00-BCBFFE70B219}"/>
                </a:ext>
              </a:extLst>
            </p:cNvPr>
            <p:cNvSpPr/>
            <p:nvPr/>
          </p:nvSpPr>
          <p:spPr>
            <a:xfrm>
              <a:off x="2072340" y="2184202"/>
              <a:ext cx="391047" cy="214520"/>
            </a:xfrm>
            <a:custGeom>
              <a:avLst/>
              <a:gdLst>
                <a:gd name="connsiteX0" fmla="*/ 383523 w 391047"/>
                <a:gd name="connsiteY0" fmla="*/ 1786 h 214520"/>
                <a:gd name="connsiteX1" fmla="*/ 146985 w 391047"/>
                <a:gd name="connsiteY1" fmla="*/ 82748 h 214520"/>
                <a:gd name="connsiteX2" fmla="*/ 34273 w 391047"/>
                <a:gd name="connsiteY2" fmla="*/ 141486 h 214520"/>
                <a:gd name="connsiteX3" fmla="*/ 935 w 391047"/>
                <a:gd name="connsiteY3" fmla="*/ 214511 h 214520"/>
                <a:gd name="connsiteX4" fmla="*/ 62848 w 391047"/>
                <a:gd name="connsiteY4" fmla="*/ 136723 h 214520"/>
                <a:gd name="connsiteX5" fmla="*/ 307323 w 391047"/>
                <a:gd name="connsiteY5" fmla="*/ 35123 h 214520"/>
                <a:gd name="connsiteX6" fmla="*/ 383523 w 391047"/>
                <a:gd name="connsiteY6" fmla="*/ 1786 h 21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047" h="214520">
                  <a:moveTo>
                    <a:pt x="383523" y="1786"/>
                  </a:moveTo>
                  <a:cubicBezTo>
                    <a:pt x="356800" y="9723"/>
                    <a:pt x="205193" y="59465"/>
                    <a:pt x="146985" y="82748"/>
                  </a:cubicBezTo>
                  <a:cubicBezTo>
                    <a:pt x="88777" y="106031"/>
                    <a:pt x="58615" y="119526"/>
                    <a:pt x="34273" y="141486"/>
                  </a:cubicBezTo>
                  <a:cubicBezTo>
                    <a:pt x="9931" y="163446"/>
                    <a:pt x="-3827" y="215305"/>
                    <a:pt x="935" y="214511"/>
                  </a:cubicBezTo>
                  <a:cubicBezTo>
                    <a:pt x="5697" y="213717"/>
                    <a:pt x="11783" y="166621"/>
                    <a:pt x="62848" y="136723"/>
                  </a:cubicBezTo>
                  <a:cubicBezTo>
                    <a:pt x="113913" y="106825"/>
                    <a:pt x="253348" y="56554"/>
                    <a:pt x="307323" y="35123"/>
                  </a:cubicBezTo>
                  <a:cubicBezTo>
                    <a:pt x="361298" y="13692"/>
                    <a:pt x="410246" y="-6151"/>
                    <a:pt x="383523" y="17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25ACFE32-6D2A-411F-845C-ECC7A131F903}"/>
                </a:ext>
              </a:extLst>
            </p:cNvPr>
            <p:cNvSpPr/>
            <p:nvPr/>
          </p:nvSpPr>
          <p:spPr>
            <a:xfrm>
              <a:off x="1946268" y="2408211"/>
              <a:ext cx="106469" cy="215951"/>
            </a:xfrm>
            <a:custGeom>
              <a:avLst/>
              <a:gdLst>
                <a:gd name="connsiteX0" fmla="*/ 106370 w 106469"/>
                <a:gd name="connsiteY0" fmla="*/ 27 h 215951"/>
                <a:gd name="connsiteX1" fmla="*/ 80970 w 106469"/>
                <a:gd name="connsiteY1" fmla="*/ 103214 h 215951"/>
                <a:gd name="connsiteX2" fmla="*/ 7 w 106469"/>
                <a:gd name="connsiteY2" fmla="*/ 215927 h 215951"/>
                <a:gd name="connsiteX3" fmla="*/ 85732 w 106469"/>
                <a:gd name="connsiteY3" fmla="*/ 112739 h 215951"/>
                <a:gd name="connsiteX4" fmla="*/ 106370 w 106469"/>
                <a:gd name="connsiteY4" fmla="*/ 27 h 21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69" h="215951">
                  <a:moveTo>
                    <a:pt x="106370" y="27"/>
                  </a:moveTo>
                  <a:cubicBezTo>
                    <a:pt x="105576" y="-1561"/>
                    <a:pt x="98697" y="67231"/>
                    <a:pt x="80970" y="103214"/>
                  </a:cubicBezTo>
                  <a:cubicBezTo>
                    <a:pt x="63243" y="139197"/>
                    <a:pt x="-787" y="214340"/>
                    <a:pt x="7" y="215927"/>
                  </a:cubicBezTo>
                  <a:cubicBezTo>
                    <a:pt x="801" y="217515"/>
                    <a:pt x="68005" y="140520"/>
                    <a:pt x="85732" y="112739"/>
                  </a:cubicBezTo>
                  <a:cubicBezTo>
                    <a:pt x="103459" y="84958"/>
                    <a:pt x="107164" y="1615"/>
                    <a:pt x="106370" y="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2D1C9585-5B80-47C0-88A5-6F20E98495A7}"/>
                </a:ext>
              </a:extLst>
            </p:cNvPr>
            <p:cNvSpPr/>
            <p:nvPr/>
          </p:nvSpPr>
          <p:spPr>
            <a:xfrm>
              <a:off x="2058930" y="2565217"/>
              <a:ext cx="54252" cy="449462"/>
            </a:xfrm>
            <a:custGeom>
              <a:avLst/>
              <a:gdLst>
                <a:gd name="connsiteX0" fmla="*/ 58 w 54252"/>
                <a:gd name="connsiteY0" fmla="*/ 183 h 449462"/>
                <a:gd name="connsiteX1" fmla="*/ 33395 w 54252"/>
                <a:gd name="connsiteY1" fmla="*/ 79558 h 449462"/>
                <a:gd name="connsiteX2" fmla="*/ 23870 w 54252"/>
                <a:gd name="connsiteY2" fmla="*/ 179571 h 449462"/>
                <a:gd name="connsiteX3" fmla="*/ 36570 w 54252"/>
                <a:gd name="connsiteY3" fmla="*/ 273233 h 449462"/>
                <a:gd name="connsiteX4" fmla="*/ 30220 w 54252"/>
                <a:gd name="connsiteY4" fmla="*/ 344671 h 449462"/>
                <a:gd name="connsiteX5" fmla="*/ 19108 w 54252"/>
                <a:gd name="connsiteY5" fmla="*/ 449446 h 449462"/>
                <a:gd name="connsiteX6" fmla="*/ 34983 w 54252"/>
                <a:gd name="connsiteY6" fmla="*/ 336733 h 449462"/>
                <a:gd name="connsiteX7" fmla="*/ 54033 w 54252"/>
                <a:gd name="connsiteY7" fmla="*/ 219258 h 449462"/>
                <a:gd name="connsiteX8" fmla="*/ 42920 w 54252"/>
                <a:gd name="connsiteY8" fmla="*/ 101783 h 449462"/>
                <a:gd name="connsiteX9" fmla="*/ 58 w 54252"/>
                <a:gd name="connsiteY9" fmla="*/ 183 h 44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52" h="449462">
                  <a:moveTo>
                    <a:pt x="58" y="183"/>
                  </a:moveTo>
                  <a:cubicBezTo>
                    <a:pt x="-1529" y="-3521"/>
                    <a:pt x="29426" y="49660"/>
                    <a:pt x="33395" y="79558"/>
                  </a:cubicBezTo>
                  <a:cubicBezTo>
                    <a:pt x="37364" y="109456"/>
                    <a:pt x="23341" y="147292"/>
                    <a:pt x="23870" y="179571"/>
                  </a:cubicBezTo>
                  <a:cubicBezTo>
                    <a:pt x="24399" y="211850"/>
                    <a:pt x="35512" y="245716"/>
                    <a:pt x="36570" y="273233"/>
                  </a:cubicBezTo>
                  <a:cubicBezTo>
                    <a:pt x="37628" y="300750"/>
                    <a:pt x="33130" y="315302"/>
                    <a:pt x="30220" y="344671"/>
                  </a:cubicBezTo>
                  <a:cubicBezTo>
                    <a:pt x="27310" y="374040"/>
                    <a:pt x="18314" y="450769"/>
                    <a:pt x="19108" y="449446"/>
                  </a:cubicBezTo>
                  <a:cubicBezTo>
                    <a:pt x="19902" y="448123"/>
                    <a:pt x="29162" y="375098"/>
                    <a:pt x="34983" y="336733"/>
                  </a:cubicBezTo>
                  <a:cubicBezTo>
                    <a:pt x="40804" y="298368"/>
                    <a:pt x="52710" y="258416"/>
                    <a:pt x="54033" y="219258"/>
                  </a:cubicBezTo>
                  <a:cubicBezTo>
                    <a:pt x="55356" y="180100"/>
                    <a:pt x="50593" y="135914"/>
                    <a:pt x="42920" y="101783"/>
                  </a:cubicBezTo>
                  <a:cubicBezTo>
                    <a:pt x="35247" y="67652"/>
                    <a:pt x="1645" y="3887"/>
                    <a:pt x="58" y="1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09886CB3-FE04-49A3-A0C2-C7EF18CF2223}"/>
                </a:ext>
              </a:extLst>
            </p:cNvPr>
            <p:cNvSpPr/>
            <p:nvPr/>
          </p:nvSpPr>
          <p:spPr>
            <a:xfrm>
              <a:off x="2011243" y="2596604"/>
              <a:ext cx="70703" cy="107591"/>
            </a:xfrm>
            <a:custGeom>
              <a:avLst/>
              <a:gdLst>
                <a:gd name="connsiteX0" fmla="*/ 35045 w 70703"/>
                <a:gd name="connsiteY0" fmla="*/ 546 h 107591"/>
                <a:gd name="connsiteX1" fmla="*/ 44570 w 70703"/>
                <a:gd name="connsiteY1" fmla="*/ 83096 h 107591"/>
                <a:gd name="connsiteX2" fmla="*/ 69970 w 70703"/>
                <a:gd name="connsiteY2" fmla="*/ 106909 h 107591"/>
                <a:gd name="connsiteX3" fmla="*/ 12820 w 70703"/>
                <a:gd name="connsiteY3" fmla="*/ 98971 h 107591"/>
                <a:gd name="connsiteX4" fmla="*/ 120 w 70703"/>
                <a:gd name="connsiteY4" fmla="*/ 76746 h 107591"/>
                <a:gd name="connsiteX5" fmla="*/ 8057 w 70703"/>
                <a:gd name="connsiteY5" fmla="*/ 48171 h 107591"/>
                <a:gd name="connsiteX6" fmla="*/ 35045 w 70703"/>
                <a:gd name="connsiteY6" fmla="*/ 546 h 10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03" h="107591">
                  <a:moveTo>
                    <a:pt x="35045" y="546"/>
                  </a:moveTo>
                  <a:cubicBezTo>
                    <a:pt x="41130" y="6367"/>
                    <a:pt x="38749" y="65369"/>
                    <a:pt x="44570" y="83096"/>
                  </a:cubicBezTo>
                  <a:cubicBezTo>
                    <a:pt x="50391" y="100823"/>
                    <a:pt x="75262" y="104263"/>
                    <a:pt x="69970" y="106909"/>
                  </a:cubicBezTo>
                  <a:cubicBezTo>
                    <a:pt x="64678" y="109555"/>
                    <a:pt x="24462" y="103998"/>
                    <a:pt x="12820" y="98971"/>
                  </a:cubicBezTo>
                  <a:cubicBezTo>
                    <a:pt x="1178" y="93944"/>
                    <a:pt x="914" y="85213"/>
                    <a:pt x="120" y="76746"/>
                  </a:cubicBezTo>
                  <a:cubicBezTo>
                    <a:pt x="-674" y="68279"/>
                    <a:pt x="2501" y="59284"/>
                    <a:pt x="8057" y="48171"/>
                  </a:cubicBezTo>
                  <a:cubicBezTo>
                    <a:pt x="13613" y="37059"/>
                    <a:pt x="28960" y="-5275"/>
                    <a:pt x="35045" y="5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71B033AC-64DF-4A6D-8F7C-AB7A0B2EDCB3}"/>
                </a:ext>
              </a:extLst>
            </p:cNvPr>
            <p:cNvSpPr/>
            <p:nvPr/>
          </p:nvSpPr>
          <p:spPr>
            <a:xfrm>
              <a:off x="1971029" y="2554236"/>
              <a:ext cx="129249" cy="258818"/>
            </a:xfrm>
            <a:custGeom>
              <a:avLst/>
              <a:gdLst>
                <a:gd name="connsiteX0" fmla="*/ 129234 w 129249"/>
                <a:gd name="connsiteY0" fmla="*/ 52 h 258818"/>
                <a:gd name="connsiteX1" fmla="*/ 18109 w 129249"/>
                <a:gd name="connsiteY1" fmla="*/ 57202 h 258818"/>
                <a:gd name="connsiteX2" fmla="*/ 2234 w 129249"/>
                <a:gd name="connsiteY2" fmla="*/ 108002 h 258818"/>
                <a:gd name="connsiteX3" fmla="*/ 40334 w 129249"/>
                <a:gd name="connsiteY3" fmla="*/ 177852 h 258818"/>
                <a:gd name="connsiteX4" fmla="*/ 83196 w 129249"/>
                <a:gd name="connsiteY4" fmla="*/ 190552 h 258818"/>
                <a:gd name="connsiteX5" fmla="*/ 102246 w 129249"/>
                <a:gd name="connsiteY5" fmla="*/ 258814 h 258818"/>
                <a:gd name="connsiteX6" fmla="*/ 94309 w 129249"/>
                <a:gd name="connsiteY6" fmla="*/ 193727 h 258818"/>
                <a:gd name="connsiteX7" fmla="*/ 38746 w 129249"/>
                <a:gd name="connsiteY7" fmla="*/ 150864 h 258818"/>
                <a:gd name="connsiteX8" fmla="*/ 10171 w 129249"/>
                <a:gd name="connsiteY8" fmla="*/ 90539 h 258818"/>
                <a:gd name="connsiteX9" fmla="*/ 26046 w 129249"/>
                <a:gd name="connsiteY9" fmla="*/ 47677 h 258818"/>
                <a:gd name="connsiteX10" fmla="*/ 129234 w 129249"/>
                <a:gd name="connsiteY10" fmla="*/ 52 h 25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249" h="258818">
                  <a:moveTo>
                    <a:pt x="129234" y="52"/>
                  </a:moveTo>
                  <a:cubicBezTo>
                    <a:pt x="127911" y="1639"/>
                    <a:pt x="39276" y="39210"/>
                    <a:pt x="18109" y="57202"/>
                  </a:cubicBezTo>
                  <a:cubicBezTo>
                    <a:pt x="-3058" y="75194"/>
                    <a:pt x="-1470" y="87894"/>
                    <a:pt x="2234" y="108002"/>
                  </a:cubicBezTo>
                  <a:cubicBezTo>
                    <a:pt x="5938" y="128110"/>
                    <a:pt x="26840" y="164094"/>
                    <a:pt x="40334" y="177852"/>
                  </a:cubicBezTo>
                  <a:cubicBezTo>
                    <a:pt x="53828" y="191610"/>
                    <a:pt x="72877" y="177058"/>
                    <a:pt x="83196" y="190552"/>
                  </a:cubicBezTo>
                  <a:cubicBezTo>
                    <a:pt x="93515" y="204046"/>
                    <a:pt x="100394" y="258285"/>
                    <a:pt x="102246" y="258814"/>
                  </a:cubicBezTo>
                  <a:cubicBezTo>
                    <a:pt x="104098" y="259343"/>
                    <a:pt x="104892" y="211719"/>
                    <a:pt x="94309" y="193727"/>
                  </a:cubicBezTo>
                  <a:cubicBezTo>
                    <a:pt x="83726" y="175735"/>
                    <a:pt x="52769" y="168062"/>
                    <a:pt x="38746" y="150864"/>
                  </a:cubicBezTo>
                  <a:cubicBezTo>
                    <a:pt x="24723" y="133666"/>
                    <a:pt x="12288" y="107737"/>
                    <a:pt x="10171" y="90539"/>
                  </a:cubicBezTo>
                  <a:cubicBezTo>
                    <a:pt x="8054" y="73341"/>
                    <a:pt x="6996" y="62229"/>
                    <a:pt x="26046" y="47677"/>
                  </a:cubicBezTo>
                  <a:cubicBezTo>
                    <a:pt x="45096" y="33125"/>
                    <a:pt x="130557" y="-1535"/>
                    <a:pt x="129234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887CAB89-A37E-4DF0-BC0C-37C600AD6E14}"/>
                </a:ext>
              </a:extLst>
            </p:cNvPr>
            <p:cNvSpPr/>
            <p:nvPr/>
          </p:nvSpPr>
          <p:spPr>
            <a:xfrm>
              <a:off x="1813934" y="2392243"/>
              <a:ext cx="206965" cy="639084"/>
            </a:xfrm>
            <a:custGeom>
              <a:avLst/>
              <a:gdLst>
                <a:gd name="connsiteX0" fmla="*/ 206954 w 206965"/>
                <a:gd name="connsiteY0" fmla="*/ 120 h 639084"/>
                <a:gd name="connsiteX1" fmla="*/ 57729 w 206965"/>
                <a:gd name="connsiteY1" fmla="*/ 227132 h 639084"/>
                <a:gd name="connsiteX2" fmla="*/ 21216 w 206965"/>
                <a:gd name="connsiteY2" fmla="*/ 344607 h 639084"/>
                <a:gd name="connsiteX3" fmla="*/ 37091 w 206965"/>
                <a:gd name="connsiteY3" fmla="*/ 635120 h 639084"/>
                <a:gd name="connsiteX4" fmla="*/ 33916 w 206965"/>
                <a:gd name="connsiteY4" fmla="*/ 504945 h 639084"/>
                <a:gd name="connsiteX5" fmla="*/ 579 w 206965"/>
                <a:gd name="connsiteY5" fmla="*/ 387470 h 639084"/>
                <a:gd name="connsiteX6" fmla="*/ 65666 w 206965"/>
                <a:gd name="connsiteY6" fmla="*/ 198557 h 639084"/>
                <a:gd name="connsiteX7" fmla="*/ 206954 w 206965"/>
                <a:gd name="connsiteY7" fmla="*/ 120 h 63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965" h="639084">
                  <a:moveTo>
                    <a:pt x="206954" y="120"/>
                  </a:moveTo>
                  <a:cubicBezTo>
                    <a:pt x="205631" y="4882"/>
                    <a:pt x="88685" y="169717"/>
                    <a:pt x="57729" y="227132"/>
                  </a:cubicBezTo>
                  <a:cubicBezTo>
                    <a:pt x="26773" y="284547"/>
                    <a:pt x="24656" y="276609"/>
                    <a:pt x="21216" y="344607"/>
                  </a:cubicBezTo>
                  <a:cubicBezTo>
                    <a:pt x="17776" y="412605"/>
                    <a:pt x="34974" y="608397"/>
                    <a:pt x="37091" y="635120"/>
                  </a:cubicBezTo>
                  <a:cubicBezTo>
                    <a:pt x="39208" y="661843"/>
                    <a:pt x="40001" y="546220"/>
                    <a:pt x="33916" y="504945"/>
                  </a:cubicBezTo>
                  <a:cubicBezTo>
                    <a:pt x="27831" y="463670"/>
                    <a:pt x="-4713" y="438535"/>
                    <a:pt x="579" y="387470"/>
                  </a:cubicBezTo>
                  <a:cubicBezTo>
                    <a:pt x="5871" y="336405"/>
                    <a:pt x="31799" y="264438"/>
                    <a:pt x="65666" y="198557"/>
                  </a:cubicBezTo>
                  <a:cubicBezTo>
                    <a:pt x="99533" y="132676"/>
                    <a:pt x="208277" y="-4642"/>
                    <a:pt x="206954" y="1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2D725A4A-6FFE-4683-ABD0-EC7BD437F847}"/>
                </a:ext>
              </a:extLst>
            </p:cNvPr>
            <p:cNvSpPr/>
            <p:nvPr/>
          </p:nvSpPr>
          <p:spPr>
            <a:xfrm>
              <a:off x="1903343" y="2654002"/>
              <a:ext cx="62059" cy="383408"/>
            </a:xfrm>
            <a:custGeom>
              <a:avLst/>
              <a:gdLst>
                <a:gd name="connsiteX0" fmla="*/ 61982 w 62059"/>
                <a:gd name="connsiteY0" fmla="*/ 1886 h 383408"/>
                <a:gd name="connsiteX1" fmla="*/ 15945 w 62059"/>
                <a:gd name="connsiteY1" fmla="*/ 108248 h 383408"/>
                <a:gd name="connsiteX2" fmla="*/ 25470 w 62059"/>
                <a:gd name="connsiteY2" fmla="*/ 260648 h 383408"/>
                <a:gd name="connsiteX3" fmla="*/ 34995 w 62059"/>
                <a:gd name="connsiteY3" fmla="*/ 382886 h 383408"/>
                <a:gd name="connsiteX4" fmla="*/ 23882 w 62059"/>
                <a:gd name="connsiteY4" fmla="*/ 213023 h 383408"/>
                <a:gd name="connsiteX5" fmla="*/ 9595 w 62059"/>
                <a:gd name="connsiteY5" fmla="*/ 133648 h 383408"/>
                <a:gd name="connsiteX6" fmla="*/ 4832 w 62059"/>
                <a:gd name="connsiteY6" fmla="*/ 87611 h 383408"/>
                <a:gd name="connsiteX7" fmla="*/ 3245 w 62059"/>
                <a:gd name="connsiteY7" fmla="*/ 43161 h 383408"/>
                <a:gd name="connsiteX8" fmla="*/ 61982 w 62059"/>
                <a:gd name="connsiteY8" fmla="*/ 1886 h 38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059" h="383408">
                  <a:moveTo>
                    <a:pt x="61982" y="1886"/>
                  </a:moveTo>
                  <a:cubicBezTo>
                    <a:pt x="64099" y="12734"/>
                    <a:pt x="22030" y="65121"/>
                    <a:pt x="15945" y="108248"/>
                  </a:cubicBezTo>
                  <a:cubicBezTo>
                    <a:pt x="9860" y="151375"/>
                    <a:pt x="22295" y="214875"/>
                    <a:pt x="25470" y="260648"/>
                  </a:cubicBezTo>
                  <a:cubicBezTo>
                    <a:pt x="28645" y="306421"/>
                    <a:pt x="35260" y="390823"/>
                    <a:pt x="34995" y="382886"/>
                  </a:cubicBezTo>
                  <a:cubicBezTo>
                    <a:pt x="34730" y="374949"/>
                    <a:pt x="28115" y="254563"/>
                    <a:pt x="23882" y="213023"/>
                  </a:cubicBezTo>
                  <a:cubicBezTo>
                    <a:pt x="19649" y="171483"/>
                    <a:pt x="12770" y="154550"/>
                    <a:pt x="9595" y="133648"/>
                  </a:cubicBezTo>
                  <a:cubicBezTo>
                    <a:pt x="6420" y="112746"/>
                    <a:pt x="5890" y="102692"/>
                    <a:pt x="4832" y="87611"/>
                  </a:cubicBezTo>
                  <a:cubicBezTo>
                    <a:pt x="3774" y="72530"/>
                    <a:pt x="-4428" y="56390"/>
                    <a:pt x="3245" y="43161"/>
                  </a:cubicBezTo>
                  <a:cubicBezTo>
                    <a:pt x="10918" y="29932"/>
                    <a:pt x="59865" y="-8962"/>
                    <a:pt x="61982" y="18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E4A54EBE-C0D7-4804-9C85-0CB909B487A6}"/>
                </a:ext>
              </a:extLst>
            </p:cNvPr>
            <p:cNvSpPr/>
            <p:nvPr/>
          </p:nvSpPr>
          <p:spPr>
            <a:xfrm>
              <a:off x="1866873" y="2698725"/>
              <a:ext cx="57178" cy="359532"/>
            </a:xfrm>
            <a:custGeom>
              <a:avLst/>
              <a:gdLst>
                <a:gd name="connsiteX0" fmla="*/ 9552 w 57178"/>
                <a:gd name="connsiteY0" fmla="*/ 4788 h 359532"/>
                <a:gd name="connsiteX1" fmla="*/ 4790 w 57178"/>
                <a:gd name="connsiteY1" fmla="*/ 273075 h 359532"/>
                <a:gd name="connsiteX2" fmla="*/ 57177 w 57178"/>
                <a:gd name="connsiteY2" fmla="*/ 357213 h 359532"/>
                <a:gd name="connsiteX3" fmla="*/ 6377 w 57178"/>
                <a:gd name="connsiteY3" fmla="*/ 330225 h 359532"/>
                <a:gd name="connsiteX4" fmla="*/ 17490 w 57178"/>
                <a:gd name="connsiteY4" fmla="*/ 269900 h 359532"/>
                <a:gd name="connsiteX5" fmla="*/ 19077 w 57178"/>
                <a:gd name="connsiteY5" fmla="*/ 146075 h 359532"/>
                <a:gd name="connsiteX6" fmla="*/ 27 w 57178"/>
                <a:gd name="connsiteY6" fmla="*/ 103213 h 359532"/>
                <a:gd name="connsiteX7" fmla="*/ 9552 w 57178"/>
                <a:gd name="connsiteY7" fmla="*/ 4788 h 3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78" h="359532">
                  <a:moveTo>
                    <a:pt x="9552" y="4788"/>
                  </a:moveTo>
                  <a:cubicBezTo>
                    <a:pt x="10346" y="33098"/>
                    <a:pt x="-3148" y="214338"/>
                    <a:pt x="4790" y="273075"/>
                  </a:cubicBezTo>
                  <a:cubicBezTo>
                    <a:pt x="12728" y="331813"/>
                    <a:pt x="56913" y="347688"/>
                    <a:pt x="57177" y="357213"/>
                  </a:cubicBezTo>
                  <a:cubicBezTo>
                    <a:pt x="57442" y="366738"/>
                    <a:pt x="12991" y="344777"/>
                    <a:pt x="6377" y="330225"/>
                  </a:cubicBezTo>
                  <a:cubicBezTo>
                    <a:pt x="-237" y="315673"/>
                    <a:pt x="15373" y="300592"/>
                    <a:pt x="17490" y="269900"/>
                  </a:cubicBezTo>
                  <a:cubicBezTo>
                    <a:pt x="19607" y="239208"/>
                    <a:pt x="21988" y="173856"/>
                    <a:pt x="19077" y="146075"/>
                  </a:cubicBezTo>
                  <a:cubicBezTo>
                    <a:pt x="16166" y="118294"/>
                    <a:pt x="-767" y="124380"/>
                    <a:pt x="27" y="103213"/>
                  </a:cubicBezTo>
                  <a:cubicBezTo>
                    <a:pt x="821" y="82046"/>
                    <a:pt x="8758" y="-23522"/>
                    <a:pt x="9552" y="47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C9DD0799-285A-40CC-88F8-A68463D7D7F7}"/>
                </a:ext>
              </a:extLst>
            </p:cNvPr>
            <p:cNvSpPr/>
            <p:nvPr/>
          </p:nvSpPr>
          <p:spPr>
            <a:xfrm>
              <a:off x="1876333" y="3025715"/>
              <a:ext cx="52753" cy="869894"/>
            </a:xfrm>
            <a:custGeom>
              <a:avLst/>
              <a:gdLst>
                <a:gd name="connsiteX0" fmla="*/ 92 w 52753"/>
                <a:gd name="connsiteY0" fmla="*/ 15935 h 869894"/>
                <a:gd name="connsiteX1" fmla="*/ 27080 w 52753"/>
                <a:gd name="connsiteY1" fmla="*/ 390585 h 869894"/>
                <a:gd name="connsiteX2" fmla="*/ 39780 w 52753"/>
                <a:gd name="connsiteY2" fmla="*/ 727135 h 869894"/>
                <a:gd name="connsiteX3" fmla="*/ 42955 w 52753"/>
                <a:gd name="connsiteY3" fmla="*/ 866835 h 869894"/>
                <a:gd name="connsiteX4" fmla="*/ 52480 w 52753"/>
                <a:gd name="connsiteY4" fmla="*/ 608073 h 869894"/>
                <a:gd name="connsiteX5" fmla="*/ 46130 w 52753"/>
                <a:gd name="connsiteY5" fmla="*/ 563623 h 869894"/>
                <a:gd name="connsiteX6" fmla="*/ 8030 w 52753"/>
                <a:gd name="connsiteY6" fmla="*/ 520760 h 869894"/>
                <a:gd name="connsiteX7" fmla="*/ 35017 w 52753"/>
                <a:gd name="connsiteY7" fmla="*/ 468373 h 869894"/>
                <a:gd name="connsiteX8" fmla="*/ 35017 w 52753"/>
                <a:gd name="connsiteY8" fmla="*/ 336610 h 869894"/>
                <a:gd name="connsiteX9" fmla="*/ 35017 w 52753"/>
                <a:gd name="connsiteY9" fmla="*/ 301685 h 869894"/>
                <a:gd name="connsiteX10" fmla="*/ 19142 w 52753"/>
                <a:gd name="connsiteY10" fmla="*/ 92135 h 869894"/>
                <a:gd name="connsiteX11" fmla="*/ 92 w 52753"/>
                <a:gd name="connsiteY11" fmla="*/ 15935 h 86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753" h="869894">
                  <a:moveTo>
                    <a:pt x="92" y="15935"/>
                  </a:moveTo>
                  <a:cubicBezTo>
                    <a:pt x="1415" y="65677"/>
                    <a:pt x="20465" y="272052"/>
                    <a:pt x="27080" y="390585"/>
                  </a:cubicBezTo>
                  <a:cubicBezTo>
                    <a:pt x="33695" y="509118"/>
                    <a:pt x="37134" y="647760"/>
                    <a:pt x="39780" y="727135"/>
                  </a:cubicBezTo>
                  <a:cubicBezTo>
                    <a:pt x="42426" y="806510"/>
                    <a:pt x="40838" y="886678"/>
                    <a:pt x="42955" y="866835"/>
                  </a:cubicBezTo>
                  <a:cubicBezTo>
                    <a:pt x="45072" y="846992"/>
                    <a:pt x="51951" y="658608"/>
                    <a:pt x="52480" y="608073"/>
                  </a:cubicBezTo>
                  <a:cubicBezTo>
                    <a:pt x="53009" y="557538"/>
                    <a:pt x="53538" y="578175"/>
                    <a:pt x="46130" y="563623"/>
                  </a:cubicBezTo>
                  <a:cubicBezTo>
                    <a:pt x="38722" y="549071"/>
                    <a:pt x="9882" y="536635"/>
                    <a:pt x="8030" y="520760"/>
                  </a:cubicBezTo>
                  <a:cubicBezTo>
                    <a:pt x="6178" y="504885"/>
                    <a:pt x="30519" y="499065"/>
                    <a:pt x="35017" y="468373"/>
                  </a:cubicBezTo>
                  <a:cubicBezTo>
                    <a:pt x="39515" y="437681"/>
                    <a:pt x="35017" y="336610"/>
                    <a:pt x="35017" y="336610"/>
                  </a:cubicBezTo>
                  <a:cubicBezTo>
                    <a:pt x="35017" y="308829"/>
                    <a:pt x="37663" y="342431"/>
                    <a:pt x="35017" y="301685"/>
                  </a:cubicBezTo>
                  <a:cubicBezTo>
                    <a:pt x="32371" y="260939"/>
                    <a:pt x="26286" y="139760"/>
                    <a:pt x="19142" y="92135"/>
                  </a:cubicBezTo>
                  <a:cubicBezTo>
                    <a:pt x="11998" y="44510"/>
                    <a:pt x="-1231" y="-33807"/>
                    <a:pt x="92" y="159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C4E2A643-1253-4C18-A817-96736372106C}"/>
                </a:ext>
              </a:extLst>
            </p:cNvPr>
            <p:cNvSpPr/>
            <p:nvPr/>
          </p:nvSpPr>
          <p:spPr>
            <a:xfrm>
              <a:off x="1910366" y="3050789"/>
              <a:ext cx="80563" cy="888684"/>
            </a:xfrm>
            <a:custGeom>
              <a:avLst/>
              <a:gdLst>
                <a:gd name="connsiteX0" fmla="*/ 12097 w 80563"/>
                <a:gd name="connsiteY0" fmla="*/ 11499 h 888684"/>
                <a:gd name="connsiteX1" fmla="*/ 984 w 80563"/>
                <a:gd name="connsiteY1" fmla="*/ 68649 h 888684"/>
                <a:gd name="connsiteX2" fmla="*/ 39084 w 80563"/>
                <a:gd name="connsiteY2" fmla="*/ 492511 h 888684"/>
                <a:gd name="connsiteX3" fmla="*/ 74009 w 80563"/>
                <a:gd name="connsiteY3" fmla="*/ 870336 h 888684"/>
                <a:gd name="connsiteX4" fmla="*/ 75597 w 80563"/>
                <a:gd name="connsiteY4" fmla="*/ 762386 h 888684"/>
                <a:gd name="connsiteX5" fmla="*/ 21622 w 80563"/>
                <a:gd name="connsiteY5" fmla="*/ 182949 h 888684"/>
                <a:gd name="connsiteX6" fmla="*/ 12097 w 80563"/>
                <a:gd name="connsiteY6" fmla="*/ 11499 h 88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63" h="888684">
                  <a:moveTo>
                    <a:pt x="12097" y="11499"/>
                  </a:moveTo>
                  <a:cubicBezTo>
                    <a:pt x="8657" y="-7551"/>
                    <a:pt x="-3514" y="-11520"/>
                    <a:pt x="984" y="68649"/>
                  </a:cubicBezTo>
                  <a:cubicBezTo>
                    <a:pt x="5482" y="148818"/>
                    <a:pt x="26913" y="358896"/>
                    <a:pt x="39084" y="492511"/>
                  </a:cubicBezTo>
                  <a:cubicBezTo>
                    <a:pt x="51255" y="626126"/>
                    <a:pt x="67924" y="825357"/>
                    <a:pt x="74009" y="870336"/>
                  </a:cubicBezTo>
                  <a:cubicBezTo>
                    <a:pt x="80094" y="915315"/>
                    <a:pt x="84328" y="876950"/>
                    <a:pt x="75597" y="762386"/>
                  </a:cubicBezTo>
                  <a:cubicBezTo>
                    <a:pt x="66866" y="647822"/>
                    <a:pt x="35116" y="307039"/>
                    <a:pt x="21622" y="182949"/>
                  </a:cubicBezTo>
                  <a:cubicBezTo>
                    <a:pt x="8128" y="58860"/>
                    <a:pt x="15537" y="30549"/>
                    <a:pt x="12097" y="114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FA061503-4E6A-4614-829D-193F871C124F}"/>
                </a:ext>
              </a:extLst>
            </p:cNvPr>
            <p:cNvSpPr/>
            <p:nvPr/>
          </p:nvSpPr>
          <p:spPr>
            <a:xfrm>
              <a:off x="1958436" y="2710049"/>
              <a:ext cx="42522" cy="850828"/>
            </a:xfrm>
            <a:custGeom>
              <a:avLst/>
              <a:gdLst>
                <a:gd name="connsiteX0" fmla="*/ 18002 w 42522"/>
                <a:gd name="connsiteY0" fmla="*/ 6164 h 850828"/>
                <a:gd name="connsiteX1" fmla="*/ 29114 w 42522"/>
                <a:gd name="connsiteY1" fmla="*/ 56964 h 850828"/>
                <a:gd name="connsiteX2" fmla="*/ 18002 w 42522"/>
                <a:gd name="connsiteY2" fmla="*/ 109351 h 850828"/>
                <a:gd name="connsiteX3" fmla="*/ 539 w 42522"/>
                <a:gd name="connsiteY3" fmla="*/ 391926 h 850828"/>
                <a:gd name="connsiteX4" fmla="*/ 40227 w 42522"/>
                <a:gd name="connsiteY4" fmla="*/ 839601 h 850828"/>
                <a:gd name="connsiteX5" fmla="*/ 35464 w 42522"/>
                <a:gd name="connsiteY5" fmla="*/ 672914 h 850828"/>
                <a:gd name="connsiteX6" fmla="*/ 16414 w 42522"/>
                <a:gd name="connsiteY6" fmla="*/ 207776 h 850828"/>
                <a:gd name="connsiteX7" fmla="*/ 18002 w 42522"/>
                <a:gd name="connsiteY7" fmla="*/ 6164 h 85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22" h="850828">
                  <a:moveTo>
                    <a:pt x="18002" y="6164"/>
                  </a:moveTo>
                  <a:cubicBezTo>
                    <a:pt x="20119" y="-18971"/>
                    <a:pt x="29114" y="39766"/>
                    <a:pt x="29114" y="56964"/>
                  </a:cubicBezTo>
                  <a:cubicBezTo>
                    <a:pt x="29114" y="74162"/>
                    <a:pt x="22764" y="53524"/>
                    <a:pt x="18002" y="109351"/>
                  </a:cubicBezTo>
                  <a:cubicBezTo>
                    <a:pt x="13240" y="165178"/>
                    <a:pt x="-3165" y="270218"/>
                    <a:pt x="539" y="391926"/>
                  </a:cubicBezTo>
                  <a:cubicBezTo>
                    <a:pt x="4243" y="513634"/>
                    <a:pt x="34406" y="792770"/>
                    <a:pt x="40227" y="839601"/>
                  </a:cubicBezTo>
                  <a:cubicBezTo>
                    <a:pt x="46048" y="886432"/>
                    <a:pt x="39433" y="778218"/>
                    <a:pt x="35464" y="672914"/>
                  </a:cubicBezTo>
                  <a:cubicBezTo>
                    <a:pt x="31495" y="567610"/>
                    <a:pt x="16414" y="313345"/>
                    <a:pt x="16414" y="207776"/>
                  </a:cubicBezTo>
                  <a:cubicBezTo>
                    <a:pt x="16414" y="102207"/>
                    <a:pt x="15885" y="31299"/>
                    <a:pt x="18002" y="61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072D8449-BB33-4DD4-8AF4-D024AA98A602}"/>
                </a:ext>
              </a:extLst>
            </p:cNvPr>
            <p:cNvSpPr/>
            <p:nvPr/>
          </p:nvSpPr>
          <p:spPr>
            <a:xfrm>
              <a:off x="2050891" y="2790796"/>
              <a:ext cx="26734" cy="797678"/>
            </a:xfrm>
            <a:custGeom>
              <a:avLst/>
              <a:gdLst>
                <a:gd name="connsiteX0" fmla="*/ 14447 w 26734"/>
                <a:gd name="connsiteY0" fmla="*/ 9554 h 797678"/>
                <a:gd name="connsiteX1" fmla="*/ 8097 w 26734"/>
                <a:gd name="connsiteY1" fmla="*/ 428654 h 797678"/>
                <a:gd name="connsiteX2" fmla="*/ 25559 w 26734"/>
                <a:gd name="connsiteY2" fmla="*/ 792192 h 797678"/>
                <a:gd name="connsiteX3" fmla="*/ 22384 w 26734"/>
                <a:gd name="connsiteY3" fmla="*/ 614392 h 797678"/>
                <a:gd name="connsiteX4" fmla="*/ 159 w 26734"/>
                <a:gd name="connsiteY4" fmla="*/ 173067 h 797678"/>
                <a:gd name="connsiteX5" fmla="*/ 14447 w 26734"/>
                <a:gd name="connsiteY5" fmla="*/ 9554 h 79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4" h="797678">
                  <a:moveTo>
                    <a:pt x="14447" y="9554"/>
                  </a:moveTo>
                  <a:cubicBezTo>
                    <a:pt x="15770" y="52152"/>
                    <a:pt x="6245" y="298214"/>
                    <a:pt x="8097" y="428654"/>
                  </a:cubicBezTo>
                  <a:cubicBezTo>
                    <a:pt x="9949" y="559094"/>
                    <a:pt x="23178" y="761236"/>
                    <a:pt x="25559" y="792192"/>
                  </a:cubicBezTo>
                  <a:cubicBezTo>
                    <a:pt x="27940" y="823148"/>
                    <a:pt x="26617" y="717579"/>
                    <a:pt x="22384" y="614392"/>
                  </a:cubicBezTo>
                  <a:cubicBezTo>
                    <a:pt x="18151" y="511205"/>
                    <a:pt x="2011" y="271228"/>
                    <a:pt x="159" y="173067"/>
                  </a:cubicBezTo>
                  <a:cubicBezTo>
                    <a:pt x="-1693" y="74907"/>
                    <a:pt x="13124" y="-33044"/>
                    <a:pt x="14447" y="95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BBB3496C-99C1-43C7-972F-1761AC23D616}"/>
                </a:ext>
              </a:extLst>
            </p:cNvPr>
            <p:cNvSpPr/>
            <p:nvPr/>
          </p:nvSpPr>
          <p:spPr>
            <a:xfrm>
              <a:off x="2082426" y="2913198"/>
              <a:ext cx="35032" cy="900351"/>
            </a:xfrm>
            <a:custGeom>
              <a:avLst/>
              <a:gdLst>
                <a:gd name="connsiteX0" fmla="*/ 13074 w 35032"/>
                <a:gd name="connsiteY0" fmla="*/ 10977 h 900351"/>
                <a:gd name="connsiteX1" fmla="*/ 374 w 35032"/>
                <a:gd name="connsiteY1" fmla="*/ 490402 h 900351"/>
                <a:gd name="connsiteX2" fmla="*/ 27362 w 35032"/>
                <a:gd name="connsiteY2" fmla="*/ 774565 h 900351"/>
                <a:gd name="connsiteX3" fmla="*/ 32124 w 35032"/>
                <a:gd name="connsiteY3" fmla="*/ 899977 h 900351"/>
                <a:gd name="connsiteX4" fmla="*/ 24187 w 35032"/>
                <a:gd name="connsiteY4" fmla="*/ 739640 h 900351"/>
                <a:gd name="connsiteX5" fmla="*/ 27362 w 35032"/>
                <a:gd name="connsiteY5" fmla="*/ 572952 h 900351"/>
                <a:gd name="connsiteX6" fmla="*/ 33712 w 35032"/>
                <a:gd name="connsiteY6" fmla="*/ 188777 h 900351"/>
                <a:gd name="connsiteX7" fmla="*/ 13074 w 35032"/>
                <a:gd name="connsiteY7" fmla="*/ 10977 h 90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32" h="900351">
                  <a:moveTo>
                    <a:pt x="13074" y="10977"/>
                  </a:moveTo>
                  <a:cubicBezTo>
                    <a:pt x="7518" y="61248"/>
                    <a:pt x="-2007" y="363137"/>
                    <a:pt x="374" y="490402"/>
                  </a:cubicBezTo>
                  <a:cubicBezTo>
                    <a:pt x="2755" y="617667"/>
                    <a:pt x="22070" y="706302"/>
                    <a:pt x="27362" y="774565"/>
                  </a:cubicBezTo>
                  <a:cubicBezTo>
                    <a:pt x="32654" y="842828"/>
                    <a:pt x="32653" y="905798"/>
                    <a:pt x="32124" y="899977"/>
                  </a:cubicBezTo>
                  <a:cubicBezTo>
                    <a:pt x="31595" y="894156"/>
                    <a:pt x="24981" y="794144"/>
                    <a:pt x="24187" y="739640"/>
                  </a:cubicBezTo>
                  <a:cubicBezTo>
                    <a:pt x="23393" y="685136"/>
                    <a:pt x="25775" y="664762"/>
                    <a:pt x="27362" y="572952"/>
                  </a:cubicBezTo>
                  <a:cubicBezTo>
                    <a:pt x="28949" y="481142"/>
                    <a:pt x="38474" y="283498"/>
                    <a:pt x="33712" y="188777"/>
                  </a:cubicBezTo>
                  <a:cubicBezTo>
                    <a:pt x="28950" y="94056"/>
                    <a:pt x="18630" y="-39294"/>
                    <a:pt x="13074" y="109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711F54B7-F706-4258-93AC-0E55DFBFBC4D}"/>
                </a:ext>
              </a:extLst>
            </p:cNvPr>
            <p:cNvSpPr/>
            <p:nvPr/>
          </p:nvSpPr>
          <p:spPr>
            <a:xfrm>
              <a:off x="2000040" y="3451494"/>
              <a:ext cx="102264" cy="643540"/>
            </a:xfrm>
            <a:custGeom>
              <a:avLst/>
              <a:gdLst>
                <a:gd name="connsiteX0" fmla="*/ 3385 w 102264"/>
                <a:gd name="connsiteY0" fmla="*/ 21956 h 643540"/>
                <a:gd name="connsiteX1" fmla="*/ 3385 w 102264"/>
                <a:gd name="connsiteY1" fmla="*/ 82281 h 643540"/>
                <a:gd name="connsiteX2" fmla="*/ 27198 w 102264"/>
                <a:gd name="connsiteY2" fmla="*/ 477569 h 643540"/>
                <a:gd name="connsiteX3" fmla="*/ 101810 w 102264"/>
                <a:gd name="connsiteY3" fmla="*/ 642669 h 643540"/>
                <a:gd name="connsiteX4" fmla="*/ 57360 w 102264"/>
                <a:gd name="connsiteY4" fmla="*/ 534719 h 643540"/>
                <a:gd name="connsiteX5" fmla="*/ 33548 w 102264"/>
                <a:gd name="connsiteY5" fmla="*/ 361681 h 643540"/>
                <a:gd name="connsiteX6" fmla="*/ 3385 w 102264"/>
                <a:gd name="connsiteY6" fmla="*/ 21956 h 6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264" h="643540">
                  <a:moveTo>
                    <a:pt x="3385" y="21956"/>
                  </a:moveTo>
                  <a:cubicBezTo>
                    <a:pt x="-1642" y="-24611"/>
                    <a:pt x="-584" y="6346"/>
                    <a:pt x="3385" y="82281"/>
                  </a:cubicBezTo>
                  <a:cubicBezTo>
                    <a:pt x="7354" y="158216"/>
                    <a:pt x="10794" y="384171"/>
                    <a:pt x="27198" y="477569"/>
                  </a:cubicBezTo>
                  <a:cubicBezTo>
                    <a:pt x="43602" y="570967"/>
                    <a:pt x="96783" y="633144"/>
                    <a:pt x="101810" y="642669"/>
                  </a:cubicBezTo>
                  <a:cubicBezTo>
                    <a:pt x="106837" y="652194"/>
                    <a:pt x="68737" y="581550"/>
                    <a:pt x="57360" y="534719"/>
                  </a:cubicBezTo>
                  <a:cubicBezTo>
                    <a:pt x="45983" y="487888"/>
                    <a:pt x="42544" y="441585"/>
                    <a:pt x="33548" y="361681"/>
                  </a:cubicBezTo>
                  <a:cubicBezTo>
                    <a:pt x="24552" y="281777"/>
                    <a:pt x="8412" y="68523"/>
                    <a:pt x="3385" y="219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FAB47311-A4B9-41D1-9488-49392C71677D}"/>
                </a:ext>
              </a:extLst>
            </p:cNvPr>
            <p:cNvSpPr/>
            <p:nvPr/>
          </p:nvSpPr>
          <p:spPr>
            <a:xfrm>
              <a:off x="2068155" y="3491575"/>
              <a:ext cx="33791" cy="586768"/>
            </a:xfrm>
            <a:custGeom>
              <a:avLst/>
              <a:gdLst>
                <a:gd name="connsiteX0" fmla="*/ 3533 w 33791"/>
                <a:gd name="connsiteY0" fmla="*/ 15213 h 586768"/>
                <a:gd name="connsiteX1" fmla="*/ 1945 w 33791"/>
                <a:gd name="connsiteY1" fmla="*/ 72363 h 586768"/>
                <a:gd name="connsiteX2" fmla="*/ 27345 w 33791"/>
                <a:gd name="connsiteY2" fmla="*/ 373988 h 586768"/>
                <a:gd name="connsiteX3" fmla="*/ 33695 w 33791"/>
                <a:gd name="connsiteY3" fmla="*/ 583538 h 586768"/>
                <a:gd name="connsiteX4" fmla="*/ 24170 w 33791"/>
                <a:gd name="connsiteY4" fmla="*/ 486700 h 586768"/>
                <a:gd name="connsiteX5" fmla="*/ 17820 w 33791"/>
                <a:gd name="connsiteY5" fmla="*/ 293025 h 586768"/>
                <a:gd name="connsiteX6" fmla="*/ 3533 w 33791"/>
                <a:gd name="connsiteY6" fmla="*/ 15213 h 5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91" h="586768">
                  <a:moveTo>
                    <a:pt x="3533" y="15213"/>
                  </a:moveTo>
                  <a:cubicBezTo>
                    <a:pt x="887" y="-21564"/>
                    <a:pt x="-2024" y="12567"/>
                    <a:pt x="1945" y="72363"/>
                  </a:cubicBezTo>
                  <a:cubicBezTo>
                    <a:pt x="5914" y="132159"/>
                    <a:pt x="22053" y="288792"/>
                    <a:pt x="27345" y="373988"/>
                  </a:cubicBezTo>
                  <a:cubicBezTo>
                    <a:pt x="32637" y="459184"/>
                    <a:pt x="34224" y="564753"/>
                    <a:pt x="33695" y="583538"/>
                  </a:cubicBezTo>
                  <a:cubicBezTo>
                    <a:pt x="33166" y="602323"/>
                    <a:pt x="26816" y="535119"/>
                    <a:pt x="24170" y="486700"/>
                  </a:cubicBezTo>
                  <a:cubicBezTo>
                    <a:pt x="21524" y="438281"/>
                    <a:pt x="20201" y="367108"/>
                    <a:pt x="17820" y="293025"/>
                  </a:cubicBezTo>
                  <a:cubicBezTo>
                    <a:pt x="15439" y="218942"/>
                    <a:pt x="6179" y="51990"/>
                    <a:pt x="3533" y="152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B012B804-4896-446D-942D-983C34139BB2}"/>
                </a:ext>
              </a:extLst>
            </p:cNvPr>
            <p:cNvSpPr/>
            <p:nvPr/>
          </p:nvSpPr>
          <p:spPr>
            <a:xfrm>
              <a:off x="1969086" y="3837913"/>
              <a:ext cx="50751" cy="826382"/>
            </a:xfrm>
            <a:custGeom>
              <a:avLst/>
              <a:gdLst>
                <a:gd name="connsiteX0" fmla="*/ 16877 w 50751"/>
                <a:gd name="connsiteY0" fmla="*/ 22887 h 826382"/>
                <a:gd name="connsiteX1" fmla="*/ 1002 w 50751"/>
                <a:gd name="connsiteY1" fmla="*/ 80037 h 826382"/>
                <a:gd name="connsiteX2" fmla="*/ 48627 w 50751"/>
                <a:gd name="connsiteY2" fmla="*/ 807112 h 826382"/>
                <a:gd name="connsiteX3" fmla="*/ 40689 w 50751"/>
                <a:gd name="connsiteY3" fmla="*/ 573750 h 826382"/>
                <a:gd name="connsiteX4" fmla="*/ 24814 w 50751"/>
                <a:gd name="connsiteY4" fmla="*/ 118137 h 826382"/>
                <a:gd name="connsiteX5" fmla="*/ 16877 w 50751"/>
                <a:gd name="connsiteY5" fmla="*/ 22887 h 82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51" h="826382">
                  <a:moveTo>
                    <a:pt x="16877" y="22887"/>
                  </a:moveTo>
                  <a:cubicBezTo>
                    <a:pt x="12908" y="16537"/>
                    <a:pt x="-4290" y="-50667"/>
                    <a:pt x="1002" y="80037"/>
                  </a:cubicBezTo>
                  <a:cubicBezTo>
                    <a:pt x="6294" y="210741"/>
                    <a:pt x="42013" y="724827"/>
                    <a:pt x="48627" y="807112"/>
                  </a:cubicBezTo>
                  <a:cubicBezTo>
                    <a:pt x="55241" y="889397"/>
                    <a:pt x="44658" y="688579"/>
                    <a:pt x="40689" y="573750"/>
                  </a:cubicBezTo>
                  <a:cubicBezTo>
                    <a:pt x="36720" y="458921"/>
                    <a:pt x="30370" y="208624"/>
                    <a:pt x="24814" y="118137"/>
                  </a:cubicBezTo>
                  <a:cubicBezTo>
                    <a:pt x="19258" y="27650"/>
                    <a:pt x="20846" y="29237"/>
                    <a:pt x="16877" y="228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3171817C-C0E8-4DF4-A869-23EF0F86581A}"/>
                </a:ext>
              </a:extLst>
            </p:cNvPr>
            <p:cNvSpPr/>
            <p:nvPr/>
          </p:nvSpPr>
          <p:spPr>
            <a:xfrm>
              <a:off x="1930191" y="3860777"/>
              <a:ext cx="46854" cy="847830"/>
            </a:xfrm>
            <a:custGeom>
              <a:avLst/>
              <a:gdLst>
                <a:gd name="connsiteX0" fmla="*/ 209 w 46854"/>
                <a:gd name="connsiteY0" fmla="*/ 23 h 847830"/>
                <a:gd name="connsiteX1" fmla="*/ 24022 w 46854"/>
                <a:gd name="connsiteY1" fmla="*/ 568348 h 847830"/>
                <a:gd name="connsiteX2" fmla="*/ 46247 w 46854"/>
                <a:gd name="connsiteY2" fmla="*/ 847748 h 847830"/>
                <a:gd name="connsiteX3" fmla="*/ 38309 w 46854"/>
                <a:gd name="connsiteY3" fmla="*/ 590573 h 847830"/>
                <a:gd name="connsiteX4" fmla="*/ 209 w 46854"/>
                <a:gd name="connsiteY4" fmla="*/ 23 h 84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4" h="847830">
                  <a:moveTo>
                    <a:pt x="209" y="23"/>
                  </a:moveTo>
                  <a:cubicBezTo>
                    <a:pt x="-2172" y="-3681"/>
                    <a:pt x="16349" y="427061"/>
                    <a:pt x="24022" y="568348"/>
                  </a:cubicBezTo>
                  <a:cubicBezTo>
                    <a:pt x="31695" y="709636"/>
                    <a:pt x="43866" y="844044"/>
                    <a:pt x="46247" y="847748"/>
                  </a:cubicBezTo>
                  <a:cubicBezTo>
                    <a:pt x="48628" y="851452"/>
                    <a:pt x="43601" y="729215"/>
                    <a:pt x="38309" y="590573"/>
                  </a:cubicBezTo>
                  <a:cubicBezTo>
                    <a:pt x="33017" y="451931"/>
                    <a:pt x="2590" y="3727"/>
                    <a:pt x="209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03975A4B-3B3F-4888-A129-9106BE07C809}"/>
                </a:ext>
              </a:extLst>
            </p:cNvPr>
            <p:cNvSpPr/>
            <p:nvPr/>
          </p:nvSpPr>
          <p:spPr>
            <a:xfrm>
              <a:off x="2105746" y="4166553"/>
              <a:ext cx="1416286" cy="1722225"/>
            </a:xfrm>
            <a:custGeom>
              <a:avLst/>
              <a:gdLst>
                <a:gd name="connsiteX0" fmla="*/ 22774 w 1416286"/>
                <a:gd name="connsiteY0" fmla="*/ 70167 h 1722225"/>
                <a:gd name="connsiteX1" fmla="*/ 2454 w 1416286"/>
                <a:gd name="connsiteY1" fmla="*/ 115887 h 1722225"/>
                <a:gd name="connsiteX2" fmla="*/ 78654 w 1416286"/>
                <a:gd name="connsiteY2" fmla="*/ 1086167 h 1722225"/>
                <a:gd name="connsiteX3" fmla="*/ 241214 w 1416286"/>
                <a:gd name="connsiteY3" fmla="*/ 1507807 h 1722225"/>
                <a:gd name="connsiteX4" fmla="*/ 667934 w 1416286"/>
                <a:gd name="connsiteY4" fmla="*/ 1650047 h 1722225"/>
                <a:gd name="connsiteX5" fmla="*/ 1414694 w 1416286"/>
                <a:gd name="connsiteY5" fmla="*/ 1721167 h 1722225"/>
                <a:gd name="connsiteX6" fmla="*/ 845734 w 1416286"/>
                <a:gd name="connsiteY6" fmla="*/ 1599247 h 1722225"/>
                <a:gd name="connsiteX7" fmla="*/ 170094 w 1416286"/>
                <a:gd name="connsiteY7" fmla="*/ 1482407 h 1722225"/>
                <a:gd name="connsiteX8" fmla="*/ 63414 w 1416286"/>
                <a:gd name="connsiteY8" fmla="*/ 588327 h 1722225"/>
                <a:gd name="connsiteX9" fmla="*/ 22774 w 1416286"/>
                <a:gd name="connsiteY9" fmla="*/ 70167 h 172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286" h="1722225">
                  <a:moveTo>
                    <a:pt x="22774" y="70167"/>
                  </a:moveTo>
                  <a:cubicBezTo>
                    <a:pt x="12614" y="-8573"/>
                    <a:pt x="-6859" y="-53446"/>
                    <a:pt x="2454" y="115887"/>
                  </a:cubicBezTo>
                  <a:cubicBezTo>
                    <a:pt x="11767" y="285220"/>
                    <a:pt x="38861" y="854180"/>
                    <a:pt x="78654" y="1086167"/>
                  </a:cubicBezTo>
                  <a:cubicBezTo>
                    <a:pt x="118447" y="1318154"/>
                    <a:pt x="143001" y="1413827"/>
                    <a:pt x="241214" y="1507807"/>
                  </a:cubicBezTo>
                  <a:cubicBezTo>
                    <a:pt x="339427" y="1601787"/>
                    <a:pt x="472354" y="1614487"/>
                    <a:pt x="667934" y="1650047"/>
                  </a:cubicBezTo>
                  <a:cubicBezTo>
                    <a:pt x="863514" y="1685607"/>
                    <a:pt x="1385061" y="1729634"/>
                    <a:pt x="1414694" y="1721167"/>
                  </a:cubicBezTo>
                  <a:cubicBezTo>
                    <a:pt x="1444327" y="1712700"/>
                    <a:pt x="1053167" y="1639040"/>
                    <a:pt x="845734" y="1599247"/>
                  </a:cubicBezTo>
                  <a:cubicBezTo>
                    <a:pt x="638301" y="1559454"/>
                    <a:pt x="300481" y="1650894"/>
                    <a:pt x="170094" y="1482407"/>
                  </a:cubicBezTo>
                  <a:cubicBezTo>
                    <a:pt x="39707" y="1313920"/>
                    <a:pt x="90507" y="825394"/>
                    <a:pt x="63414" y="588327"/>
                  </a:cubicBezTo>
                  <a:cubicBezTo>
                    <a:pt x="36321" y="351260"/>
                    <a:pt x="32934" y="148907"/>
                    <a:pt x="22774" y="701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29B4B3A9-BF64-483B-AC7D-D97CE6882EC1}"/>
                </a:ext>
              </a:extLst>
            </p:cNvPr>
            <p:cNvSpPr/>
            <p:nvPr/>
          </p:nvSpPr>
          <p:spPr>
            <a:xfrm>
              <a:off x="1949678" y="4391619"/>
              <a:ext cx="85716" cy="912690"/>
            </a:xfrm>
            <a:custGeom>
              <a:avLst/>
              <a:gdLst>
                <a:gd name="connsiteX0" fmla="*/ 67082 w 85716"/>
                <a:gd name="connsiteY0" fmla="*/ 43221 h 912690"/>
                <a:gd name="connsiteX1" fmla="*/ 82322 w 85716"/>
                <a:gd name="connsiteY1" fmla="*/ 901741 h 912690"/>
                <a:gd name="connsiteX2" fmla="*/ 1042 w 85716"/>
                <a:gd name="connsiteY2" fmla="*/ 505501 h 912690"/>
                <a:gd name="connsiteX3" fmla="*/ 36602 w 85716"/>
                <a:gd name="connsiteY3" fmla="*/ 165141 h 912690"/>
                <a:gd name="connsiteX4" fmla="*/ 67082 w 85716"/>
                <a:gd name="connsiteY4" fmla="*/ 43221 h 91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16" h="912690">
                  <a:moveTo>
                    <a:pt x="67082" y="43221"/>
                  </a:moveTo>
                  <a:cubicBezTo>
                    <a:pt x="74702" y="165988"/>
                    <a:pt x="93329" y="824694"/>
                    <a:pt x="82322" y="901741"/>
                  </a:cubicBezTo>
                  <a:cubicBezTo>
                    <a:pt x="71315" y="978788"/>
                    <a:pt x="8662" y="628268"/>
                    <a:pt x="1042" y="505501"/>
                  </a:cubicBezTo>
                  <a:cubicBezTo>
                    <a:pt x="-6578" y="382734"/>
                    <a:pt x="29829" y="239648"/>
                    <a:pt x="36602" y="165141"/>
                  </a:cubicBezTo>
                  <a:cubicBezTo>
                    <a:pt x="43375" y="90634"/>
                    <a:pt x="59462" y="-79546"/>
                    <a:pt x="67082" y="43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B6B0CA1F-9AAD-4E65-A336-B3030960B283}"/>
                </a:ext>
              </a:extLst>
            </p:cNvPr>
            <p:cNvSpPr/>
            <p:nvPr/>
          </p:nvSpPr>
          <p:spPr>
            <a:xfrm>
              <a:off x="1701729" y="4180780"/>
              <a:ext cx="290403" cy="1259269"/>
            </a:xfrm>
            <a:custGeom>
              <a:avLst/>
              <a:gdLst>
                <a:gd name="connsiteX0" fmla="*/ 71 w 290403"/>
                <a:gd name="connsiteY0" fmla="*/ 60 h 1259269"/>
                <a:gd name="connsiteX1" fmla="*/ 142311 w 290403"/>
                <a:gd name="connsiteY1" fmla="*/ 960180 h 1259269"/>
                <a:gd name="connsiteX2" fmla="*/ 162631 w 290403"/>
                <a:gd name="connsiteY2" fmla="*/ 1204020 h 1259269"/>
                <a:gd name="connsiteX3" fmla="*/ 289631 w 290403"/>
                <a:gd name="connsiteY3" fmla="*/ 1249740 h 1259269"/>
                <a:gd name="connsiteX4" fmla="*/ 213431 w 290403"/>
                <a:gd name="connsiteY4" fmla="*/ 1224340 h 1259269"/>
                <a:gd name="connsiteX5" fmla="*/ 162631 w 290403"/>
                <a:gd name="connsiteY5" fmla="*/ 914460 h 1259269"/>
                <a:gd name="connsiteX6" fmla="*/ 71 w 290403"/>
                <a:gd name="connsiteY6" fmla="*/ 60 h 125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03" h="1259269">
                  <a:moveTo>
                    <a:pt x="71" y="60"/>
                  </a:moveTo>
                  <a:cubicBezTo>
                    <a:pt x="-3316" y="7680"/>
                    <a:pt x="115218" y="759520"/>
                    <a:pt x="142311" y="960180"/>
                  </a:cubicBezTo>
                  <a:cubicBezTo>
                    <a:pt x="169404" y="1160840"/>
                    <a:pt x="138078" y="1155760"/>
                    <a:pt x="162631" y="1204020"/>
                  </a:cubicBezTo>
                  <a:cubicBezTo>
                    <a:pt x="187184" y="1252280"/>
                    <a:pt x="281164" y="1246353"/>
                    <a:pt x="289631" y="1249740"/>
                  </a:cubicBezTo>
                  <a:cubicBezTo>
                    <a:pt x="298098" y="1253127"/>
                    <a:pt x="234598" y="1280220"/>
                    <a:pt x="213431" y="1224340"/>
                  </a:cubicBezTo>
                  <a:cubicBezTo>
                    <a:pt x="192264" y="1168460"/>
                    <a:pt x="195651" y="1124433"/>
                    <a:pt x="162631" y="914460"/>
                  </a:cubicBezTo>
                  <a:cubicBezTo>
                    <a:pt x="129611" y="704487"/>
                    <a:pt x="3458" y="-7560"/>
                    <a:pt x="71" y="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74A7270A-376D-4CC3-8758-862823FA7B00}"/>
                </a:ext>
              </a:extLst>
            </p:cNvPr>
            <p:cNvSpPr/>
            <p:nvPr/>
          </p:nvSpPr>
          <p:spPr>
            <a:xfrm>
              <a:off x="1695212" y="4203328"/>
              <a:ext cx="347024" cy="2588030"/>
            </a:xfrm>
            <a:custGeom>
              <a:avLst/>
              <a:gdLst>
                <a:gd name="connsiteX0" fmla="*/ 6588 w 347024"/>
                <a:gd name="connsiteY0" fmla="*/ 13072 h 2588030"/>
                <a:gd name="connsiteX1" fmla="*/ 6588 w 347024"/>
                <a:gd name="connsiteY1" fmla="*/ 1140832 h 2588030"/>
                <a:gd name="connsiteX2" fmla="*/ 1508 w 347024"/>
                <a:gd name="connsiteY2" fmla="*/ 1780912 h 2588030"/>
                <a:gd name="connsiteX3" fmla="*/ 37068 w 347024"/>
                <a:gd name="connsiteY3" fmla="*/ 2217792 h 2588030"/>
                <a:gd name="connsiteX4" fmla="*/ 189468 w 347024"/>
                <a:gd name="connsiteY4" fmla="*/ 2547992 h 2588030"/>
                <a:gd name="connsiteX5" fmla="*/ 346948 w 347024"/>
                <a:gd name="connsiteY5" fmla="*/ 2573392 h 2588030"/>
                <a:gd name="connsiteX6" fmla="*/ 169148 w 347024"/>
                <a:gd name="connsiteY6" fmla="*/ 2466712 h 2588030"/>
                <a:gd name="connsiteX7" fmla="*/ 123428 w 347024"/>
                <a:gd name="connsiteY7" fmla="*/ 2136512 h 2588030"/>
                <a:gd name="connsiteX8" fmla="*/ 82788 w 347024"/>
                <a:gd name="connsiteY8" fmla="*/ 627752 h 2588030"/>
                <a:gd name="connsiteX9" fmla="*/ 6588 w 347024"/>
                <a:gd name="connsiteY9" fmla="*/ 13072 h 258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024" h="2588030">
                  <a:moveTo>
                    <a:pt x="6588" y="13072"/>
                  </a:moveTo>
                  <a:cubicBezTo>
                    <a:pt x="-6112" y="98585"/>
                    <a:pt x="7435" y="846192"/>
                    <a:pt x="6588" y="1140832"/>
                  </a:cubicBezTo>
                  <a:cubicBezTo>
                    <a:pt x="5741" y="1435472"/>
                    <a:pt x="-3572" y="1601419"/>
                    <a:pt x="1508" y="1780912"/>
                  </a:cubicBezTo>
                  <a:cubicBezTo>
                    <a:pt x="6588" y="1960405"/>
                    <a:pt x="5741" y="2089945"/>
                    <a:pt x="37068" y="2217792"/>
                  </a:cubicBezTo>
                  <a:cubicBezTo>
                    <a:pt x="68395" y="2345639"/>
                    <a:pt x="137821" y="2488725"/>
                    <a:pt x="189468" y="2547992"/>
                  </a:cubicBezTo>
                  <a:cubicBezTo>
                    <a:pt x="241115" y="2607259"/>
                    <a:pt x="350335" y="2586939"/>
                    <a:pt x="346948" y="2573392"/>
                  </a:cubicBezTo>
                  <a:cubicBezTo>
                    <a:pt x="343561" y="2559845"/>
                    <a:pt x="206401" y="2539525"/>
                    <a:pt x="169148" y="2466712"/>
                  </a:cubicBezTo>
                  <a:cubicBezTo>
                    <a:pt x="131895" y="2393899"/>
                    <a:pt x="137821" y="2443005"/>
                    <a:pt x="123428" y="2136512"/>
                  </a:cubicBezTo>
                  <a:cubicBezTo>
                    <a:pt x="109035" y="1830019"/>
                    <a:pt x="100568" y="979119"/>
                    <a:pt x="82788" y="627752"/>
                  </a:cubicBezTo>
                  <a:cubicBezTo>
                    <a:pt x="65008" y="276385"/>
                    <a:pt x="19288" y="-72441"/>
                    <a:pt x="6588" y="130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5B1B53FF-0F95-4B86-A09C-E67F2279F315}"/>
                </a:ext>
              </a:extLst>
            </p:cNvPr>
            <p:cNvSpPr/>
            <p:nvPr/>
          </p:nvSpPr>
          <p:spPr>
            <a:xfrm>
              <a:off x="1920240" y="6019799"/>
              <a:ext cx="1112931" cy="772929"/>
            </a:xfrm>
            <a:custGeom>
              <a:avLst/>
              <a:gdLst>
                <a:gd name="connsiteX0" fmla="*/ 1112520 w 1112931"/>
                <a:gd name="connsiteY0" fmla="*/ 1 h 772929"/>
                <a:gd name="connsiteX1" fmla="*/ 1092200 w 1112931"/>
                <a:gd name="connsiteY1" fmla="*/ 482601 h 772929"/>
                <a:gd name="connsiteX2" fmla="*/ 975360 w 1112931"/>
                <a:gd name="connsiteY2" fmla="*/ 650241 h 772929"/>
                <a:gd name="connsiteX3" fmla="*/ 889000 w 1112931"/>
                <a:gd name="connsiteY3" fmla="*/ 706121 h 772929"/>
                <a:gd name="connsiteX4" fmla="*/ 777240 w 1112931"/>
                <a:gd name="connsiteY4" fmla="*/ 741681 h 772929"/>
                <a:gd name="connsiteX5" fmla="*/ 518160 w 1112931"/>
                <a:gd name="connsiteY5" fmla="*/ 756921 h 772929"/>
                <a:gd name="connsiteX6" fmla="*/ 228600 w 1112931"/>
                <a:gd name="connsiteY6" fmla="*/ 772161 h 772929"/>
                <a:gd name="connsiteX7" fmla="*/ 0 w 1112931"/>
                <a:gd name="connsiteY7" fmla="*/ 731521 h 772929"/>
                <a:gd name="connsiteX8" fmla="*/ 599440 w 1112931"/>
                <a:gd name="connsiteY8" fmla="*/ 756921 h 772929"/>
                <a:gd name="connsiteX9" fmla="*/ 985520 w 1112931"/>
                <a:gd name="connsiteY9" fmla="*/ 695961 h 772929"/>
                <a:gd name="connsiteX10" fmla="*/ 1087120 w 1112931"/>
                <a:gd name="connsiteY10" fmla="*/ 487681 h 772929"/>
                <a:gd name="connsiteX11" fmla="*/ 1112520 w 1112931"/>
                <a:gd name="connsiteY11" fmla="*/ 1 h 77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931" h="772929">
                  <a:moveTo>
                    <a:pt x="1112520" y="1"/>
                  </a:moveTo>
                  <a:cubicBezTo>
                    <a:pt x="1113367" y="-846"/>
                    <a:pt x="1115060" y="374228"/>
                    <a:pt x="1092200" y="482601"/>
                  </a:cubicBezTo>
                  <a:cubicBezTo>
                    <a:pt x="1069340" y="590974"/>
                    <a:pt x="1009227" y="612988"/>
                    <a:pt x="975360" y="650241"/>
                  </a:cubicBezTo>
                  <a:cubicBezTo>
                    <a:pt x="941493" y="687494"/>
                    <a:pt x="922020" y="690881"/>
                    <a:pt x="889000" y="706121"/>
                  </a:cubicBezTo>
                  <a:cubicBezTo>
                    <a:pt x="855980" y="721361"/>
                    <a:pt x="839047" y="733214"/>
                    <a:pt x="777240" y="741681"/>
                  </a:cubicBezTo>
                  <a:cubicBezTo>
                    <a:pt x="715433" y="750148"/>
                    <a:pt x="518160" y="756921"/>
                    <a:pt x="518160" y="756921"/>
                  </a:cubicBezTo>
                  <a:cubicBezTo>
                    <a:pt x="426720" y="762001"/>
                    <a:pt x="314960" y="776394"/>
                    <a:pt x="228600" y="772161"/>
                  </a:cubicBezTo>
                  <a:cubicBezTo>
                    <a:pt x="142240" y="767928"/>
                    <a:pt x="0" y="731521"/>
                    <a:pt x="0" y="731521"/>
                  </a:cubicBezTo>
                  <a:cubicBezTo>
                    <a:pt x="61807" y="728981"/>
                    <a:pt x="435187" y="762848"/>
                    <a:pt x="599440" y="756921"/>
                  </a:cubicBezTo>
                  <a:cubicBezTo>
                    <a:pt x="763693" y="750994"/>
                    <a:pt x="904240" y="740834"/>
                    <a:pt x="985520" y="695961"/>
                  </a:cubicBezTo>
                  <a:cubicBezTo>
                    <a:pt x="1066800" y="651088"/>
                    <a:pt x="1064260" y="606214"/>
                    <a:pt x="1087120" y="487681"/>
                  </a:cubicBezTo>
                  <a:cubicBezTo>
                    <a:pt x="1109980" y="369148"/>
                    <a:pt x="1111673" y="848"/>
                    <a:pt x="11125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6EBD2D62-A558-4C69-8943-1CB53DFA2285}"/>
                </a:ext>
              </a:extLst>
            </p:cNvPr>
            <p:cNvSpPr/>
            <p:nvPr/>
          </p:nvSpPr>
          <p:spPr>
            <a:xfrm>
              <a:off x="1666223" y="2890357"/>
              <a:ext cx="163325" cy="1322004"/>
            </a:xfrm>
            <a:custGeom>
              <a:avLst/>
              <a:gdLst>
                <a:gd name="connsiteX0" fmla="*/ 162577 w 163325"/>
                <a:gd name="connsiteY0" fmla="*/ 163 h 1322004"/>
                <a:gd name="connsiteX1" fmla="*/ 45737 w 163325"/>
                <a:gd name="connsiteY1" fmla="*/ 152563 h 1322004"/>
                <a:gd name="connsiteX2" fmla="*/ 17 w 163325"/>
                <a:gd name="connsiteY2" fmla="*/ 640243 h 1322004"/>
                <a:gd name="connsiteX3" fmla="*/ 40657 w 163325"/>
                <a:gd name="connsiteY3" fmla="*/ 1056803 h 1322004"/>
                <a:gd name="connsiteX4" fmla="*/ 66057 w 163325"/>
                <a:gd name="connsiteY4" fmla="*/ 1320963 h 1322004"/>
                <a:gd name="connsiteX5" fmla="*/ 101617 w 163325"/>
                <a:gd name="connsiteY5" fmla="*/ 1133003 h 1322004"/>
                <a:gd name="connsiteX6" fmla="*/ 55897 w 163325"/>
                <a:gd name="connsiteY6" fmla="*/ 752003 h 1322004"/>
                <a:gd name="connsiteX7" fmla="*/ 45737 w 163325"/>
                <a:gd name="connsiteY7" fmla="*/ 457363 h 1322004"/>
                <a:gd name="connsiteX8" fmla="*/ 91457 w 163325"/>
                <a:gd name="connsiteY8" fmla="*/ 172883 h 1322004"/>
                <a:gd name="connsiteX9" fmla="*/ 162577 w 163325"/>
                <a:gd name="connsiteY9" fmla="*/ 163 h 132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325" h="1322004">
                  <a:moveTo>
                    <a:pt x="162577" y="163"/>
                  </a:moveTo>
                  <a:cubicBezTo>
                    <a:pt x="154957" y="-3224"/>
                    <a:pt x="72830" y="45883"/>
                    <a:pt x="45737" y="152563"/>
                  </a:cubicBezTo>
                  <a:cubicBezTo>
                    <a:pt x="18644" y="259243"/>
                    <a:pt x="864" y="489536"/>
                    <a:pt x="17" y="640243"/>
                  </a:cubicBezTo>
                  <a:cubicBezTo>
                    <a:pt x="-830" y="790950"/>
                    <a:pt x="29650" y="943350"/>
                    <a:pt x="40657" y="1056803"/>
                  </a:cubicBezTo>
                  <a:cubicBezTo>
                    <a:pt x="51664" y="1170256"/>
                    <a:pt x="55897" y="1308263"/>
                    <a:pt x="66057" y="1320963"/>
                  </a:cubicBezTo>
                  <a:cubicBezTo>
                    <a:pt x="76217" y="1333663"/>
                    <a:pt x="103310" y="1227830"/>
                    <a:pt x="101617" y="1133003"/>
                  </a:cubicBezTo>
                  <a:cubicBezTo>
                    <a:pt x="99924" y="1038176"/>
                    <a:pt x="65210" y="864610"/>
                    <a:pt x="55897" y="752003"/>
                  </a:cubicBezTo>
                  <a:cubicBezTo>
                    <a:pt x="46584" y="639396"/>
                    <a:pt x="39810" y="553883"/>
                    <a:pt x="45737" y="457363"/>
                  </a:cubicBezTo>
                  <a:cubicBezTo>
                    <a:pt x="51664" y="360843"/>
                    <a:pt x="65210" y="249083"/>
                    <a:pt x="91457" y="172883"/>
                  </a:cubicBezTo>
                  <a:cubicBezTo>
                    <a:pt x="117704" y="96683"/>
                    <a:pt x="170197" y="3550"/>
                    <a:pt x="162577" y="1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9F836363-582B-4A9E-B75D-3A593D8A6E66}"/>
                </a:ext>
              </a:extLst>
            </p:cNvPr>
            <p:cNvSpPr/>
            <p:nvPr/>
          </p:nvSpPr>
          <p:spPr>
            <a:xfrm>
              <a:off x="1712821" y="3024616"/>
              <a:ext cx="71951" cy="207539"/>
            </a:xfrm>
            <a:custGeom>
              <a:avLst/>
              <a:gdLst>
                <a:gd name="connsiteX0" fmla="*/ 39779 w 71951"/>
                <a:gd name="connsiteY0" fmla="*/ 1159 h 207539"/>
                <a:gd name="connsiteX1" fmla="*/ 71529 w 71951"/>
                <a:gd name="connsiteY1" fmla="*/ 74184 h 207539"/>
                <a:gd name="connsiteX2" fmla="*/ 54067 w 71951"/>
                <a:gd name="connsiteY2" fmla="*/ 132922 h 207539"/>
                <a:gd name="connsiteX3" fmla="*/ 92 w 71951"/>
                <a:gd name="connsiteY3" fmla="*/ 207534 h 207539"/>
                <a:gd name="connsiteX4" fmla="*/ 68354 w 71951"/>
                <a:gd name="connsiteY4" fmla="*/ 136097 h 207539"/>
                <a:gd name="connsiteX5" fmla="*/ 39779 w 71951"/>
                <a:gd name="connsiteY5" fmla="*/ 1159 h 20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" h="207539">
                  <a:moveTo>
                    <a:pt x="39779" y="1159"/>
                  </a:moveTo>
                  <a:cubicBezTo>
                    <a:pt x="40308" y="-9160"/>
                    <a:pt x="69148" y="52224"/>
                    <a:pt x="71529" y="74184"/>
                  </a:cubicBezTo>
                  <a:cubicBezTo>
                    <a:pt x="73910" y="96145"/>
                    <a:pt x="65973" y="110697"/>
                    <a:pt x="54067" y="132922"/>
                  </a:cubicBezTo>
                  <a:cubicBezTo>
                    <a:pt x="42161" y="155147"/>
                    <a:pt x="-2289" y="207005"/>
                    <a:pt x="92" y="207534"/>
                  </a:cubicBezTo>
                  <a:cubicBezTo>
                    <a:pt x="2473" y="208063"/>
                    <a:pt x="57242" y="168376"/>
                    <a:pt x="68354" y="136097"/>
                  </a:cubicBezTo>
                  <a:cubicBezTo>
                    <a:pt x="79467" y="103818"/>
                    <a:pt x="39250" y="11478"/>
                    <a:pt x="39779" y="1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5913DC35-F7B2-41EF-84A4-3A6ADE483AF6}"/>
                </a:ext>
              </a:extLst>
            </p:cNvPr>
            <p:cNvSpPr/>
            <p:nvPr/>
          </p:nvSpPr>
          <p:spPr>
            <a:xfrm>
              <a:off x="1709727" y="3285313"/>
              <a:ext cx="71725" cy="458828"/>
            </a:xfrm>
            <a:custGeom>
              <a:avLst/>
              <a:gdLst>
                <a:gd name="connsiteX0" fmla="*/ 11 w 71725"/>
                <a:gd name="connsiteY0" fmla="*/ 5575 h 458828"/>
                <a:gd name="connsiteX1" fmla="*/ 49223 w 71725"/>
                <a:gd name="connsiteY1" fmla="*/ 69075 h 458828"/>
                <a:gd name="connsiteX2" fmla="*/ 46048 w 71725"/>
                <a:gd name="connsiteY2" fmla="*/ 310375 h 458828"/>
                <a:gd name="connsiteX3" fmla="*/ 22236 w 71725"/>
                <a:gd name="connsiteY3" fmla="*/ 458012 h 458828"/>
                <a:gd name="connsiteX4" fmla="*/ 47636 w 71725"/>
                <a:gd name="connsiteY4" fmla="*/ 365937 h 458828"/>
                <a:gd name="connsiteX5" fmla="*/ 63511 w 71725"/>
                <a:gd name="connsiteY5" fmla="*/ 281800 h 458828"/>
                <a:gd name="connsiteX6" fmla="*/ 71448 w 71725"/>
                <a:gd name="connsiteY6" fmla="*/ 116700 h 458828"/>
                <a:gd name="connsiteX7" fmla="*/ 53986 w 71725"/>
                <a:gd name="connsiteY7" fmla="*/ 16687 h 458828"/>
                <a:gd name="connsiteX8" fmla="*/ 11 w 71725"/>
                <a:gd name="connsiteY8" fmla="*/ 5575 h 45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25" h="458828">
                  <a:moveTo>
                    <a:pt x="11" y="5575"/>
                  </a:moveTo>
                  <a:cubicBezTo>
                    <a:pt x="-783" y="14306"/>
                    <a:pt x="41550" y="18275"/>
                    <a:pt x="49223" y="69075"/>
                  </a:cubicBezTo>
                  <a:cubicBezTo>
                    <a:pt x="56896" y="119875"/>
                    <a:pt x="50546" y="245552"/>
                    <a:pt x="46048" y="310375"/>
                  </a:cubicBezTo>
                  <a:cubicBezTo>
                    <a:pt x="41550" y="375198"/>
                    <a:pt x="21971" y="448752"/>
                    <a:pt x="22236" y="458012"/>
                  </a:cubicBezTo>
                  <a:cubicBezTo>
                    <a:pt x="22501" y="467272"/>
                    <a:pt x="40757" y="395306"/>
                    <a:pt x="47636" y="365937"/>
                  </a:cubicBezTo>
                  <a:cubicBezTo>
                    <a:pt x="54515" y="336568"/>
                    <a:pt x="59542" y="323340"/>
                    <a:pt x="63511" y="281800"/>
                  </a:cubicBezTo>
                  <a:cubicBezTo>
                    <a:pt x="67480" y="240261"/>
                    <a:pt x="73035" y="160885"/>
                    <a:pt x="71448" y="116700"/>
                  </a:cubicBezTo>
                  <a:cubicBezTo>
                    <a:pt x="69861" y="72515"/>
                    <a:pt x="62188" y="36531"/>
                    <a:pt x="53986" y="16687"/>
                  </a:cubicBezTo>
                  <a:cubicBezTo>
                    <a:pt x="45784" y="-3157"/>
                    <a:pt x="805" y="-3156"/>
                    <a:pt x="11" y="55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1B67791D-D689-41D4-8B24-531257E3DF43}"/>
                </a:ext>
              </a:extLst>
            </p:cNvPr>
            <p:cNvSpPr/>
            <p:nvPr/>
          </p:nvSpPr>
          <p:spPr>
            <a:xfrm>
              <a:off x="1741465" y="3118231"/>
              <a:ext cx="112815" cy="753683"/>
            </a:xfrm>
            <a:custGeom>
              <a:avLst/>
              <a:gdLst>
                <a:gd name="connsiteX0" fmla="*/ 98448 w 112815"/>
                <a:gd name="connsiteY0" fmla="*/ 7557 h 753683"/>
                <a:gd name="connsiteX1" fmla="*/ 82573 w 112815"/>
                <a:gd name="connsiteY1" fmla="*/ 61532 h 753683"/>
                <a:gd name="connsiteX2" fmla="*/ 74635 w 112815"/>
                <a:gd name="connsiteY2" fmla="*/ 472694 h 753683"/>
                <a:gd name="connsiteX3" fmla="*/ 112735 w 112815"/>
                <a:gd name="connsiteY3" fmla="*/ 748919 h 753683"/>
                <a:gd name="connsiteX4" fmla="*/ 84160 w 112815"/>
                <a:gd name="connsiteY4" fmla="*/ 625094 h 753683"/>
                <a:gd name="connsiteX5" fmla="*/ 65110 w 112815"/>
                <a:gd name="connsiteY5" fmla="*/ 340932 h 753683"/>
                <a:gd name="connsiteX6" fmla="*/ 44473 w 112815"/>
                <a:gd name="connsiteY6" fmla="*/ 183769 h 753683"/>
                <a:gd name="connsiteX7" fmla="*/ 23 w 112815"/>
                <a:gd name="connsiteY7" fmla="*/ 129794 h 753683"/>
                <a:gd name="connsiteX8" fmla="*/ 50823 w 112815"/>
                <a:gd name="connsiteY8" fmla="*/ 118682 h 753683"/>
                <a:gd name="connsiteX9" fmla="*/ 98448 w 112815"/>
                <a:gd name="connsiteY9" fmla="*/ 7557 h 75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815" h="753683">
                  <a:moveTo>
                    <a:pt x="98448" y="7557"/>
                  </a:moveTo>
                  <a:cubicBezTo>
                    <a:pt x="103740" y="-1968"/>
                    <a:pt x="86542" y="-15991"/>
                    <a:pt x="82573" y="61532"/>
                  </a:cubicBezTo>
                  <a:cubicBezTo>
                    <a:pt x="78604" y="139055"/>
                    <a:pt x="69608" y="358130"/>
                    <a:pt x="74635" y="472694"/>
                  </a:cubicBezTo>
                  <a:cubicBezTo>
                    <a:pt x="79662" y="587259"/>
                    <a:pt x="111148" y="723519"/>
                    <a:pt x="112735" y="748919"/>
                  </a:cubicBezTo>
                  <a:cubicBezTo>
                    <a:pt x="114323" y="774319"/>
                    <a:pt x="92098" y="693092"/>
                    <a:pt x="84160" y="625094"/>
                  </a:cubicBezTo>
                  <a:cubicBezTo>
                    <a:pt x="76222" y="557096"/>
                    <a:pt x="71724" y="414486"/>
                    <a:pt x="65110" y="340932"/>
                  </a:cubicBezTo>
                  <a:cubicBezTo>
                    <a:pt x="58495" y="267378"/>
                    <a:pt x="55321" y="218959"/>
                    <a:pt x="44473" y="183769"/>
                  </a:cubicBezTo>
                  <a:cubicBezTo>
                    <a:pt x="33625" y="148579"/>
                    <a:pt x="-1035" y="140642"/>
                    <a:pt x="23" y="129794"/>
                  </a:cubicBezTo>
                  <a:cubicBezTo>
                    <a:pt x="1081" y="118946"/>
                    <a:pt x="37065" y="134821"/>
                    <a:pt x="50823" y="118682"/>
                  </a:cubicBezTo>
                  <a:cubicBezTo>
                    <a:pt x="64581" y="102543"/>
                    <a:pt x="93156" y="17082"/>
                    <a:pt x="98448" y="75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89E8DBAF-1929-4FAB-A588-4DCF821CDEED}"/>
                </a:ext>
              </a:extLst>
            </p:cNvPr>
            <p:cNvSpPr/>
            <p:nvPr/>
          </p:nvSpPr>
          <p:spPr>
            <a:xfrm>
              <a:off x="1785895" y="2987504"/>
              <a:ext cx="39808" cy="164906"/>
            </a:xfrm>
            <a:custGeom>
              <a:avLst/>
              <a:gdLst>
                <a:gd name="connsiteX0" fmla="*/ 43 w 39808"/>
                <a:gd name="connsiteY0" fmla="*/ 1759 h 164906"/>
                <a:gd name="connsiteX1" fmla="*/ 31793 w 39808"/>
                <a:gd name="connsiteY1" fmla="*/ 123996 h 164906"/>
                <a:gd name="connsiteX2" fmla="*/ 23855 w 39808"/>
                <a:gd name="connsiteY2" fmla="*/ 162096 h 164906"/>
                <a:gd name="connsiteX3" fmla="*/ 39730 w 39808"/>
                <a:gd name="connsiteY3" fmla="*/ 58909 h 164906"/>
                <a:gd name="connsiteX4" fmla="*/ 43 w 39808"/>
                <a:gd name="connsiteY4" fmla="*/ 1759 h 16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08" h="164906">
                  <a:moveTo>
                    <a:pt x="43" y="1759"/>
                  </a:moveTo>
                  <a:cubicBezTo>
                    <a:pt x="-1280" y="12607"/>
                    <a:pt x="27824" y="97273"/>
                    <a:pt x="31793" y="123996"/>
                  </a:cubicBezTo>
                  <a:cubicBezTo>
                    <a:pt x="35762" y="150719"/>
                    <a:pt x="22532" y="172944"/>
                    <a:pt x="23855" y="162096"/>
                  </a:cubicBezTo>
                  <a:cubicBezTo>
                    <a:pt x="25178" y="151248"/>
                    <a:pt x="41053" y="85103"/>
                    <a:pt x="39730" y="58909"/>
                  </a:cubicBezTo>
                  <a:cubicBezTo>
                    <a:pt x="38407" y="32715"/>
                    <a:pt x="1366" y="-9089"/>
                    <a:pt x="43" y="17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BA4F7C15-6C1D-449B-BEFE-FDB75EF01C8D}"/>
                </a:ext>
              </a:extLst>
            </p:cNvPr>
            <p:cNvSpPr/>
            <p:nvPr/>
          </p:nvSpPr>
          <p:spPr>
            <a:xfrm>
              <a:off x="1836735" y="3037211"/>
              <a:ext cx="36702" cy="829507"/>
            </a:xfrm>
            <a:custGeom>
              <a:avLst/>
              <a:gdLst>
                <a:gd name="connsiteX0" fmla="*/ 23815 w 36702"/>
                <a:gd name="connsiteY0" fmla="*/ 4439 h 829507"/>
                <a:gd name="connsiteX1" fmla="*/ 23815 w 36702"/>
                <a:gd name="connsiteY1" fmla="*/ 517202 h 829507"/>
                <a:gd name="connsiteX2" fmla="*/ 3 w 36702"/>
                <a:gd name="connsiteY2" fmla="*/ 826764 h 829507"/>
                <a:gd name="connsiteX3" fmla="*/ 22228 w 36702"/>
                <a:gd name="connsiteY3" fmla="*/ 647377 h 829507"/>
                <a:gd name="connsiteX4" fmla="*/ 36515 w 36702"/>
                <a:gd name="connsiteY4" fmla="*/ 288602 h 829507"/>
                <a:gd name="connsiteX5" fmla="*/ 23815 w 36702"/>
                <a:gd name="connsiteY5" fmla="*/ 4439 h 82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02" h="829507">
                  <a:moveTo>
                    <a:pt x="23815" y="4439"/>
                  </a:moveTo>
                  <a:cubicBezTo>
                    <a:pt x="21698" y="42539"/>
                    <a:pt x="27784" y="380148"/>
                    <a:pt x="23815" y="517202"/>
                  </a:cubicBezTo>
                  <a:cubicBezTo>
                    <a:pt x="19846" y="654256"/>
                    <a:pt x="267" y="805068"/>
                    <a:pt x="3" y="826764"/>
                  </a:cubicBezTo>
                  <a:cubicBezTo>
                    <a:pt x="-261" y="848460"/>
                    <a:pt x="16143" y="737071"/>
                    <a:pt x="22228" y="647377"/>
                  </a:cubicBezTo>
                  <a:cubicBezTo>
                    <a:pt x="28313" y="557683"/>
                    <a:pt x="34663" y="394171"/>
                    <a:pt x="36515" y="288602"/>
                  </a:cubicBezTo>
                  <a:cubicBezTo>
                    <a:pt x="38367" y="183033"/>
                    <a:pt x="25932" y="-33661"/>
                    <a:pt x="23815" y="4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FA6BD249-2FB9-4401-8CDF-D45E51603293}"/>
                </a:ext>
              </a:extLst>
            </p:cNvPr>
            <p:cNvSpPr/>
            <p:nvPr/>
          </p:nvSpPr>
          <p:spPr>
            <a:xfrm>
              <a:off x="1737419" y="3707104"/>
              <a:ext cx="104516" cy="608799"/>
            </a:xfrm>
            <a:custGeom>
              <a:avLst/>
              <a:gdLst>
                <a:gd name="connsiteX0" fmla="*/ 10419 w 104516"/>
                <a:gd name="connsiteY0" fmla="*/ 25109 h 608799"/>
                <a:gd name="connsiteX1" fmla="*/ 10419 w 104516"/>
                <a:gd name="connsiteY1" fmla="*/ 98134 h 608799"/>
                <a:gd name="connsiteX2" fmla="*/ 96144 w 104516"/>
                <a:gd name="connsiteY2" fmla="*/ 598196 h 608799"/>
                <a:gd name="connsiteX3" fmla="*/ 91381 w 104516"/>
                <a:gd name="connsiteY3" fmla="*/ 406109 h 608799"/>
                <a:gd name="connsiteX4" fmla="*/ 10419 w 104516"/>
                <a:gd name="connsiteY4" fmla="*/ 25109 h 60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16" h="608799">
                  <a:moveTo>
                    <a:pt x="10419" y="25109"/>
                  </a:moveTo>
                  <a:cubicBezTo>
                    <a:pt x="-3075" y="-26220"/>
                    <a:pt x="-3868" y="2620"/>
                    <a:pt x="10419" y="98134"/>
                  </a:cubicBezTo>
                  <a:cubicBezTo>
                    <a:pt x="24706" y="193648"/>
                    <a:pt x="82650" y="546867"/>
                    <a:pt x="96144" y="598196"/>
                  </a:cubicBezTo>
                  <a:cubicBezTo>
                    <a:pt x="109638" y="649525"/>
                    <a:pt x="105933" y="502947"/>
                    <a:pt x="91381" y="406109"/>
                  </a:cubicBezTo>
                  <a:cubicBezTo>
                    <a:pt x="76829" y="309272"/>
                    <a:pt x="23913" y="76438"/>
                    <a:pt x="10419" y="25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9F9A80C0-B7E1-4370-8174-C52A101828AE}"/>
                </a:ext>
              </a:extLst>
            </p:cNvPr>
            <p:cNvSpPr/>
            <p:nvPr/>
          </p:nvSpPr>
          <p:spPr>
            <a:xfrm>
              <a:off x="1841353" y="3829681"/>
              <a:ext cx="38270" cy="427769"/>
            </a:xfrm>
            <a:custGeom>
              <a:avLst/>
              <a:gdLst>
                <a:gd name="connsiteX0" fmla="*/ 147 w 38270"/>
                <a:gd name="connsiteY0" fmla="*/ 5719 h 427769"/>
                <a:gd name="connsiteX1" fmla="*/ 8085 w 38270"/>
                <a:gd name="connsiteY1" fmla="*/ 302582 h 427769"/>
                <a:gd name="connsiteX2" fmla="*/ 38247 w 38270"/>
                <a:gd name="connsiteY2" fmla="*/ 421644 h 427769"/>
                <a:gd name="connsiteX3" fmla="*/ 12847 w 38270"/>
                <a:gd name="connsiteY3" fmla="*/ 129544 h 427769"/>
                <a:gd name="connsiteX4" fmla="*/ 147 w 38270"/>
                <a:gd name="connsiteY4" fmla="*/ 5719 h 4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0" h="427769">
                  <a:moveTo>
                    <a:pt x="147" y="5719"/>
                  </a:moveTo>
                  <a:cubicBezTo>
                    <a:pt x="-647" y="34559"/>
                    <a:pt x="1735" y="233261"/>
                    <a:pt x="8085" y="302582"/>
                  </a:cubicBezTo>
                  <a:cubicBezTo>
                    <a:pt x="14435" y="371903"/>
                    <a:pt x="37453" y="450484"/>
                    <a:pt x="38247" y="421644"/>
                  </a:cubicBezTo>
                  <a:cubicBezTo>
                    <a:pt x="39041" y="392804"/>
                    <a:pt x="19726" y="195954"/>
                    <a:pt x="12847" y="129544"/>
                  </a:cubicBezTo>
                  <a:cubicBezTo>
                    <a:pt x="5968" y="63134"/>
                    <a:pt x="941" y="-23121"/>
                    <a:pt x="147" y="57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BAEAC1F6-991C-4FBA-8913-F402CA722FF0}"/>
                </a:ext>
              </a:extLst>
            </p:cNvPr>
            <p:cNvSpPr/>
            <p:nvPr/>
          </p:nvSpPr>
          <p:spPr>
            <a:xfrm>
              <a:off x="1868407" y="3926606"/>
              <a:ext cx="58998" cy="195585"/>
            </a:xfrm>
            <a:custGeom>
              <a:avLst/>
              <a:gdLst>
                <a:gd name="connsiteX0" fmla="*/ 58818 w 58998"/>
                <a:gd name="connsiteY0" fmla="*/ 869 h 195585"/>
                <a:gd name="connsiteX1" fmla="*/ 1668 w 58998"/>
                <a:gd name="connsiteY1" fmla="*/ 191369 h 195585"/>
                <a:gd name="connsiteX2" fmla="*/ 19131 w 58998"/>
                <a:gd name="connsiteY2" fmla="*/ 123107 h 195585"/>
                <a:gd name="connsiteX3" fmla="*/ 58818 w 58998"/>
                <a:gd name="connsiteY3" fmla="*/ 869 h 19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98" h="195585">
                  <a:moveTo>
                    <a:pt x="58818" y="869"/>
                  </a:moveTo>
                  <a:cubicBezTo>
                    <a:pt x="55907" y="12246"/>
                    <a:pt x="8282" y="170996"/>
                    <a:pt x="1668" y="191369"/>
                  </a:cubicBezTo>
                  <a:cubicBezTo>
                    <a:pt x="-4947" y="211742"/>
                    <a:pt x="9606" y="153269"/>
                    <a:pt x="19131" y="123107"/>
                  </a:cubicBezTo>
                  <a:cubicBezTo>
                    <a:pt x="28656" y="92945"/>
                    <a:pt x="61729" y="-10508"/>
                    <a:pt x="58818" y="8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3A5B8C3D-0BA8-455D-9709-A54660363186}"/>
                </a:ext>
              </a:extLst>
            </p:cNvPr>
            <p:cNvSpPr/>
            <p:nvPr/>
          </p:nvSpPr>
          <p:spPr>
            <a:xfrm>
              <a:off x="1861134" y="3792645"/>
              <a:ext cx="66182" cy="323763"/>
            </a:xfrm>
            <a:custGeom>
              <a:avLst/>
              <a:gdLst>
                <a:gd name="connsiteX0" fmla="*/ 61329 w 66182"/>
                <a:gd name="connsiteY0" fmla="*/ 4655 h 323763"/>
                <a:gd name="connsiteX1" fmla="*/ 8941 w 66182"/>
                <a:gd name="connsiteY1" fmla="*/ 214205 h 323763"/>
                <a:gd name="connsiteX2" fmla="*/ 1004 w 66182"/>
                <a:gd name="connsiteY2" fmla="*/ 323743 h 323763"/>
                <a:gd name="connsiteX3" fmla="*/ 20054 w 66182"/>
                <a:gd name="connsiteY3" fmla="*/ 222143 h 323763"/>
                <a:gd name="connsiteX4" fmla="*/ 59741 w 66182"/>
                <a:gd name="connsiteY4" fmla="*/ 79268 h 323763"/>
                <a:gd name="connsiteX5" fmla="*/ 61329 w 66182"/>
                <a:gd name="connsiteY5" fmla="*/ 4655 h 32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82" h="323763">
                  <a:moveTo>
                    <a:pt x="61329" y="4655"/>
                  </a:moveTo>
                  <a:cubicBezTo>
                    <a:pt x="52862" y="27144"/>
                    <a:pt x="18995" y="161024"/>
                    <a:pt x="8941" y="214205"/>
                  </a:cubicBezTo>
                  <a:cubicBezTo>
                    <a:pt x="-1113" y="267386"/>
                    <a:pt x="-848" y="322420"/>
                    <a:pt x="1004" y="323743"/>
                  </a:cubicBezTo>
                  <a:cubicBezTo>
                    <a:pt x="2856" y="325066"/>
                    <a:pt x="10264" y="262889"/>
                    <a:pt x="20054" y="222143"/>
                  </a:cubicBezTo>
                  <a:cubicBezTo>
                    <a:pt x="29843" y="181397"/>
                    <a:pt x="53656" y="111812"/>
                    <a:pt x="59741" y="79268"/>
                  </a:cubicBezTo>
                  <a:cubicBezTo>
                    <a:pt x="65826" y="46724"/>
                    <a:pt x="69796" y="-17834"/>
                    <a:pt x="61329" y="46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9BF691EE-A7C1-45B9-97E3-DE349CF12349}"/>
                </a:ext>
              </a:extLst>
            </p:cNvPr>
            <p:cNvSpPr/>
            <p:nvPr/>
          </p:nvSpPr>
          <p:spPr>
            <a:xfrm>
              <a:off x="1867837" y="4033302"/>
              <a:ext cx="63631" cy="153533"/>
            </a:xfrm>
            <a:custGeom>
              <a:avLst/>
              <a:gdLst>
                <a:gd name="connsiteX0" fmla="*/ 60976 w 63631"/>
                <a:gd name="connsiteY0" fmla="*/ 536 h 153533"/>
                <a:gd name="connsiteX1" fmla="*/ 3826 w 63631"/>
                <a:gd name="connsiteY1" fmla="*/ 122773 h 153533"/>
                <a:gd name="connsiteX2" fmla="*/ 10176 w 63631"/>
                <a:gd name="connsiteY2" fmla="*/ 151348 h 153533"/>
                <a:gd name="connsiteX3" fmla="*/ 49863 w 63631"/>
                <a:gd name="connsiteY3" fmla="*/ 79911 h 153533"/>
                <a:gd name="connsiteX4" fmla="*/ 60976 w 63631"/>
                <a:gd name="connsiteY4" fmla="*/ 536 h 15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31" h="153533">
                  <a:moveTo>
                    <a:pt x="60976" y="536"/>
                  </a:moveTo>
                  <a:cubicBezTo>
                    <a:pt x="53303" y="7680"/>
                    <a:pt x="12293" y="97638"/>
                    <a:pt x="3826" y="122773"/>
                  </a:cubicBezTo>
                  <a:cubicBezTo>
                    <a:pt x="-4641" y="147908"/>
                    <a:pt x="2503" y="158492"/>
                    <a:pt x="10176" y="151348"/>
                  </a:cubicBezTo>
                  <a:cubicBezTo>
                    <a:pt x="17849" y="144204"/>
                    <a:pt x="41661" y="100284"/>
                    <a:pt x="49863" y="79911"/>
                  </a:cubicBezTo>
                  <a:cubicBezTo>
                    <a:pt x="58065" y="59538"/>
                    <a:pt x="68649" y="-6608"/>
                    <a:pt x="60976" y="5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0473B530-54FF-4882-91D0-D0E21D575BA2}"/>
                </a:ext>
              </a:extLst>
            </p:cNvPr>
            <p:cNvSpPr/>
            <p:nvPr/>
          </p:nvSpPr>
          <p:spPr>
            <a:xfrm>
              <a:off x="1784046" y="4180787"/>
              <a:ext cx="72307" cy="405249"/>
            </a:xfrm>
            <a:custGeom>
              <a:avLst/>
              <a:gdLst>
                <a:gd name="connsiteX0" fmla="*/ 32054 w 72307"/>
                <a:gd name="connsiteY0" fmla="*/ 688 h 405249"/>
                <a:gd name="connsiteX1" fmla="*/ 54279 w 72307"/>
                <a:gd name="connsiteY1" fmla="*/ 280088 h 405249"/>
                <a:gd name="connsiteX2" fmla="*/ 19354 w 72307"/>
                <a:gd name="connsiteY2" fmla="*/ 365813 h 405249"/>
                <a:gd name="connsiteX3" fmla="*/ 1892 w 72307"/>
                <a:gd name="connsiteY3" fmla="*/ 403913 h 405249"/>
                <a:gd name="connsiteX4" fmla="*/ 63804 w 72307"/>
                <a:gd name="connsiteY4" fmla="*/ 321363 h 405249"/>
                <a:gd name="connsiteX5" fmla="*/ 68567 w 72307"/>
                <a:gd name="connsiteY5" fmla="*/ 203888 h 405249"/>
                <a:gd name="connsiteX6" fmla="*/ 32054 w 72307"/>
                <a:gd name="connsiteY6" fmla="*/ 688 h 40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07" h="405249">
                  <a:moveTo>
                    <a:pt x="32054" y="688"/>
                  </a:moveTo>
                  <a:cubicBezTo>
                    <a:pt x="29673" y="13388"/>
                    <a:pt x="56396" y="219234"/>
                    <a:pt x="54279" y="280088"/>
                  </a:cubicBezTo>
                  <a:cubicBezTo>
                    <a:pt x="52162" y="340942"/>
                    <a:pt x="28085" y="345176"/>
                    <a:pt x="19354" y="365813"/>
                  </a:cubicBezTo>
                  <a:cubicBezTo>
                    <a:pt x="10623" y="386450"/>
                    <a:pt x="-5516" y="411321"/>
                    <a:pt x="1892" y="403913"/>
                  </a:cubicBezTo>
                  <a:cubicBezTo>
                    <a:pt x="9300" y="396505"/>
                    <a:pt x="52692" y="354700"/>
                    <a:pt x="63804" y="321363"/>
                  </a:cubicBezTo>
                  <a:cubicBezTo>
                    <a:pt x="74916" y="288026"/>
                    <a:pt x="73594" y="253101"/>
                    <a:pt x="68567" y="203888"/>
                  </a:cubicBezTo>
                  <a:cubicBezTo>
                    <a:pt x="63540" y="154676"/>
                    <a:pt x="34435" y="-12012"/>
                    <a:pt x="32054" y="6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A3211290-58BA-4467-845E-EE4022B47E43}"/>
                </a:ext>
              </a:extLst>
            </p:cNvPr>
            <p:cNvSpPr/>
            <p:nvPr/>
          </p:nvSpPr>
          <p:spPr>
            <a:xfrm>
              <a:off x="1749607" y="4060428"/>
              <a:ext cx="38609" cy="521180"/>
            </a:xfrm>
            <a:custGeom>
              <a:avLst/>
              <a:gdLst>
                <a:gd name="connsiteX0" fmla="*/ 1406 w 38609"/>
                <a:gd name="connsiteY0" fmla="*/ 1985 h 521180"/>
                <a:gd name="connsiteX1" fmla="*/ 7756 w 38609"/>
                <a:gd name="connsiteY1" fmla="*/ 306785 h 521180"/>
                <a:gd name="connsiteX2" fmla="*/ 37918 w 38609"/>
                <a:gd name="connsiteY2" fmla="*/ 521097 h 521180"/>
                <a:gd name="connsiteX3" fmla="*/ 26806 w 38609"/>
                <a:gd name="connsiteY3" fmla="*/ 330597 h 521180"/>
                <a:gd name="connsiteX4" fmla="*/ 2993 w 38609"/>
                <a:gd name="connsiteY4" fmla="*/ 182960 h 521180"/>
                <a:gd name="connsiteX5" fmla="*/ 1406 w 38609"/>
                <a:gd name="connsiteY5" fmla="*/ 1985 h 52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09" h="521180">
                  <a:moveTo>
                    <a:pt x="1406" y="1985"/>
                  </a:moveTo>
                  <a:cubicBezTo>
                    <a:pt x="2200" y="22622"/>
                    <a:pt x="1671" y="220266"/>
                    <a:pt x="7756" y="306785"/>
                  </a:cubicBezTo>
                  <a:cubicBezTo>
                    <a:pt x="13841" y="393304"/>
                    <a:pt x="34743" y="517128"/>
                    <a:pt x="37918" y="521097"/>
                  </a:cubicBezTo>
                  <a:cubicBezTo>
                    <a:pt x="41093" y="525066"/>
                    <a:pt x="32627" y="386953"/>
                    <a:pt x="26806" y="330597"/>
                  </a:cubicBezTo>
                  <a:cubicBezTo>
                    <a:pt x="20985" y="274241"/>
                    <a:pt x="8020" y="238787"/>
                    <a:pt x="2993" y="182960"/>
                  </a:cubicBezTo>
                  <a:cubicBezTo>
                    <a:pt x="-2034" y="127133"/>
                    <a:pt x="612" y="-18652"/>
                    <a:pt x="1406" y="19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DEDF6D92-4D78-4967-BB60-D9EB29786723}"/>
                </a:ext>
              </a:extLst>
            </p:cNvPr>
            <p:cNvSpPr/>
            <p:nvPr/>
          </p:nvSpPr>
          <p:spPr>
            <a:xfrm>
              <a:off x="1804877" y="4365578"/>
              <a:ext cx="65937" cy="321072"/>
            </a:xfrm>
            <a:custGeom>
              <a:avLst/>
              <a:gdLst>
                <a:gd name="connsiteX0" fmla="*/ 41386 w 65937"/>
                <a:gd name="connsiteY0" fmla="*/ 47 h 321072"/>
                <a:gd name="connsiteX1" fmla="*/ 65198 w 65937"/>
                <a:gd name="connsiteY1" fmla="*/ 184197 h 321072"/>
                <a:gd name="connsiteX2" fmla="*/ 8048 w 65937"/>
                <a:gd name="connsiteY2" fmla="*/ 271510 h 321072"/>
                <a:gd name="connsiteX3" fmla="*/ 12811 w 65937"/>
                <a:gd name="connsiteY3" fmla="*/ 320722 h 321072"/>
                <a:gd name="connsiteX4" fmla="*/ 111 w 65937"/>
                <a:gd name="connsiteY4" fmla="*/ 292147 h 321072"/>
                <a:gd name="connsiteX5" fmla="*/ 9636 w 65937"/>
                <a:gd name="connsiteY5" fmla="*/ 265160 h 321072"/>
                <a:gd name="connsiteX6" fmla="*/ 54086 w 65937"/>
                <a:gd name="connsiteY6" fmla="*/ 166735 h 321072"/>
                <a:gd name="connsiteX7" fmla="*/ 41386 w 65937"/>
                <a:gd name="connsiteY7" fmla="*/ 47 h 32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37" h="321072">
                  <a:moveTo>
                    <a:pt x="41386" y="47"/>
                  </a:moveTo>
                  <a:cubicBezTo>
                    <a:pt x="43238" y="2957"/>
                    <a:pt x="70754" y="138953"/>
                    <a:pt x="65198" y="184197"/>
                  </a:cubicBezTo>
                  <a:cubicBezTo>
                    <a:pt x="59642" y="229441"/>
                    <a:pt x="16779" y="248756"/>
                    <a:pt x="8048" y="271510"/>
                  </a:cubicBezTo>
                  <a:cubicBezTo>
                    <a:pt x="-683" y="294264"/>
                    <a:pt x="14134" y="317283"/>
                    <a:pt x="12811" y="320722"/>
                  </a:cubicBezTo>
                  <a:cubicBezTo>
                    <a:pt x="11488" y="324161"/>
                    <a:pt x="640" y="301407"/>
                    <a:pt x="111" y="292147"/>
                  </a:cubicBezTo>
                  <a:cubicBezTo>
                    <a:pt x="-418" y="282887"/>
                    <a:pt x="640" y="286062"/>
                    <a:pt x="9636" y="265160"/>
                  </a:cubicBezTo>
                  <a:cubicBezTo>
                    <a:pt x="18632" y="244258"/>
                    <a:pt x="46942" y="204306"/>
                    <a:pt x="54086" y="166735"/>
                  </a:cubicBezTo>
                  <a:cubicBezTo>
                    <a:pt x="61230" y="129164"/>
                    <a:pt x="39534" y="-2863"/>
                    <a:pt x="41386" y="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BD3ECD8D-E0F9-40D7-8D9F-AE4A83AF54A8}"/>
                </a:ext>
              </a:extLst>
            </p:cNvPr>
            <p:cNvSpPr/>
            <p:nvPr/>
          </p:nvSpPr>
          <p:spPr>
            <a:xfrm>
              <a:off x="2100717" y="5483160"/>
              <a:ext cx="134977" cy="156104"/>
            </a:xfrm>
            <a:custGeom>
              <a:avLst/>
              <a:gdLst>
                <a:gd name="connsiteX0" fmla="*/ 134483 w 134977"/>
                <a:gd name="connsiteY0" fmla="*/ 69915 h 156104"/>
                <a:gd name="connsiteX1" fmla="*/ 74158 w 134977"/>
                <a:gd name="connsiteY1" fmla="*/ 1653 h 156104"/>
                <a:gd name="connsiteX2" fmla="*/ 1133 w 134977"/>
                <a:gd name="connsiteY2" fmla="*/ 152465 h 156104"/>
                <a:gd name="connsiteX3" fmla="*/ 34471 w 134977"/>
                <a:gd name="connsiteY3" fmla="*/ 103253 h 156104"/>
                <a:gd name="connsiteX4" fmla="*/ 97971 w 134977"/>
                <a:gd name="connsiteY4" fmla="*/ 34990 h 156104"/>
                <a:gd name="connsiteX5" fmla="*/ 134483 w 134977"/>
                <a:gd name="connsiteY5" fmla="*/ 69915 h 1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77" h="156104">
                  <a:moveTo>
                    <a:pt x="134483" y="69915"/>
                  </a:moveTo>
                  <a:cubicBezTo>
                    <a:pt x="130514" y="64359"/>
                    <a:pt x="96383" y="-12105"/>
                    <a:pt x="74158" y="1653"/>
                  </a:cubicBezTo>
                  <a:cubicBezTo>
                    <a:pt x="51933" y="15411"/>
                    <a:pt x="7747" y="135532"/>
                    <a:pt x="1133" y="152465"/>
                  </a:cubicBezTo>
                  <a:cubicBezTo>
                    <a:pt x="-5482" y="169398"/>
                    <a:pt x="18331" y="122832"/>
                    <a:pt x="34471" y="103253"/>
                  </a:cubicBezTo>
                  <a:cubicBezTo>
                    <a:pt x="50611" y="83674"/>
                    <a:pt x="78127" y="44515"/>
                    <a:pt x="97971" y="34990"/>
                  </a:cubicBezTo>
                  <a:cubicBezTo>
                    <a:pt x="117815" y="25465"/>
                    <a:pt x="138452" y="75471"/>
                    <a:pt x="134483" y="699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1BEB1E5D-59D4-4F3A-BCA3-80B12F64FA33}"/>
                </a:ext>
              </a:extLst>
            </p:cNvPr>
            <p:cNvSpPr/>
            <p:nvPr/>
          </p:nvSpPr>
          <p:spPr>
            <a:xfrm>
              <a:off x="2062021" y="1813909"/>
              <a:ext cx="524784" cy="235826"/>
            </a:xfrm>
            <a:custGeom>
              <a:avLst/>
              <a:gdLst>
                <a:gd name="connsiteX0" fmla="*/ 8079 w 524784"/>
                <a:gd name="connsiteY0" fmla="*/ 604 h 235826"/>
                <a:gd name="connsiteX1" fmla="*/ 185879 w 524784"/>
                <a:gd name="connsiteY1" fmla="*/ 79979 h 235826"/>
                <a:gd name="connsiteX2" fmla="*/ 477979 w 524784"/>
                <a:gd name="connsiteY2" fmla="*/ 92679 h 235826"/>
                <a:gd name="connsiteX3" fmla="*/ 490679 w 524784"/>
                <a:gd name="connsiteY3" fmla="*/ 94266 h 235826"/>
                <a:gd name="connsiteX4" fmla="*/ 497029 w 524784"/>
                <a:gd name="connsiteY4" fmla="*/ 157766 h 235826"/>
                <a:gd name="connsiteX5" fmla="*/ 500204 w 524784"/>
                <a:gd name="connsiteY5" fmla="*/ 235554 h 235826"/>
                <a:gd name="connsiteX6" fmla="*/ 509729 w 524784"/>
                <a:gd name="connsiteY6" fmla="*/ 129191 h 235826"/>
                <a:gd name="connsiteX7" fmla="*/ 497029 w 524784"/>
                <a:gd name="connsiteY7" fmla="*/ 97441 h 235826"/>
                <a:gd name="connsiteX8" fmla="*/ 184292 w 524784"/>
                <a:gd name="connsiteY8" fmla="*/ 78391 h 235826"/>
                <a:gd name="connsiteX9" fmla="*/ 46179 w 524784"/>
                <a:gd name="connsiteY9" fmla="*/ 45054 h 235826"/>
                <a:gd name="connsiteX10" fmla="*/ 8079 w 524784"/>
                <a:gd name="connsiteY10" fmla="*/ 604 h 23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784" h="235826">
                  <a:moveTo>
                    <a:pt x="8079" y="604"/>
                  </a:moveTo>
                  <a:cubicBezTo>
                    <a:pt x="31362" y="6425"/>
                    <a:pt x="107562" y="64633"/>
                    <a:pt x="185879" y="79979"/>
                  </a:cubicBezTo>
                  <a:cubicBezTo>
                    <a:pt x="264196" y="95325"/>
                    <a:pt x="427179" y="90298"/>
                    <a:pt x="477979" y="92679"/>
                  </a:cubicBezTo>
                  <a:cubicBezTo>
                    <a:pt x="528779" y="95060"/>
                    <a:pt x="487504" y="83418"/>
                    <a:pt x="490679" y="94266"/>
                  </a:cubicBezTo>
                  <a:cubicBezTo>
                    <a:pt x="493854" y="105114"/>
                    <a:pt x="495442" y="134218"/>
                    <a:pt x="497029" y="157766"/>
                  </a:cubicBezTo>
                  <a:cubicBezTo>
                    <a:pt x="498617" y="181314"/>
                    <a:pt x="498087" y="240316"/>
                    <a:pt x="500204" y="235554"/>
                  </a:cubicBezTo>
                  <a:cubicBezTo>
                    <a:pt x="502321" y="230792"/>
                    <a:pt x="510258" y="152210"/>
                    <a:pt x="509729" y="129191"/>
                  </a:cubicBezTo>
                  <a:cubicBezTo>
                    <a:pt x="509200" y="106172"/>
                    <a:pt x="551268" y="105908"/>
                    <a:pt x="497029" y="97441"/>
                  </a:cubicBezTo>
                  <a:cubicBezTo>
                    <a:pt x="442790" y="88974"/>
                    <a:pt x="259434" y="87122"/>
                    <a:pt x="184292" y="78391"/>
                  </a:cubicBezTo>
                  <a:cubicBezTo>
                    <a:pt x="109150" y="69660"/>
                    <a:pt x="76077" y="57489"/>
                    <a:pt x="46179" y="45054"/>
                  </a:cubicBezTo>
                  <a:cubicBezTo>
                    <a:pt x="16281" y="32619"/>
                    <a:pt x="-15204" y="-5217"/>
                    <a:pt x="8079" y="6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96B39AA6-1881-4C44-9A23-AA33198DB6BB}"/>
                </a:ext>
              </a:extLst>
            </p:cNvPr>
            <p:cNvSpPr/>
            <p:nvPr/>
          </p:nvSpPr>
          <p:spPr>
            <a:xfrm>
              <a:off x="1995485" y="1590896"/>
              <a:ext cx="94694" cy="248406"/>
            </a:xfrm>
            <a:custGeom>
              <a:avLst/>
              <a:gdLst>
                <a:gd name="connsiteX0" fmla="*/ 58740 w 94694"/>
                <a:gd name="connsiteY0" fmla="*/ 9304 h 248406"/>
                <a:gd name="connsiteX1" fmla="*/ 3 w 94694"/>
                <a:gd name="connsiteY1" fmla="*/ 31529 h 248406"/>
                <a:gd name="connsiteX2" fmla="*/ 61915 w 94694"/>
                <a:gd name="connsiteY2" fmla="*/ 199804 h 248406"/>
                <a:gd name="connsiteX3" fmla="*/ 93665 w 94694"/>
                <a:gd name="connsiteY3" fmla="*/ 245842 h 248406"/>
                <a:gd name="connsiteX4" fmla="*/ 25403 w 94694"/>
                <a:gd name="connsiteY4" fmla="*/ 139479 h 248406"/>
                <a:gd name="connsiteX5" fmla="*/ 58740 w 94694"/>
                <a:gd name="connsiteY5" fmla="*/ 9304 h 248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94" h="248406">
                  <a:moveTo>
                    <a:pt x="58740" y="9304"/>
                  </a:moveTo>
                  <a:cubicBezTo>
                    <a:pt x="54507" y="-8688"/>
                    <a:pt x="-526" y="-221"/>
                    <a:pt x="3" y="31529"/>
                  </a:cubicBezTo>
                  <a:cubicBezTo>
                    <a:pt x="532" y="63279"/>
                    <a:pt x="46305" y="164085"/>
                    <a:pt x="61915" y="199804"/>
                  </a:cubicBezTo>
                  <a:cubicBezTo>
                    <a:pt x="77525" y="235523"/>
                    <a:pt x="99750" y="255896"/>
                    <a:pt x="93665" y="245842"/>
                  </a:cubicBezTo>
                  <a:cubicBezTo>
                    <a:pt x="87580" y="235788"/>
                    <a:pt x="33605" y="172817"/>
                    <a:pt x="25403" y="139479"/>
                  </a:cubicBezTo>
                  <a:cubicBezTo>
                    <a:pt x="17201" y="106141"/>
                    <a:pt x="62973" y="27296"/>
                    <a:pt x="58740" y="93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544869CF-952A-4BD0-9F9E-1AC187575051}"/>
                </a:ext>
              </a:extLst>
            </p:cNvPr>
            <p:cNvSpPr/>
            <p:nvPr/>
          </p:nvSpPr>
          <p:spPr>
            <a:xfrm>
              <a:off x="2034435" y="1235371"/>
              <a:ext cx="699563" cy="334978"/>
            </a:xfrm>
            <a:custGeom>
              <a:avLst/>
              <a:gdLst>
                <a:gd name="connsiteX0" fmla="*/ 740 w 699563"/>
                <a:gd name="connsiteY0" fmla="*/ 334667 h 334978"/>
                <a:gd name="connsiteX1" fmla="*/ 22965 w 699563"/>
                <a:gd name="connsiteY1" fmla="*/ 193379 h 334978"/>
                <a:gd name="connsiteX2" fmla="*/ 72178 w 699563"/>
                <a:gd name="connsiteY2" fmla="*/ 99717 h 334978"/>
                <a:gd name="connsiteX3" fmla="*/ 227753 w 699563"/>
                <a:gd name="connsiteY3" fmla="*/ 36217 h 334978"/>
                <a:gd name="connsiteX4" fmla="*/ 532553 w 699563"/>
                <a:gd name="connsiteY4" fmla="*/ 9229 h 334978"/>
                <a:gd name="connsiteX5" fmla="*/ 642090 w 699563"/>
                <a:gd name="connsiteY5" fmla="*/ 18754 h 334978"/>
                <a:gd name="connsiteX6" fmla="*/ 699240 w 699563"/>
                <a:gd name="connsiteY6" fmla="*/ 63204 h 334978"/>
                <a:gd name="connsiteX7" fmla="*/ 618278 w 699563"/>
                <a:gd name="connsiteY7" fmla="*/ 12404 h 334978"/>
                <a:gd name="connsiteX8" fmla="*/ 418253 w 699563"/>
                <a:gd name="connsiteY8" fmla="*/ 2879 h 334978"/>
                <a:gd name="connsiteX9" fmla="*/ 108690 w 699563"/>
                <a:gd name="connsiteY9" fmla="*/ 53679 h 334978"/>
                <a:gd name="connsiteX10" fmla="*/ 16615 w 699563"/>
                <a:gd name="connsiteY10" fmla="*/ 152104 h 334978"/>
                <a:gd name="connsiteX11" fmla="*/ 740 w 699563"/>
                <a:gd name="connsiteY11" fmla="*/ 334667 h 33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9563" h="334978">
                  <a:moveTo>
                    <a:pt x="740" y="334667"/>
                  </a:moveTo>
                  <a:cubicBezTo>
                    <a:pt x="1798" y="341546"/>
                    <a:pt x="11059" y="232537"/>
                    <a:pt x="22965" y="193379"/>
                  </a:cubicBezTo>
                  <a:cubicBezTo>
                    <a:pt x="34871" y="154221"/>
                    <a:pt x="38047" y="125911"/>
                    <a:pt x="72178" y="99717"/>
                  </a:cubicBezTo>
                  <a:cubicBezTo>
                    <a:pt x="106309" y="73523"/>
                    <a:pt x="151024" y="51298"/>
                    <a:pt x="227753" y="36217"/>
                  </a:cubicBezTo>
                  <a:cubicBezTo>
                    <a:pt x="304482" y="21136"/>
                    <a:pt x="463497" y="12139"/>
                    <a:pt x="532553" y="9229"/>
                  </a:cubicBezTo>
                  <a:cubicBezTo>
                    <a:pt x="601609" y="6319"/>
                    <a:pt x="614309" y="9758"/>
                    <a:pt x="642090" y="18754"/>
                  </a:cubicBezTo>
                  <a:cubicBezTo>
                    <a:pt x="669871" y="27750"/>
                    <a:pt x="703209" y="64262"/>
                    <a:pt x="699240" y="63204"/>
                  </a:cubicBezTo>
                  <a:cubicBezTo>
                    <a:pt x="695271" y="62146"/>
                    <a:pt x="665109" y="22458"/>
                    <a:pt x="618278" y="12404"/>
                  </a:cubicBezTo>
                  <a:cubicBezTo>
                    <a:pt x="571447" y="2350"/>
                    <a:pt x="503184" y="-4000"/>
                    <a:pt x="418253" y="2879"/>
                  </a:cubicBezTo>
                  <a:cubicBezTo>
                    <a:pt x="333322" y="9758"/>
                    <a:pt x="175630" y="28808"/>
                    <a:pt x="108690" y="53679"/>
                  </a:cubicBezTo>
                  <a:cubicBezTo>
                    <a:pt x="41750" y="78550"/>
                    <a:pt x="36194" y="103421"/>
                    <a:pt x="16615" y="152104"/>
                  </a:cubicBezTo>
                  <a:cubicBezTo>
                    <a:pt x="-2964" y="200787"/>
                    <a:pt x="-318" y="327788"/>
                    <a:pt x="740" y="334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C40533A4-BC1F-48D7-AE6D-B96798E9FE8E}"/>
                </a:ext>
              </a:extLst>
            </p:cNvPr>
            <p:cNvSpPr/>
            <p:nvPr/>
          </p:nvSpPr>
          <p:spPr>
            <a:xfrm>
              <a:off x="2666991" y="1246092"/>
              <a:ext cx="108342" cy="308404"/>
            </a:xfrm>
            <a:custGeom>
              <a:avLst/>
              <a:gdLst>
                <a:gd name="connsiteX0" fmla="*/ 9 w 108342"/>
                <a:gd name="connsiteY0" fmla="*/ 96 h 308404"/>
                <a:gd name="connsiteX1" fmla="*/ 103197 w 108342"/>
                <a:gd name="connsiteY1" fmla="*/ 136621 h 308404"/>
                <a:gd name="connsiteX2" fmla="*/ 92084 w 108342"/>
                <a:gd name="connsiteY2" fmla="*/ 246158 h 308404"/>
                <a:gd name="connsiteX3" fmla="*/ 93672 w 108342"/>
                <a:gd name="connsiteY3" fmla="*/ 300133 h 308404"/>
                <a:gd name="connsiteX4" fmla="*/ 107959 w 108342"/>
                <a:gd name="connsiteY4" fmla="*/ 306483 h 308404"/>
                <a:gd name="connsiteX5" fmla="*/ 76209 w 108342"/>
                <a:gd name="connsiteY5" fmla="*/ 282671 h 308404"/>
                <a:gd name="connsiteX6" fmla="*/ 96847 w 108342"/>
                <a:gd name="connsiteY6" fmla="*/ 117571 h 308404"/>
                <a:gd name="connsiteX7" fmla="*/ 9 w 108342"/>
                <a:gd name="connsiteY7" fmla="*/ 96 h 30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42" h="308404">
                  <a:moveTo>
                    <a:pt x="9" y="96"/>
                  </a:moveTo>
                  <a:cubicBezTo>
                    <a:pt x="1067" y="3271"/>
                    <a:pt x="87851" y="95611"/>
                    <a:pt x="103197" y="136621"/>
                  </a:cubicBezTo>
                  <a:cubicBezTo>
                    <a:pt x="118543" y="177631"/>
                    <a:pt x="93671" y="218906"/>
                    <a:pt x="92084" y="246158"/>
                  </a:cubicBezTo>
                  <a:cubicBezTo>
                    <a:pt x="90497" y="273410"/>
                    <a:pt x="91026" y="290079"/>
                    <a:pt x="93672" y="300133"/>
                  </a:cubicBezTo>
                  <a:cubicBezTo>
                    <a:pt x="96318" y="310187"/>
                    <a:pt x="110870" y="309393"/>
                    <a:pt x="107959" y="306483"/>
                  </a:cubicBezTo>
                  <a:cubicBezTo>
                    <a:pt x="105049" y="303573"/>
                    <a:pt x="78061" y="314156"/>
                    <a:pt x="76209" y="282671"/>
                  </a:cubicBezTo>
                  <a:cubicBezTo>
                    <a:pt x="74357" y="251186"/>
                    <a:pt x="106636" y="162286"/>
                    <a:pt x="96847" y="117571"/>
                  </a:cubicBezTo>
                  <a:cubicBezTo>
                    <a:pt x="87058" y="72856"/>
                    <a:pt x="-1049" y="-3079"/>
                    <a:pt x="9" y="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379A287A-2FA6-41EB-B8B1-8D8CE5F69611}"/>
                </a:ext>
              </a:extLst>
            </p:cNvPr>
            <p:cNvSpPr/>
            <p:nvPr/>
          </p:nvSpPr>
          <p:spPr>
            <a:xfrm>
              <a:off x="2739603" y="1554162"/>
              <a:ext cx="54409" cy="478800"/>
            </a:xfrm>
            <a:custGeom>
              <a:avLst/>
              <a:gdLst>
                <a:gd name="connsiteX0" fmla="*/ 51222 w 54409"/>
                <a:gd name="connsiteY0" fmla="*/ 1 h 478800"/>
                <a:gd name="connsiteX1" fmla="*/ 422 w 54409"/>
                <a:gd name="connsiteY1" fmla="*/ 52388 h 478800"/>
                <a:gd name="connsiteX2" fmla="*/ 27410 w 54409"/>
                <a:gd name="connsiteY2" fmla="*/ 95251 h 478800"/>
                <a:gd name="connsiteX3" fmla="*/ 35347 w 54409"/>
                <a:gd name="connsiteY3" fmla="*/ 282576 h 478800"/>
                <a:gd name="connsiteX4" fmla="*/ 28997 w 54409"/>
                <a:gd name="connsiteY4" fmla="*/ 322263 h 478800"/>
                <a:gd name="connsiteX5" fmla="*/ 9947 w 54409"/>
                <a:gd name="connsiteY5" fmla="*/ 368301 h 478800"/>
                <a:gd name="connsiteX6" fmla="*/ 6772 w 54409"/>
                <a:gd name="connsiteY6" fmla="*/ 422276 h 478800"/>
                <a:gd name="connsiteX7" fmla="*/ 8360 w 54409"/>
                <a:gd name="connsiteY7" fmla="*/ 463551 h 478800"/>
                <a:gd name="connsiteX8" fmla="*/ 54397 w 54409"/>
                <a:gd name="connsiteY8" fmla="*/ 477838 h 478800"/>
                <a:gd name="connsiteX9" fmla="*/ 13122 w 54409"/>
                <a:gd name="connsiteY9" fmla="*/ 439738 h 478800"/>
                <a:gd name="connsiteX10" fmla="*/ 30585 w 54409"/>
                <a:gd name="connsiteY10" fmla="*/ 346076 h 478800"/>
                <a:gd name="connsiteX11" fmla="*/ 40110 w 54409"/>
                <a:gd name="connsiteY11" fmla="*/ 217488 h 478800"/>
                <a:gd name="connsiteX12" fmla="*/ 27410 w 54409"/>
                <a:gd name="connsiteY12" fmla="*/ 77788 h 478800"/>
                <a:gd name="connsiteX13" fmla="*/ 19472 w 54409"/>
                <a:gd name="connsiteY13" fmla="*/ 53976 h 478800"/>
                <a:gd name="connsiteX14" fmla="*/ 51222 w 54409"/>
                <a:gd name="connsiteY14" fmla="*/ 1 h 47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409" h="478800">
                  <a:moveTo>
                    <a:pt x="51222" y="1"/>
                  </a:moveTo>
                  <a:cubicBezTo>
                    <a:pt x="48047" y="-264"/>
                    <a:pt x="4391" y="36513"/>
                    <a:pt x="422" y="52388"/>
                  </a:cubicBezTo>
                  <a:cubicBezTo>
                    <a:pt x="-3547" y="68263"/>
                    <a:pt x="21589" y="56886"/>
                    <a:pt x="27410" y="95251"/>
                  </a:cubicBezTo>
                  <a:cubicBezTo>
                    <a:pt x="33231" y="133616"/>
                    <a:pt x="35083" y="244741"/>
                    <a:pt x="35347" y="282576"/>
                  </a:cubicBezTo>
                  <a:cubicBezTo>
                    <a:pt x="35611" y="320411"/>
                    <a:pt x="33230" y="307976"/>
                    <a:pt x="28997" y="322263"/>
                  </a:cubicBezTo>
                  <a:cubicBezTo>
                    <a:pt x="24764" y="336550"/>
                    <a:pt x="13651" y="351632"/>
                    <a:pt x="9947" y="368301"/>
                  </a:cubicBezTo>
                  <a:cubicBezTo>
                    <a:pt x="6243" y="384970"/>
                    <a:pt x="7036" y="406401"/>
                    <a:pt x="6772" y="422276"/>
                  </a:cubicBezTo>
                  <a:cubicBezTo>
                    <a:pt x="6508" y="438151"/>
                    <a:pt x="423" y="454291"/>
                    <a:pt x="8360" y="463551"/>
                  </a:cubicBezTo>
                  <a:cubicBezTo>
                    <a:pt x="16297" y="472811"/>
                    <a:pt x="53603" y="481807"/>
                    <a:pt x="54397" y="477838"/>
                  </a:cubicBezTo>
                  <a:cubicBezTo>
                    <a:pt x="55191" y="473869"/>
                    <a:pt x="17091" y="461698"/>
                    <a:pt x="13122" y="439738"/>
                  </a:cubicBezTo>
                  <a:cubicBezTo>
                    <a:pt x="9153" y="417778"/>
                    <a:pt x="26087" y="383118"/>
                    <a:pt x="30585" y="346076"/>
                  </a:cubicBezTo>
                  <a:cubicBezTo>
                    <a:pt x="35083" y="309034"/>
                    <a:pt x="40639" y="262203"/>
                    <a:pt x="40110" y="217488"/>
                  </a:cubicBezTo>
                  <a:cubicBezTo>
                    <a:pt x="39581" y="172773"/>
                    <a:pt x="30850" y="105040"/>
                    <a:pt x="27410" y="77788"/>
                  </a:cubicBezTo>
                  <a:cubicBezTo>
                    <a:pt x="23970" y="50536"/>
                    <a:pt x="15503" y="65088"/>
                    <a:pt x="19472" y="53976"/>
                  </a:cubicBezTo>
                  <a:cubicBezTo>
                    <a:pt x="23441" y="42864"/>
                    <a:pt x="54397" y="266"/>
                    <a:pt x="5122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C5A8A8E7-B1D8-470E-B512-E297F6E00868}"/>
                </a:ext>
              </a:extLst>
            </p:cNvPr>
            <p:cNvSpPr/>
            <p:nvPr/>
          </p:nvSpPr>
          <p:spPr>
            <a:xfrm>
              <a:off x="2564949" y="1877993"/>
              <a:ext cx="180558" cy="30990"/>
            </a:xfrm>
            <a:custGeom>
              <a:avLst/>
              <a:gdLst>
                <a:gd name="connsiteX0" fmla="*/ 2039 w 180558"/>
                <a:gd name="connsiteY0" fmla="*/ 20 h 30990"/>
                <a:gd name="connsiteX1" fmla="*/ 148089 w 180558"/>
                <a:gd name="connsiteY1" fmla="*/ 25420 h 30990"/>
                <a:gd name="connsiteX2" fmla="*/ 175076 w 180558"/>
                <a:gd name="connsiteY2" fmla="*/ 25420 h 30990"/>
                <a:gd name="connsiteX3" fmla="*/ 68714 w 180558"/>
                <a:gd name="connsiteY3" fmla="*/ 30182 h 30990"/>
                <a:gd name="connsiteX4" fmla="*/ 2039 w 180558"/>
                <a:gd name="connsiteY4" fmla="*/ 20 h 3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558" h="30990">
                  <a:moveTo>
                    <a:pt x="2039" y="20"/>
                  </a:moveTo>
                  <a:cubicBezTo>
                    <a:pt x="15268" y="-774"/>
                    <a:pt x="119250" y="21187"/>
                    <a:pt x="148089" y="25420"/>
                  </a:cubicBezTo>
                  <a:cubicBezTo>
                    <a:pt x="176929" y="29653"/>
                    <a:pt x="188305" y="24626"/>
                    <a:pt x="175076" y="25420"/>
                  </a:cubicBezTo>
                  <a:cubicBezTo>
                    <a:pt x="161847" y="26214"/>
                    <a:pt x="94114" y="33357"/>
                    <a:pt x="68714" y="30182"/>
                  </a:cubicBezTo>
                  <a:cubicBezTo>
                    <a:pt x="43314" y="27007"/>
                    <a:pt x="-11190" y="814"/>
                    <a:pt x="2039" y="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ACE8C95E-BCC9-4ECC-82E9-B06F5CE6748E}"/>
                </a:ext>
              </a:extLst>
            </p:cNvPr>
            <p:cNvSpPr/>
            <p:nvPr/>
          </p:nvSpPr>
          <p:spPr>
            <a:xfrm>
              <a:off x="2040921" y="1557727"/>
              <a:ext cx="299053" cy="50799"/>
            </a:xfrm>
            <a:custGeom>
              <a:avLst/>
              <a:gdLst>
                <a:gd name="connsiteX0" fmla="*/ 8542 w 299053"/>
                <a:gd name="connsiteY0" fmla="*/ 4373 h 50799"/>
                <a:gd name="connsiteX1" fmla="*/ 272067 w 299053"/>
                <a:gd name="connsiteY1" fmla="*/ 48823 h 50799"/>
                <a:gd name="connsiteX2" fmla="*/ 268892 w 299053"/>
                <a:gd name="connsiteY2" fmla="*/ 39298 h 50799"/>
                <a:gd name="connsiteX3" fmla="*/ 81567 w 299053"/>
                <a:gd name="connsiteY3" fmla="*/ 5961 h 50799"/>
                <a:gd name="connsiteX4" fmla="*/ 8542 w 299053"/>
                <a:gd name="connsiteY4" fmla="*/ 4373 h 5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053" h="50799">
                  <a:moveTo>
                    <a:pt x="8542" y="4373"/>
                  </a:moveTo>
                  <a:cubicBezTo>
                    <a:pt x="40292" y="11517"/>
                    <a:pt x="228675" y="43002"/>
                    <a:pt x="272067" y="48823"/>
                  </a:cubicBezTo>
                  <a:cubicBezTo>
                    <a:pt x="315459" y="54644"/>
                    <a:pt x="300642" y="46442"/>
                    <a:pt x="268892" y="39298"/>
                  </a:cubicBezTo>
                  <a:cubicBezTo>
                    <a:pt x="237142" y="32154"/>
                    <a:pt x="122313" y="12311"/>
                    <a:pt x="81567" y="5961"/>
                  </a:cubicBezTo>
                  <a:cubicBezTo>
                    <a:pt x="40821" y="-389"/>
                    <a:pt x="-23208" y="-2771"/>
                    <a:pt x="8542" y="43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64ED1169-3828-48D7-85DC-6571D7ABDECB}"/>
                </a:ext>
              </a:extLst>
            </p:cNvPr>
            <p:cNvSpPr/>
            <p:nvPr/>
          </p:nvSpPr>
          <p:spPr>
            <a:xfrm>
              <a:off x="2046137" y="1590674"/>
              <a:ext cx="300289" cy="31959"/>
            </a:xfrm>
            <a:custGeom>
              <a:avLst/>
              <a:gdLst>
                <a:gd name="connsiteX0" fmla="*/ 1738 w 300289"/>
                <a:gd name="connsiteY0" fmla="*/ 1 h 31959"/>
                <a:gd name="connsiteX1" fmla="*/ 220813 w 300289"/>
                <a:gd name="connsiteY1" fmla="*/ 30164 h 31959"/>
                <a:gd name="connsiteX2" fmla="*/ 297013 w 300289"/>
                <a:gd name="connsiteY2" fmla="*/ 22226 h 31959"/>
                <a:gd name="connsiteX3" fmla="*/ 127151 w 300289"/>
                <a:gd name="connsiteY3" fmla="*/ 31751 h 31959"/>
                <a:gd name="connsiteX4" fmla="*/ 1738 w 300289"/>
                <a:gd name="connsiteY4" fmla="*/ 1 h 3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289" h="31959">
                  <a:moveTo>
                    <a:pt x="1738" y="1"/>
                  </a:moveTo>
                  <a:cubicBezTo>
                    <a:pt x="17348" y="-263"/>
                    <a:pt x="171601" y="26460"/>
                    <a:pt x="220813" y="30164"/>
                  </a:cubicBezTo>
                  <a:cubicBezTo>
                    <a:pt x="270026" y="33868"/>
                    <a:pt x="312623" y="21962"/>
                    <a:pt x="297013" y="22226"/>
                  </a:cubicBezTo>
                  <a:cubicBezTo>
                    <a:pt x="281403" y="22490"/>
                    <a:pt x="174776" y="33603"/>
                    <a:pt x="127151" y="31751"/>
                  </a:cubicBezTo>
                  <a:cubicBezTo>
                    <a:pt x="79526" y="29899"/>
                    <a:pt x="-13872" y="265"/>
                    <a:pt x="17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088AE27D-A6E4-4B90-B2EE-B2F071B2889A}"/>
                </a:ext>
              </a:extLst>
            </p:cNvPr>
            <p:cNvSpPr/>
            <p:nvPr/>
          </p:nvSpPr>
          <p:spPr>
            <a:xfrm>
              <a:off x="2599280" y="1366630"/>
              <a:ext cx="137976" cy="265373"/>
            </a:xfrm>
            <a:custGeom>
              <a:avLst/>
              <a:gdLst>
                <a:gd name="connsiteX0" fmla="*/ 101058 w 137976"/>
                <a:gd name="connsiteY0" fmla="*/ 208 h 265373"/>
                <a:gd name="connsiteX1" fmla="*/ 8983 w 137976"/>
                <a:gd name="connsiteY1" fmla="*/ 44658 h 265373"/>
                <a:gd name="connsiteX2" fmla="*/ 4220 w 137976"/>
                <a:gd name="connsiteY2" fmla="*/ 82758 h 265373"/>
                <a:gd name="connsiteX3" fmla="*/ 15333 w 137976"/>
                <a:gd name="connsiteY3" fmla="*/ 144670 h 265373"/>
                <a:gd name="connsiteX4" fmla="*/ 75658 w 137976"/>
                <a:gd name="connsiteY4" fmla="*/ 200233 h 265373"/>
                <a:gd name="connsiteX5" fmla="*/ 131220 w 137976"/>
                <a:gd name="connsiteY5" fmla="*/ 265320 h 265373"/>
                <a:gd name="connsiteX6" fmla="*/ 135983 w 137976"/>
                <a:gd name="connsiteY6" fmla="*/ 189120 h 265373"/>
                <a:gd name="connsiteX7" fmla="*/ 121695 w 137976"/>
                <a:gd name="connsiteY7" fmla="*/ 120858 h 265373"/>
                <a:gd name="connsiteX8" fmla="*/ 107408 w 137976"/>
                <a:gd name="connsiteY8" fmla="*/ 195470 h 265373"/>
                <a:gd name="connsiteX9" fmla="*/ 31208 w 137976"/>
                <a:gd name="connsiteY9" fmla="*/ 116095 h 265373"/>
                <a:gd name="connsiteX10" fmla="*/ 18508 w 137976"/>
                <a:gd name="connsiteY10" fmla="*/ 63708 h 265373"/>
                <a:gd name="connsiteX11" fmla="*/ 101058 w 137976"/>
                <a:gd name="connsiteY11" fmla="*/ 208 h 26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6" h="265373">
                  <a:moveTo>
                    <a:pt x="101058" y="208"/>
                  </a:moveTo>
                  <a:cubicBezTo>
                    <a:pt x="99471" y="-2967"/>
                    <a:pt x="25123" y="30900"/>
                    <a:pt x="8983" y="44658"/>
                  </a:cubicBezTo>
                  <a:cubicBezTo>
                    <a:pt x="-7157" y="58416"/>
                    <a:pt x="3162" y="66089"/>
                    <a:pt x="4220" y="82758"/>
                  </a:cubicBezTo>
                  <a:cubicBezTo>
                    <a:pt x="5278" y="99427"/>
                    <a:pt x="3427" y="125091"/>
                    <a:pt x="15333" y="144670"/>
                  </a:cubicBezTo>
                  <a:cubicBezTo>
                    <a:pt x="27239" y="164249"/>
                    <a:pt x="56344" y="180125"/>
                    <a:pt x="75658" y="200233"/>
                  </a:cubicBezTo>
                  <a:cubicBezTo>
                    <a:pt x="94972" y="220341"/>
                    <a:pt x="121166" y="267172"/>
                    <a:pt x="131220" y="265320"/>
                  </a:cubicBezTo>
                  <a:cubicBezTo>
                    <a:pt x="141274" y="263468"/>
                    <a:pt x="137571" y="213197"/>
                    <a:pt x="135983" y="189120"/>
                  </a:cubicBezTo>
                  <a:cubicBezTo>
                    <a:pt x="134396" y="165043"/>
                    <a:pt x="126457" y="119800"/>
                    <a:pt x="121695" y="120858"/>
                  </a:cubicBezTo>
                  <a:cubicBezTo>
                    <a:pt x="116933" y="121916"/>
                    <a:pt x="122489" y="196264"/>
                    <a:pt x="107408" y="195470"/>
                  </a:cubicBezTo>
                  <a:cubicBezTo>
                    <a:pt x="92327" y="194676"/>
                    <a:pt x="46025" y="138055"/>
                    <a:pt x="31208" y="116095"/>
                  </a:cubicBezTo>
                  <a:cubicBezTo>
                    <a:pt x="16391" y="94135"/>
                    <a:pt x="9248" y="81171"/>
                    <a:pt x="18508" y="63708"/>
                  </a:cubicBezTo>
                  <a:cubicBezTo>
                    <a:pt x="27768" y="46246"/>
                    <a:pt x="102645" y="3383"/>
                    <a:pt x="101058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9D5B4D2C-D912-4A50-94F1-767750B0EB3D}"/>
                </a:ext>
              </a:extLst>
            </p:cNvPr>
            <p:cNvSpPr/>
            <p:nvPr/>
          </p:nvSpPr>
          <p:spPr>
            <a:xfrm>
              <a:off x="2698674" y="1323884"/>
              <a:ext cx="42962" cy="117691"/>
            </a:xfrm>
            <a:custGeom>
              <a:avLst/>
              <a:gdLst>
                <a:gd name="connsiteX0" fmla="*/ 31826 w 42962"/>
                <a:gd name="connsiteY0" fmla="*/ 91 h 117691"/>
                <a:gd name="connsiteX1" fmla="*/ 76 w 42962"/>
                <a:gd name="connsiteY1" fmla="*/ 62004 h 117691"/>
                <a:gd name="connsiteX2" fmla="*/ 42939 w 42962"/>
                <a:gd name="connsiteY2" fmla="*/ 117566 h 117691"/>
                <a:gd name="connsiteX3" fmla="*/ 6426 w 42962"/>
                <a:gd name="connsiteY3" fmla="*/ 76291 h 117691"/>
                <a:gd name="connsiteX4" fmla="*/ 31826 w 42962"/>
                <a:gd name="connsiteY4" fmla="*/ 91 h 11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2" h="117691">
                  <a:moveTo>
                    <a:pt x="31826" y="91"/>
                  </a:moveTo>
                  <a:cubicBezTo>
                    <a:pt x="30768" y="-2290"/>
                    <a:pt x="-1776" y="42425"/>
                    <a:pt x="76" y="62004"/>
                  </a:cubicBezTo>
                  <a:cubicBezTo>
                    <a:pt x="1928" y="81583"/>
                    <a:pt x="41881" y="115185"/>
                    <a:pt x="42939" y="117566"/>
                  </a:cubicBezTo>
                  <a:cubicBezTo>
                    <a:pt x="43997" y="119947"/>
                    <a:pt x="8807" y="87932"/>
                    <a:pt x="6426" y="76291"/>
                  </a:cubicBezTo>
                  <a:cubicBezTo>
                    <a:pt x="4045" y="64650"/>
                    <a:pt x="32884" y="2472"/>
                    <a:pt x="31826" y="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719E2EFD-C616-4CDE-A371-125564269582}"/>
                </a:ext>
              </a:extLst>
            </p:cNvPr>
            <p:cNvSpPr/>
            <p:nvPr/>
          </p:nvSpPr>
          <p:spPr>
            <a:xfrm>
              <a:off x="2563004" y="1346542"/>
              <a:ext cx="140938" cy="116158"/>
            </a:xfrm>
            <a:custGeom>
              <a:avLst/>
              <a:gdLst>
                <a:gd name="connsiteX0" fmla="*/ 138921 w 140938"/>
                <a:gd name="connsiteY0" fmla="*/ 2833 h 116158"/>
                <a:gd name="connsiteX1" fmla="*/ 5571 w 140938"/>
                <a:gd name="connsiteY1" fmla="*/ 36171 h 116158"/>
                <a:gd name="connsiteX2" fmla="*/ 24621 w 140938"/>
                <a:gd name="connsiteY2" fmla="*/ 106021 h 116158"/>
                <a:gd name="connsiteX3" fmla="*/ 19859 w 140938"/>
                <a:gd name="connsiteY3" fmla="*/ 110783 h 116158"/>
                <a:gd name="connsiteX4" fmla="*/ 19859 w 140938"/>
                <a:gd name="connsiteY4" fmla="*/ 58396 h 116158"/>
                <a:gd name="connsiteX5" fmla="*/ 83359 w 140938"/>
                <a:gd name="connsiteY5" fmla="*/ 9183 h 116158"/>
                <a:gd name="connsiteX6" fmla="*/ 138921 w 140938"/>
                <a:gd name="connsiteY6" fmla="*/ 2833 h 1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38" h="116158">
                  <a:moveTo>
                    <a:pt x="138921" y="2833"/>
                  </a:moveTo>
                  <a:cubicBezTo>
                    <a:pt x="125956" y="7331"/>
                    <a:pt x="24621" y="18973"/>
                    <a:pt x="5571" y="36171"/>
                  </a:cubicBezTo>
                  <a:cubicBezTo>
                    <a:pt x="-13479" y="53369"/>
                    <a:pt x="22240" y="93586"/>
                    <a:pt x="24621" y="106021"/>
                  </a:cubicBezTo>
                  <a:cubicBezTo>
                    <a:pt x="27002" y="118456"/>
                    <a:pt x="20653" y="118720"/>
                    <a:pt x="19859" y="110783"/>
                  </a:cubicBezTo>
                  <a:cubicBezTo>
                    <a:pt x="19065" y="102846"/>
                    <a:pt x="9276" y="75329"/>
                    <a:pt x="19859" y="58396"/>
                  </a:cubicBezTo>
                  <a:cubicBezTo>
                    <a:pt x="30442" y="41463"/>
                    <a:pt x="68013" y="20031"/>
                    <a:pt x="83359" y="9183"/>
                  </a:cubicBezTo>
                  <a:cubicBezTo>
                    <a:pt x="98705" y="-1665"/>
                    <a:pt x="151886" y="-1665"/>
                    <a:pt x="138921" y="28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F964F4FF-6B78-41C6-BFCE-5EA65D7B8229}"/>
                </a:ext>
              </a:extLst>
            </p:cNvPr>
            <p:cNvSpPr/>
            <p:nvPr/>
          </p:nvSpPr>
          <p:spPr>
            <a:xfrm>
              <a:off x="2571327" y="1485847"/>
              <a:ext cx="144935" cy="151156"/>
            </a:xfrm>
            <a:custGeom>
              <a:avLst/>
              <a:gdLst>
                <a:gd name="connsiteX0" fmla="*/ 423 w 144935"/>
                <a:gd name="connsiteY0" fmla="*/ 53 h 151156"/>
                <a:gd name="connsiteX1" fmla="*/ 25823 w 144935"/>
                <a:gd name="connsiteY1" fmla="*/ 71491 h 151156"/>
                <a:gd name="connsiteX2" fmla="*/ 144886 w 144935"/>
                <a:gd name="connsiteY2" fmla="*/ 150866 h 151156"/>
                <a:gd name="connsiteX3" fmla="*/ 40111 w 144935"/>
                <a:gd name="connsiteY3" fmla="*/ 96891 h 151156"/>
                <a:gd name="connsiteX4" fmla="*/ 11536 w 144935"/>
                <a:gd name="connsiteY4" fmla="*/ 60378 h 151156"/>
                <a:gd name="connsiteX5" fmla="*/ 423 w 144935"/>
                <a:gd name="connsiteY5" fmla="*/ 53 h 15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35" h="151156">
                  <a:moveTo>
                    <a:pt x="423" y="53"/>
                  </a:moveTo>
                  <a:cubicBezTo>
                    <a:pt x="2804" y="1905"/>
                    <a:pt x="1746" y="46356"/>
                    <a:pt x="25823" y="71491"/>
                  </a:cubicBezTo>
                  <a:cubicBezTo>
                    <a:pt x="49900" y="96626"/>
                    <a:pt x="142505" y="146633"/>
                    <a:pt x="144886" y="150866"/>
                  </a:cubicBezTo>
                  <a:cubicBezTo>
                    <a:pt x="147267" y="155099"/>
                    <a:pt x="62336" y="111972"/>
                    <a:pt x="40111" y="96891"/>
                  </a:cubicBezTo>
                  <a:cubicBezTo>
                    <a:pt x="17886" y="81810"/>
                    <a:pt x="16828" y="76253"/>
                    <a:pt x="11536" y="60378"/>
                  </a:cubicBezTo>
                  <a:cubicBezTo>
                    <a:pt x="6244" y="44503"/>
                    <a:pt x="-1958" y="-1799"/>
                    <a:pt x="423" y="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60985B4E-1EDB-466A-B0B3-F1B55C30FBAA}"/>
                </a:ext>
              </a:extLst>
            </p:cNvPr>
            <p:cNvSpPr/>
            <p:nvPr/>
          </p:nvSpPr>
          <p:spPr>
            <a:xfrm>
              <a:off x="2511177" y="1593396"/>
              <a:ext cx="205737" cy="113356"/>
            </a:xfrm>
            <a:custGeom>
              <a:avLst/>
              <a:gdLst>
                <a:gd name="connsiteX0" fmla="*/ 248 w 205737"/>
                <a:gd name="connsiteY0" fmla="*/ 3629 h 113356"/>
                <a:gd name="connsiteX1" fmla="*/ 63748 w 205737"/>
                <a:gd name="connsiteY1" fmla="*/ 24267 h 113356"/>
                <a:gd name="connsiteX2" fmla="*/ 100261 w 205737"/>
                <a:gd name="connsiteY2" fmla="*/ 105229 h 113356"/>
                <a:gd name="connsiteX3" fmla="*/ 160586 w 205737"/>
                <a:gd name="connsiteY3" fmla="*/ 109992 h 113356"/>
                <a:gd name="connsiteX4" fmla="*/ 203448 w 205737"/>
                <a:gd name="connsiteY4" fmla="*/ 100467 h 113356"/>
                <a:gd name="connsiteX5" fmla="*/ 89148 w 205737"/>
                <a:gd name="connsiteY5" fmla="*/ 87767 h 113356"/>
                <a:gd name="connsiteX6" fmla="*/ 248 w 205737"/>
                <a:gd name="connsiteY6" fmla="*/ 3629 h 1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737" h="113356">
                  <a:moveTo>
                    <a:pt x="248" y="3629"/>
                  </a:moveTo>
                  <a:cubicBezTo>
                    <a:pt x="-3985" y="-6954"/>
                    <a:pt x="47079" y="7334"/>
                    <a:pt x="63748" y="24267"/>
                  </a:cubicBezTo>
                  <a:cubicBezTo>
                    <a:pt x="80417" y="41200"/>
                    <a:pt x="84121" y="90942"/>
                    <a:pt x="100261" y="105229"/>
                  </a:cubicBezTo>
                  <a:cubicBezTo>
                    <a:pt x="116401" y="119517"/>
                    <a:pt x="143388" y="110786"/>
                    <a:pt x="160586" y="109992"/>
                  </a:cubicBezTo>
                  <a:cubicBezTo>
                    <a:pt x="177784" y="109198"/>
                    <a:pt x="215354" y="104171"/>
                    <a:pt x="203448" y="100467"/>
                  </a:cubicBezTo>
                  <a:cubicBezTo>
                    <a:pt x="191542" y="96763"/>
                    <a:pt x="116929" y="100732"/>
                    <a:pt x="89148" y="87767"/>
                  </a:cubicBezTo>
                  <a:cubicBezTo>
                    <a:pt x="61367" y="74802"/>
                    <a:pt x="4481" y="14212"/>
                    <a:pt x="248" y="36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A9B80D5F-CEAC-48EA-B961-9B7DD9D01E14}"/>
                </a:ext>
              </a:extLst>
            </p:cNvPr>
            <p:cNvSpPr/>
            <p:nvPr/>
          </p:nvSpPr>
          <p:spPr>
            <a:xfrm>
              <a:off x="2562683" y="1642924"/>
              <a:ext cx="135504" cy="109954"/>
            </a:xfrm>
            <a:custGeom>
              <a:avLst/>
              <a:gdLst>
                <a:gd name="connsiteX0" fmla="*/ 2717 w 135504"/>
                <a:gd name="connsiteY0" fmla="*/ 139 h 109954"/>
                <a:gd name="connsiteX1" fmla="*/ 59867 w 135504"/>
                <a:gd name="connsiteY1" fmla="*/ 101739 h 109954"/>
                <a:gd name="connsiteX2" fmla="*/ 105905 w 135504"/>
                <a:gd name="connsiteY2" fmla="*/ 101739 h 109954"/>
                <a:gd name="connsiteX3" fmla="*/ 132892 w 135504"/>
                <a:gd name="connsiteY3" fmla="*/ 84276 h 109954"/>
                <a:gd name="connsiteX4" fmla="*/ 40817 w 135504"/>
                <a:gd name="connsiteY4" fmla="*/ 98564 h 109954"/>
                <a:gd name="connsiteX5" fmla="*/ 12242 w 135504"/>
                <a:gd name="connsiteY5" fmla="*/ 79514 h 109954"/>
                <a:gd name="connsiteX6" fmla="*/ 2717 w 135504"/>
                <a:gd name="connsiteY6" fmla="*/ 139 h 1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504" h="109954">
                  <a:moveTo>
                    <a:pt x="2717" y="139"/>
                  </a:moveTo>
                  <a:cubicBezTo>
                    <a:pt x="10654" y="3843"/>
                    <a:pt x="42669" y="84806"/>
                    <a:pt x="59867" y="101739"/>
                  </a:cubicBezTo>
                  <a:cubicBezTo>
                    <a:pt x="77065" y="118672"/>
                    <a:pt x="93734" y="104650"/>
                    <a:pt x="105905" y="101739"/>
                  </a:cubicBezTo>
                  <a:cubicBezTo>
                    <a:pt x="118076" y="98829"/>
                    <a:pt x="143740" y="84805"/>
                    <a:pt x="132892" y="84276"/>
                  </a:cubicBezTo>
                  <a:cubicBezTo>
                    <a:pt x="122044" y="83747"/>
                    <a:pt x="60925" y="99358"/>
                    <a:pt x="40817" y="98564"/>
                  </a:cubicBezTo>
                  <a:cubicBezTo>
                    <a:pt x="20709" y="97770"/>
                    <a:pt x="18327" y="91156"/>
                    <a:pt x="12242" y="79514"/>
                  </a:cubicBezTo>
                  <a:cubicBezTo>
                    <a:pt x="6157" y="67872"/>
                    <a:pt x="-5220" y="-3565"/>
                    <a:pt x="2717" y="1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4D28D6FC-36B1-4323-9A3B-78F8B9B7B0D7}"/>
                </a:ext>
              </a:extLst>
            </p:cNvPr>
            <p:cNvSpPr/>
            <p:nvPr/>
          </p:nvSpPr>
          <p:spPr>
            <a:xfrm>
              <a:off x="2034283" y="1683984"/>
              <a:ext cx="501241" cy="176082"/>
            </a:xfrm>
            <a:custGeom>
              <a:avLst/>
              <a:gdLst>
                <a:gd name="connsiteX0" fmla="*/ 7242 w 501241"/>
                <a:gd name="connsiteY0" fmla="*/ 354 h 176082"/>
                <a:gd name="connsiteX1" fmla="*/ 32642 w 501241"/>
                <a:gd name="connsiteY1" fmla="*/ 47979 h 176082"/>
                <a:gd name="connsiteX2" fmla="*/ 319980 w 501241"/>
                <a:gd name="connsiteY2" fmla="*/ 152754 h 176082"/>
                <a:gd name="connsiteX3" fmla="*/ 500955 w 501241"/>
                <a:gd name="connsiteY3" fmla="*/ 173391 h 176082"/>
                <a:gd name="connsiteX4" fmla="*/ 280292 w 501241"/>
                <a:gd name="connsiteY4" fmla="*/ 168629 h 176082"/>
                <a:gd name="connsiteX5" fmla="*/ 134242 w 501241"/>
                <a:gd name="connsiteY5" fmla="*/ 108304 h 176082"/>
                <a:gd name="connsiteX6" fmla="*/ 38992 w 501241"/>
                <a:gd name="connsiteY6" fmla="*/ 70204 h 176082"/>
                <a:gd name="connsiteX7" fmla="*/ 7242 w 501241"/>
                <a:gd name="connsiteY7" fmla="*/ 354 h 17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241" h="176082">
                  <a:moveTo>
                    <a:pt x="7242" y="354"/>
                  </a:moveTo>
                  <a:cubicBezTo>
                    <a:pt x="6184" y="-3350"/>
                    <a:pt x="-19481" y="22579"/>
                    <a:pt x="32642" y="47979"/>
                  </a:cubicBezTo>
                  <a:cubicBezTo>
                    <a:pt x="84765" y="73379"/>
                    <a:pt x="241928" y="131852"/>
                    <a:pt x="319980" y="152754"/>
                  </a:cubicBezTo>
                  <a:cubicBezTo>
                    <a:pt x="398032" y="173656"/>
                    <a:pt x="507570" y="170745"/>
                    <a:pt x="500955" y="173391"/>
                  </a:cubicBezTo>
                  <a:cubicBezTo>
                    <a:pt x="494340" y="176037"/>
                    <a:pt x="341411" y="179477"/>
                    <a:pt x="280292" y="168629"/>
                  </a:cubicBezTo>
                  <a:cubicBezTo>
                    <a:pt x="219173" y="157781"/>
                    <a:pt x="134242" y="108304"/>
                    <a:pt x="134242" y="108304"/>
                  </a:cubicBezTo>
                  <a:cubicBezTo>
                    <a:pt x="94025" y="91900"/>
                    <a:pt x="62275" y="82904"/>
                    <a:pt x="38992" y="70204"/>
                  </a:cubicBezTo>
                  <a:cubicBezTo>
                    <a:pt x="15709" y="57504"/>
                    <a:pt x="8300" y="4058"/>
                    <a:pt x="7242" y="3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D5B16307-3651-4F35-B174-D47B6F5434CB}"/>
                </a:ext>
              </a:extLst>
            </p:cNvPr>
            <p:cNvSpPr/>
            <p:nvPr/>
          </p:nvSpPr>
          <p:spPr>
            <a:xfrm>
              <a:off x="2674931" y="1644597"/>
              <a:ext cx="68894" cy="166887"/>
            </a:xfrm>
            <a:custGeom>
              <a:avLst/>
              <a:gdLst>
                <a:gd name="connsiteX0" fmla="*/ 22232 w 68894"/>
                <a:gd name="connsiteY0" fmla="*/ 53 h 166887"/>
                <a:gd name="connsiteX1" fmla="*/ 63507 w 68894"/>
                <a:gd name="connsiteY1" fmla="*/ 114353 h 166887"/>
                <a:gd name="connsiteX2" fmla="*/ 7 w 68894"/>
                <a:gd name="connsiteY2" fmla="*/ 166741 h 166887"/>
                <a:gd name="connsiteX3" fmla="*/ 68269 w 68894"/>
                <a:gd name="connsiteY3" fmla="*/ 100066 h 166887"/>
                <a:gd name="connsiteX4" fmla="*/ 22232 w 68894"/>
                <a:gd name="connsiteY4" fmla="*/ 53 h 16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94" h="166887">
                  <a:moveTo>
                    <a:pt x="22232" y="53"/>
                  </a:moveTo>
                  <a:cubicBezTo>
                    <a:pt x="21438" y="2434"/>
                    <a:pt x="67211" y="86572"/>
                    <a:pt x="63507" y="114353"/>
                  </a:cubicBezTo>
                  <a:cubicBezTo>
                    <a:pt x="59803" y="142134"/>
                    <a:pt x="-787" y="169122"/>
                    <a:pt x="7" y="166741"/>
                  </a:cubicBezTo>
                  <a:cubicBezTo>
                    <a:pt x="801" y="164360"/>
                    <a:pt x="61390" y="124143"/>
                    <a:pt x="68269" y="100066"/>
                  </a:cubicBezTo>
                  <a:cubicBezTo>
                    <a:pt x="75148" y="75989"/>
                    <a:pt x="23026" y="-2328"/>
                    <a:pt x="22232" y="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D3107961-53BE-43EE-BD89-BE8B0BC6F9BB}"/>
                </a:ext>
              </a:extLst>
            </p:cNvPr>
            <p:cNvSpPr/>
            <p:nvPr/>
          </p:nvSpPr>
          <p:spPr>
            <a:xfrm>
              <a:off x="2075166" y="1382684"/>
              <a:ext cx="90184" cy="82117"/>
            </a:xfrm>
            <a:custGeom>
              <a:avLst/>
              <a:gdLst>
                <a:gd name="connsiteX0" fmla="*/ 4459 w 90184"/>
                <a:gd name="connsiteY0" fmla="*/ 29 h 82117"/>
                <a:gd name="connsiteX1" fmla="*/ 20334 w 90184"/>
                <a:gd name="connsiteY1" fmla="*/ 77816 h 82117"/>
                <a:gd name="connsiteX2" fmla="*/ 90184 w 90184"/>
                <a:gd name="connsiteY2" fmla="*/ 68291 h 82117"/>
                <a:gd name="connsiteX3" fmla="*/ 4459 w 90184"/>
                <a:gd name="connsiteY3" fmla="*/ 29 h 8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84" h="82117">
                  <a:moveTo>
                    <a:pt x="4459" y="29"/>
                  </a:moveTo>
                  <a:cubicBezTo>
                    <a:pt x="-7183" y="1616"/>
                    <a:pt x="6046" y="66439"/>
                    <a:pt x="20334" y="77816"/>
                  </a:cubicBezTo>
                  <a:cubicBezTo>
                    <a:pt x="34622" y="89193"/>
                    <a:pt x="89919" y="75170"/>
                    <a:pt x="90184" y="68291"/>
                  </a:cubicBezTo>
                  <a:cubicBezTo>
                    <a:pt x="90449" y="61412"/>
                    <a:pt x="16101" y="-1558"/>
                    <a:pt x="4459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985F7775-B9F4-4158-BB4C-4B9314498639}"/>
                </a:ext>
              </a:extLst>
            </p:cNvPr>
            <p:cNvSpPr/>
            <p:nvPr/>
          </p:nvSpPr>
          <p:spPr>
            <a:xfrm>
              <a:off x="2148637" y="1707508"/>
              <a:ext cx="385517" cy="50236"/>
            </a:xfrm>
            <a:custGeom>
              <a:avLst/>
              <a:gdLst>
                <a:gd name="connsiteX0" fmla="*/ 7188 w 385517"/>
                <a:gd name="connsiteY0" fmla="*/ 642 h 50236"/>
                <a:gd name="connsiteX1" fmla="*/ 383426 w 385517"/>
                <a:gd name="connsiteY1" fmla="*/ 49855 h 50236"/>
                <a:gd name="connsiteX2" fmla="*/ 153238 w 385517"/>
                <a:gd name="connsiteY2" fmla="*/ 22867 h 50236"/>
                <a:gd name="connsiteX3" fmla="*/ 7188 w 385517"/>
                <a:gd name="connsiteY3" fmla="*/ 642 h 5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517" h="50236">
                  <a:moveTo>
                    <a:pt x="7188" y="642"/>
                  </a:moveTo>
                  <a:cubicBezTo>
                    <a:pt x="45553" y="5140"/>
                    <a:pt x="359084" y="46151"/>
                    <a:pt x="383426" y="49855"/>
                  </a:cubicBezTo>
                  <a:cubicBezTo>
                    <a:pt x="407768" y="53559"/>
                    <a:pt x="212769" y="29217"/>
                    <a:pt x="153238" y="22867"/>
                  </a:cubicBezTo>
                  <a:cubicBezTo>
                    <a:pt x="93707" y="16517"/>
                    <a:pt x="-31177" y="-3856"/>
                    <a:pt x="7188" y="6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3583EFF7-48BD-46D0-8B8F-A4394DAB72C1}"/>
                </a:ext>
              </a:extLst>
            </p:cNvPr>
            <p:cNvSpPr/>
            <p:nvPr/>
          </p:nvSpPr>
          <p:spPr>
            <a:xfrm>
              <a:off x="2600274" y="1799059"/>
              <a:ext cx="143072" cy="63175"/>
            </a:xfrm>
            <a:custGeom>
              <a:avLst/>
              <a:gdLst>
                <a:gd name="connsiteX0" fmla="*/ 51 w 143072"/>
                <a:gd name="connsiteY0" fmla="*/ 63079 h 63175"/>
                <a:gd name="connsiteX1" fmla="*/ 100064 w 143072"/>
                <a:gd name="connsiteY1" fmla="*/ 15454 h 63175"/>
                <a:gd name="connsiteX2" fmla="*/ 142926 w 143072"/>
                <a:gd name="connsiteY2" fmla="*/ 17041 h 63175"/>
                <a:gd name="connsiteX3" fmla="*/ 87364 w 143072"/>
                <a:gd name="connsiteY3" fmla="*/ 1166 h 63175"/>
                <a:gd name="connsiteX4" fmla="*/ 51 w 143072"/>
                <a:gd name="connsiteY4" fmla="*/ 63079 h 6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72" h="63175">
                  <a:moveTo>
                    <a:pt x="51" y="63079"/>
                  </a:moveTo>
                  <a:cubicBezTo>
                    <a:pt x="2168" y="65460"/>
                    <a:pt x="76252" y="23127"/>
                    <a:pt x="100064" y="15454"/>
                  </a:cubicBezTo>
                  <a:cubicBezTo>
                    <a:pt x="123876" y="7781"/>
                    <a:pt x="145043" y="19422"/>
                    <a:pt x="142926" y="17041"/>
                  </a:cubicBezTo>
                  <a:cubicBezTo>
                    <a:pt x="140809" y="14660"/>
                    <a:pt x="113558" y="-4919"/>
                    <a:pt x="87364" y="1166"/>
                  </a:cubicBezTo>
                  <a:cubicBezTo>
                    <a:pt x="61170" y="7251"/>
                    <a:pt x="-2066" y="60698"/>
                    <a:pt x="51" y="630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DC299A1B-0712-4087-8AC7-F0597CCE6D31}"/>
                </a:ext>
              </a:extLst>
            </p:cNvPr>
            <p:cNvSpPr/>
            <p:nvPr/>
          </p:nvSpPr>
          <p:spPr>
            <a:xfrm>
              <a:off x="2557410" y="2026741"/>
              <a:ext cx="204986" cy="48173"/>
            </a:xfrm>
            <a:custGeom>
              <a:avLst/>
              <a:gdLst>
                <a:gd name="connsiteX0" fmla="*/ 53 w 204986"/>
                <a:gd name="connsiteY0" fmla="*/ 10022 h 48173"/>
                <a:gd name="connsiteX1" fmla="*/ 139753 w 204986"/>
                <a:gd name="connsiteY1" fmla="*/ 48122 h 48173"/>
                <a:gd name="connsiteX2" fmla="*/ 204840 w 204986"/>
                <a:gd name="connsiteY2" fmla="*/ 497 h 48173"/>
                <a:gd name="connsiteX3" fmla="*/ 123878 w 204986"/>
                <a:gd name="connsiteY3" fmla="*/ 22722 h 48173"/>
                <a:gd name="connsiteX4" fmla="*/ 53 w 204986"/>
                <a:gd name="connsiteY4" fmla="*/ 10022 h 4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986" h="48173">
                  <a:moveTo>
                    <a:pt x="53" y="10022"/>
                  </a:moveTo>
                  <a:cubicBezTo>
                    <a:pt x="2699" y="14255"/>
                    <a:pt x="105622" y="49709"/>
                    <a:pt x="139753" y="48122"/>
                  </a:cubicBezTo>
                  <a:cubicBezTo>
                    <a:pt x="173884" y="46535"/>
                    <a:pt x="207486" y="4730"/>
                    <a:pt x="204840" y="497"/>
                  </a:cubicBezTo>
                  <a:cubicBezTo>
                    <a:pt x="202194" y="-3736"/>
                    <a:pt x="154041" y="20341"/>
                    <a:pt x="123878" y="22722"/>
                  </a:cubicBezTo>
                  <a:cubicBezTo>
                    <a:pt x="93716" y="25103"/>
                    <a:pt x="-2593" y="5789"/>
                    <a:pt x="53" y="100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9070B342-32C9-4ACC-9930-21FCCA09F45A}"/>
                </a:ext>
              </a:extLst>
            </p:cNvPr>
            <p:cNvSpPr/>
            <p:nvPr/>
          </p:nvSpPr>
          <p:spPr>
            <a:xfrm>
              <a:off x="2525497" y="2052416"/>
              <a:ext cx="128193" cy="129302"/>
            </a:xfrm>
            <a:custGeom>
              <a:avLst/>
              <a:gdLst>
                <a:gd name="connsiteX0" fmla="*/ 216 w 128193"/>
                <a:gd name="connsiteY0" fmla="*/ 222 h 129302"/>
                <a:gd name="connsiteX1" fmla="*/ 117691 w 128193"/>
                <a:gd name="connsiteY1" fmla="*/ 90709 h 129302"/>
                <a:gd name="connsiteX2" fmla="*/ 119278 w 128193"/>
                <a:gd name="connsiteY2" fmla="*/ 128809 h 129302"/>
                <a:gd name="connsiteX3" fmla="*/ 89116 w 128193"/>
                <a:gd name="connsiteY3" fmla="*/ 66897 h 129302"/>
                <a:gd name="connsiteX4" fmla="*/ 216 w 128193"/>
                <a:gd name="connsiteY4" fmla="*/ 222 h 1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93" h="129302">
                  <a:moveTo>
                    <a:pt x="216" y="222"/>
                  </a:moveTo>
                  <a:cubicBezTo>
                    <a:pt x="4978" y="4191"/>
                    <a:pt x="97848" y="69278"/>
                    <a:pt x="117691" y="90709"/>
                  </a:cubicBezTo>
                  <a:cubicBezTo>
                    <a:pt x="137534" y="112140"/>
                    <a:pt x="124040" y="132778"/>
                    <a:pt x="119278" y="128809"/>
                  </a:cubicBezTo>
                  <a:cubicBezTo>
                    <a:pt x="114516" y="124840"/>
                    <a:pt x="107637" y="87270"/>
                    <a:pt x="89116" y="66897"/>
                  </a:cubicBezTo>
                  <a:cubicBezTo>
                    <a:pt x="70595" y="46524"/>
                    <a:pt x="-4546" y="-3747"/>
                    <a:pt x="216" y="2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33E18874-7F7F-4292-A353-0297E50D055F}"/>
                </a:ext>
              </a:extLst>
            </p:cNvPr>
            <p:cNvSpPr/>
            <p:nvPr/>
          </p:nvSpPr>
          <p:spPr>
            <a:xfrm>
              <a:off x="2514462" y="2203534"/>
              <a:ext cx="85392" cy="117226"/>
            </a:xfrm>
            <a:custGeom>
              <a:avLst/>
              <a:gdLst>
                <a:gd name="connsiteX0" fmla="*/ 138 w 85392"/>
                <a:gd name="connsiteY0" fmla="*/ 3091 h 117226"/>
                <a:gd name="connsiteX1" fmla="*/ 79513 w 85392"/>
                <a:gd name="connsiteY1" fmla="*/ 106279 h 117226"/>
                <a:gd name="connsiteX2" fmla="*/ 79513 w 85392"/>
                <a:gd name="connsiteY2" fmla="*/ 114216 h 117226"/>
                <a:gd name="connsiteX3" fmla="*/ 76338 w 85392"/>
                <a:gd name="connsiteY3" fmla="*/ 61829 h 117226"/>
                <a:gd name="connsiteX4" fmla="*/ 60463 w 85392"/>
                <a:gd name="connsiteY4" fmla="*/ 30079 h 117226"/>
                <a:gd name="connsiteX5" fmla="*/ 138 w 85392"/>
                <a:gd name="connsiteY5" fmla="*/ 3091 h 11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92" h="117226">
                  <a:moveTo>
                    <a:pt x="138" y="3091"/>
                  </a:moveTo>
                  <a:cubicBezTo>
                    <a:pt x="3313" y="15791"/>
                    <a:pt x="66284" y="87758"/>
                    <a:pt x="79513" y="106279"/>
                  </a:cubicBezTo>
                  <a:cubicBezTo>
                    <a:pt x="92742" y="124800"/>
                    <a:pt x="79513" y="114216"/>
                    <a:pt x="79513" y="114216"/>
                  </a:cubicBezTo>
                  <a:cubicBezTo>
                    <a:pt x="78984" y="106808"/>
                    <a:pt x="79513" y="75852"/>
                    <a:pt x="76338" y="61829"/>
                  </a:cubicBezTo>
                  <a:cubicBezTo>
                    <a:pt x="73163" y="47806"/>
                    <a:pt x="71576" y="39869"/>
                    <a:pt x="60463" y="30079"/>
                  </a:cubicBezTo>
                  <a:cubicBezTo>
                    <a:pt x="49351" y="20289"/>
                    <a:pt x="-3037" y="-9609"/>
                    <a:pt x="138" y="3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4B8ABE0E-49FD-41EB-A318-C78A9D077429}"/>
                </a:ext>
              </a:extLst>
            </p:cNvPr>
            <p:cNvSpPr/>
            <p:nvPr/>
          </p:nvSpPr>
          <p:spPr>
            <a:xfrm rot="13534637">
              <a:off x="2497101" y="2111376"/>
              <a:ext cx="72014" cy="93667"/>
            </a:xfrm>
            <a:custGeom>
              <a:avLst/>
              <a:gdLst>
                <a:gd name="connsiteX0" fmla="*/ 36 w 72014"/>
                <a:gd name="connsiteY0" fmla="*/ 8072 h 8077"/>
                <a:gd name="connsiteX1" fmla="*/ 60361 w 72014"/>
                <a:gd name="connsiteY1" fmla="*/ 135 h 8077"/>
                <a:gd name="connsiteX2" fmla="*/ 69886 w 72014"/>
                <a:gd name="connsiteY2" fmla="*/ 1722 h 8077"/>
                <a:gd name="connsiteX3" fmla="*/ 36 w 72014"/>
                <a:gd name="connsiteY3" fmla="*/ 8072 h 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14" h="8077">
                  <a:moveTo>
                    <a:pt x="36" y="8072"/>
                  </a:moveTo>
                  <a:cubicBezTo>
                    <a:pt x="-1551" y="7808"/>
                    <a:pt x="48719" y="1193"/>
                    <a:pt x="60361" y="135"/>
                  </a:cubicBezTo>
                  <a:cubicBezTo>
                    <a:pt x="72003" y="-923"/>
                    <a:pt x="74384" y="4632"/>
                    <a:pt x="69886" y="1722"/>
                  </a:cubicBezTo>
                  <a:cubicBezTo>
                    <a:pt x="65388" y="-1189"/>
                    <a:pt x="1623" y="8336"/>
                    <a:pt x="36" y="80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3D537145-8F23-436F-82DA-B2E7633596A6}"/>
                </a:ext>
              </a:extLst>
            </p:cNvPr>
            <p:cNvSpPr/>
            <p:nvPr/>
          </p:nvSpPr>
          <p:spPr>
            <a:xfrm>
              <a:off x="2474897" y="2135154"/>
              <a:ext cx="84249" cy="55602"/>
            </a:xfrm>
            <a:custGeom>
              <a:avLst/>
              <a:gdLst>
                <a:gd name="connsiteX0" fmla="*/ 16 w 84249"/>
                <a:gd name="connsiteY0" fmla="*/ 34 h 55602"/>
                <a:gd name="connsiteX1" fmla="*/ 63516 w 84249"/>
                <a:gd name="connsiteY1" fmla="*/ 14321 h 55602"/>
                <a:gd name="connsiteX2" fmla="*/ 84153 w 84249"/>
                <a:gd name="connsiteY2" fmla="*/ 55596 h 55602"/>
                <a:gd name="connsiteX3" fmla="*/ 57166 w 84249"/>
                <a:gd name="connsiteY3" fmla="*/ 17496 h 55602"/>
                <a:gd name="connsiteX4" fmla="*/ 16 w 84249"/>
                <a:gd name="connsiteY4" fmla="*/ 34 h 5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49" h="55602">
                  <a:moveTo>
                    <a:pt x="16" y="34"/>
                  </a:moveTo>
                  <a:cubicBezTo>
                    <a:pt x="1074" y="-495"/>
                    <a:pt x="49493" y="5061"/>
                    <a:pt x="63516" y="14321"/>
                  </a:cubicBezTo>
                  <a:cubicBezTo>
                    <a:pt x="77539" y="23581"/>
                    <a:pt x="85211" y="55067"/>
                    <a:pt x="84153" y="55596"/>
                  </a:cubicBezTo>
                  <a:cubicBezTo>
                    <a:pt x="83095" y="56125"/>
                    <a:pt x="65897" y="26227"/>
                    <a:pt x="57166" y="17496"/>
                  </a:cubicBezTo>
                  <a:cubicBezTo>
                    <a:pt x="48435" y="8765"/>
                    <a:pt x="-1042" y="563"/>
                    <a:pt x="16" y="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884B1890-79F8-46A7-81C2-10FCAF9B8E12}"/>
                </a:ext>
              </a:extLst>
            </p:cNvPr>
            <p:cNvSpPr/>
            <p:nvPr/>
          </p:nvSpPr>
          <p:spPr>
            <a:xfrm>
              <a:off x="2768802" y="1991222"/>
              <a:ext cx="138126" cy="96766"/>
            </a:xfrm>
            <a:custGeom>
              <a:avLst/>
              <a:gdLst>
                <a:gd name="connsiteX0" fmla="*/ 55361 w 138126"/>
                <a:gd name="connsiteY0" fmla="*/ 1091 h 96766"/>
                <a:gd name="connsiteX1" fmla="*/ 9323 w 138126"/>
                <a:gd name="connsiteY1" fmla="*/ 39191 h 96766"/>
                <a:gd name="connsiteX2" fmla="*/ 12498 w 138126"/>
                <a:gd name="connsiteY2" fmla="*/ 66178 h 96766"/>
                <a:gd name="connsiteX3" fmla="*/ 137911 w 138126"/>
                <a:gd name="connsiteY3" fmla="*/ 94753 h 96766"/>
                <a:gd name="connsiteX4" fmla="*/ 42661 w 138126"/>
                <a:gd name="connsiteY4" fmla="*/ 85228 h 96766"/>
                <a:gd name="connsiteX5" fmla="*/ 55361 w 138126"/>
                <a:gd name="connsiteY5" fmla="*/ 1091 h 9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126" h="96766">
                  <a:moveTo>
                    <a:pt x="55361" y="1091"/>
                  </a:moveTo>
                  <a:cubicBezTo>
                    <a:pt x="49805" y="-6582"/>
                    <a:pt x="16467" y="28343"/>
                    <a:pt x="9323" y="39191"/>
                  </a:cubicBezTo>
                  <a:cubicBezTo>
                    <a:pt x="2179" y="50039"/>
                    <a:pt x="-8933" y="56918"/>
                    <a:pt x="12498" y="66178"/>
                  </a:cubicBezTo>
                  <a:cubicBezTo>
                    <a:pt x="33929" y="75438"/>
                    <a:pt x="132884" y="91578"/>
                    <a:pt x="137911" y="94753"/>
                  </a:cubicBezTo>
                  <a:cubicBezTo>
                    <a:pt x="142938" y="97928"/>
                    <a:pt x="58536" y="98986"/>
                    <a:pt x="42661" y="85228"/>
                  </a:cubicBezTo>
                  <a:cubicBezTo>
                    <a:pt x="26786" y="71470"/>
                    <a:pt x="60917" y="8764"/>
                    <a:pt x="55361" y="1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0A96F620-E1EC-43D5-B246-241C00E14C04}"/>
                </a:ext>
              </a:extLst>
            </p:cNvPr>
            <p:cNvSpPr/>
            <p:nvPr/>
          </p:nvSpPr>
          <p:spPr>
            <a:xfrm>
              <a:off x="2579651" y="2039874"/>
              <a:ext cx="183633" cy="60503"/>
            </a:xfrm>
            <a:custGeom>
              <a:avLst/>
              <a:gdLst>
                <a:gd name="connsiteX0" fmla="*/ 37 w 183633"/>
                <a:gd name="connsiteY0" fmla="*/ 27051 h 60503"/>
                <a:gd name="connsiteX1" fmla="*/ 117512 w 183633"/>
                <a:gd name="connsiteY1" fmla="*/ 60389 h 60503"/>
                <a:gd name="connsiteX2" fmla="*/ 182599 w 183633"/>
                <a:gd name="connsiteY2" fmla="*/ 36576 h 60503"/>
                <a:gd name="connsiteX3" fmla="*/ 155612 w 183633"/>
                <a:gd name="connsiteY3" fmla="*/ 64 h 60503"/>
                <a:gd name="connsiteX4" fmla="*/ 130212 w 183633"/>
                <a:gd name="connsiteY4" fmla="*/ 46101 h 60503"/>
                <a:gd name="connsiteX5" fmla="*/ 37 w 183633"/>
                <a:gd name="connsiteY5" fmla="*/ 27051 h 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33" h="60503">
                  <a:moveTo>
                    <a:pt x="37" y="27051"/>
                  </a:moveTo>
                  <a:cubicBezTo>
                    <a:pt x="-2080" y="29432"/>
                    <a:pt x="87085" y="58802"/>
                    <a:pt x="117512" y="60389"/>
                  </a:cubicBezTo>
                  <a:cubicBezTo>
                    <a:pt x="147939" y="61977"/>
                    <a:pt x="176249" y="46630"/>
                    <a:pt x="182599" y="36576"/>
                  </a:cubicBezTo>
                  <a:cubicBezTo>
                    <a:pt x="188949" y="26522"/>
                    <a:pt x="164343" y="-1524"/>
                    <a:pt x="155612" y="64"/>
                  </a:cubicBezTo>
                  <a:cubicBezTo>
                    <a:pt x="146881" y="1652"/>
                    <a:pt x="154289" y="41074"/>
                    <a:pt x="130212" y="46101"/>
                  </a:cubicBezTo>
                  <a:cubicBezTo>
                    <a:pt x="106135" y="51128"/>
                    <a:pt x="2154" y="24670"/>
                    <a:pt x="37" y="270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50573511-C525-4968-B464-D53D1C9969DE}"/>
                </a:ext>
              </a:extLst>
            </p:cNvPr>
            <p:cNvSpPr/>
            <p:nvPr/>
          </p:nvSpPr>
          <p:spPr>
            <a:xfrm>
              <a:off x="2654252" y="2105017"/>
              <a:ext cx="294199" cy="52415"/>
            </a:xfrm>
            <a:custGeom>
              <a:avLst/>
              <a:gdLst>
                <a:gd name="connsiteX0" fmla="*/ 48 w 294199"/>
                <a:gd name="connsiteY0" fmla="*/ 52396 h 52415"/>
                <a:gd name="connsiteX1" fmla="*/ 100061 w 294199"/>
                <a:gd name="connsiteY1" fmla="*/ 6358 h 52415"/>
                <a:gd name="connsiteX2" fmla="*/ 203248 w 294199"/>
                <a:gd name="connsiteY2" fmla="*/ 30171 h 52415"/>
                <a:gd name="connsiteX3" fmla="*/ 292148 w 294199"/>
                <a:gd name="connsiteY3" fmla="*/ 30171 h 52415"/>
                <a:gd name="connsiteX4" fmla="*/ 112761 w 294199"/>
                <a:gd name="connsiteY4" fmla="*/ 8 h 52415"/>
                <a:gd name="connsiteX5" fmla="*/ 48 w 294199"/>
                <a:gd name="connsiteY5" fmla="*/ 52396 h 5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199" h="52415">
                  <a:moveTo>
                    <a:pt x="48" y="52396"/>
                  </a:moveTo>
                  <a:cubicBezTo>
                    <a:pt x="-2069" y="53454"/>
                    <a:pt x="66194" y="10062"/>
                    <a:pt x="100061" y="6358"/>
                  </a:cubicBezTo>
                  <a:cubicBezTo>
                    <a:pt x="133928" y="2654"/>
                    <a:pt x="171234" y="26202"/>
                    <a:pt x="203248" y="30171"/>
                  </a:cubicBezTo>
                  <a:cubicBezTo>
                    <a:pt x="235263" y="34140"/>
                    <a:pt x="307229" y="35198"/>
                    <a:pt x="292148" y="30171"/>
                  </a:cubicBezTo>
                  <a:cubicBezTo>
                    <a:pt x="277067" y="25144"/>
                    <a:pt x="157740" y="-521"/>
                    <a:pt x="112761" y="8"/>
                  </a:cubicBezTo>
                  <a:cubicBezTo>
                    <a:pt x="67782" y="537"/>
                    <a:pt x="2165" y="51338"/>
                    <a:pt x="48" y="523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D28D8023-AC23-433A-BC01-B46008EEC5AE}"/>
                </a:ext>
              </a:extLst>
            </p:cNvPr>
            <p:cNvSpPr/>
            <p:nvPr/>
          </p:nvSpPr>
          <p:spPr>
            <a:xfrm>
              <a:off x="2840927" y="2015572"/>
              <a:ext cx="153477" cy="68974"/>
            </a:xfrm>
            <a:custGeom>
              <a:avLst/>
              <a:gdLst>
                <a:gd name="connsiteX0" fmla="*/ 53086 w 153477"/>
                <a:gd name="connsiteY0" fmla="*/ 2141 h 68974"/>
                <a:gd name="connsiteX1" fmla="*/ 3873 w 153477"/>
                <a:gd name="connsiteY1" fmla="*/ 21191 h 68974"/>
                <a:gd name="connsiteX2" fmla="*/ 153098 w 153477"/>
                <a:gd name="connsiteY2" fmla="*/ 68816 h 68974"/>
                <a:gd name="connsiteX3" fmla="*/ 53086 w 153477"/>
                <a:gd name="connsiteY3" fmla="*/ 2141 h 6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477" h="68974">
                  <a:moveTo>
                    <a:pt x="53086" y="2141"/>
                  </a:moveTo>
                  <a:cubicBezTo>
                    <a:pt x="28215" y="-5796"/>
                    <a:pt x="-12796" y="10079"/>
                    <a:pt x="3873" y="21191"/>
                  </a:cubicBezTo>
                  <a:cubicBezTo>
                    <a:pt x="20542" y="32303"/>
                    <a:pt x="146483" y="65112"/>
                    <a:pt x="153098" y="68816"/>
                  </a:cubicBezTo>
                  <a:cubicBezTo>
                    <a:pt x="159713" y="72520"/>
                    <a:pt x="77957" y="10078"/>
                    <a:pt x="53086" y="2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D8B0DB56-8F6B-49B6-9D48-06B23456D67C}"/>
                </a:ext>
              </a:extLst>
            </p:cNvPr>
            <p:cNvSpPr/>
            <p:nvPr/>
          </p:nvSpPr>
          <p:spPr>
            <a:xfrm>
              <a:off x="2835321" y="1933973"/>
              <a:ext cx="532674" cy="202504"/>
            </a:xfrm>
            <a:custGeom>
              <a:avLst/>
              <a:gdLst>
                <a:gd name="connsiteX0" fmla="*/ 6304 w 532674"/>
                <a:gd name="connsiteY0" fmla="*/ 1190 h 202504"/>
                <a:gd name="connsiteX1" fmla="*/ 252367 w 532674"/>
                <a:gd name="connsiteY1" fmla="*/ 99615 h 202504"/>
                <a:gd name="connsiteX2" fmla="*/ 296817 w 532674"/>
                <a:gd name="connsiteY2" fmla="*/ 109140 h 202504"/>
                <a:gd name="connsiteX3" fmla="*/ 425404 w 532674"/>
                <a:gd name="connsiteY3" fmla="*/ 163115 h 202504"/>
                <a:gd name="connsiteX4" fmla="*/ 528592 w 532674"/>
                <a:gd name="connsiteY4" fmla="*/ 201215 h 202504"/>
                <a:gd name="connsiteX5" fmla="*/ 280942 w 532674"/>
                <a:gd name="connsiteY5" fmla="*/ 115490 h 202504"/>
                <a:gd name="connsiteX6" fmla="*/ 90442 w 532674"/>
                <a:gd name="connsiteY6" fmla="*/ 48815 h 202504"/>
                <a:gd name="connsiteX7" fmla="*/ 6304 w 532674"/>
                <a:gd name="connsiteY7" fmla="*/ 1190 h 20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2674" h="202504">
                  <a:moveTo>
                    <a:pt x="6304" y="1190"/>
                  </a:moveTo>
                  <a:cubicBezTo>
                    <a:pt x="33292" y="9657"/>
                    <a:pt x="203948" y="81623"/>
                    <a:pt x="252367" y="99615"/>
                  </a:cubicBezTo>
                  <a:cubicBezTo>
                    <a:pt x="300786" y="117607"/>
                    <a:pt x="267978" y="98557"/>
                    <a:pt x="296817" y="109140"/>
                  </a:cubicBezTo>
                  <a:cubicBezTo>
                    <a:pt x="325657" y="119723"/>
                    <a:pt x="386775" y="147769"/>
                    <a:pt x="425404" y="163115"/>
                  </a:cubicBezTo>
                  <a:cubicBezTo>
                    <a:pt x="464033" y="178461"/>
                    <a:pt x="552669" y="209152"/>
                    <a:pt x="528592" y="201215"/>
                  </a:cubicBezTo>
                  <a:cubicBezTo>
                    <a:pt x="504515" y="193278"/>
                    <a:pt x="280942" y="115490"/>
                    <a:pt x="280942" y="115490"/>
                  </a:cubicBezTo>
                  <a:lnTo>
                    <a:pt x="90442" y="48815"/>
                  </a:lnTo>
                  <a:cubicBezTo>
                    <a:pt x="44934" y="31617"/>
                    <a:pt x="-20684" y="-7277"/>
                    <a:pt x="6304" y="11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E0635CB3-9FB5-4BB2-83ED-E71BD56C598D}"/>
                </a:ext>
              </a:extLst>
            </p:cNvPr>
            <p:cNvSpPr/>
            <p:nvPr/>
          </p:nvSpPr>
          <p:spPr>
            <a:xfrm>
              <a:off x="3027433" y="2016592"/>
              <a:ext cx="203942" cy="197985"/>
            </a:xfrm>
            <a:custGeom>
              <a:avLst/>
              <a:gdLst>
                <a:gd name="connsiteX0" fmla="*/ 1517 w 203942"/>
                <a:gd name="connsiteY0" fmla="*/ 1121 h 197985"/>
                <a:gd name="connsiteX1" fmla="*/ 58667 w 203942"/>
                <a:gd name="connsiteY1" fmla="*/ 80496 h 197985"/>
                <a:gd name="connsiteX2" fmla="*/ 203130 w 203942"/>
                <a:gd name="connsiteY2" fmla="*/ 196383 h 197985"/>
                <a:gd name="connsiteX3" fmla="*/ 112642 w 203942"/>
                <a:gd name="connsiteY3" fmla="*/ 139233 h 197985"/>
                <a:gd name="connsiteX4" fmla="*/ 1517 w 203942"/>
                <a:gd name="connsiteY4" fmla="*/ 1121 h 19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42" h="197985">
                  <a:moveTo>
                    <a:pt x="1517" y="1121"/>
                  </a:moveTo>
                  <a:cubicBezTo>
                    <a:pt x="-7479" y="-8668"/>
                    <a:pt x="25065" y="47952"/>
                    <a:pt x="58667" y="80496"/>
                  </a:cubicBezTo>
                  <a:cubicBezTo>
                    <a:pt x="92269" y="113040"/>
                    <a:pt x="194134" y="186594"/>
                    <a:pt x="203130" y="196383"/>
                  </a:cubicBezTo>
                  <a:cubicBezTo>
                    <a:pt x="212126" y="206172"/>
                    <a:pt x="144128" y="169131"/>
                    <a:pt x="112642" y="139233"/>
                  </a:cubicBezTo>
                  <a:cubicBezTo>
                    <a:pt x="81157" y="109335"/>
                    <a:pt x="10513" y="10910"/>
                    <a:pt x="1517" y="11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D6C9EE8C-B70E-4F04-A383-A9E122C60F77}"/>
                </a:ext>
              </a:extLst>
            </p:cNvPr>
            <p:cNvSpPr/>
            <p:nvPr/>
          </p:nvSpPr>
          <p:spPr>
            <a:xfrm>
              <a:off x="2880540" y="1950695"/>
              <a:ext cx="123237" cy="105662"/>
            </a:xfrm>
            <a:custGeom>
              <a:avLst/>
              <a:gdLst>
                <a:gd name="connsiteX0" fmla="*/ 773 w 123237"/>
                <a:gd name="connsiteY0" fmla="*/ 1930 h 105662"/>
                <a:gd name="connsiteX1" fmla="*/ 121423 w 123237"/>
                <a:gd name="connsiteY1" fmla="*/ 105118 h 105662"/>
                <a:gd name="connsiteX2" fmla="*/ 70623 w 123237"/>
                <a:gd name="connsiteY2" fmla="*/ 41618 h 105662"/>
                <a:gd name="connsiteX3" fmla="*/ 773 w 123237"/>
                <a:gd name="connsiteY3" fmla="*/ 1930 h 10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37" h="105662">
                  <a:moveTo>
                    <a:pt x="773" y="1930"/>
                  </a:moveTo>
                  <a:cubicBezTo>
                    <a:pt x="9240" y="12513"/>
                    <a:pt x="109781" y="98503"/>
                    <a:pt x="121423" y="105118"/>
                  </a:cubicBezTo>
                  <a:cubicBezTo>
                    <a:pt x="133065" y="111733"/>
                    <a:pt x="85440" y="56170"/>
                    <a:pt x="70623" y="41618"/>
                  </a:cubicBezTo>
                  <a:cubicBezTo>
                    <a:pt x="55806" y="27066"/>
                    <a:pt x="-7694" y="-8653"/>
                    <a:pt x="773" y="19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1C4FD0E9-04E7-4708-AFCA-42103A987EE9}"/>
                </a:ext>
              </a:extLst>
            </p:cNvPr>
            <p:cNvSpPr/>
            <p:nvPr/>
          </p:nvSpPr>
          <p:spPr>
            <a:xfrm>
              <a:off x="3020369" y="2093843"/>
              <a:ext cx="189924" cy="109145"/>
            </a:xfrm>
            <a:custGeom>
              <a:avLst/>
              <a:gdLst>
                <a:gd name="connsiteX0" fmla="*/ 644 w 189924"/>
                <a:gd name="connsiteY0" fmla="*/ 70 h 109145"/>
                <a:gd name="connsiteX1" fmla="*/ 126056 w 189924"/>
                <a:gd name="connsiteY1" fmla="*/ 87382 h 109145"/>
                <a:gd name="connsiteX2" fmla="*/ 184794 w 189924"/>
                <a:gd name="connsiteY2" fmla="*/ 103257 h 109145"/>
                <a:gd name="connsiteX3" fmla="*/ 644 w 189924"/>
                <a:gd name="connsiteY3" fmla="*/ 70 h 10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924" h="109145">
                  <a:moveTo>
                    <a:pt x="644" y="70"/>
                  </a:moveTo>
                  <a:cubicBezTo>
                    <a:pt x="-9146" y="-2576"/>
                    <a:pt x="95364" y="70184"/>
                    <a:pt x="126056" y="87382"/>
                  </a:cubicBezTo>
                  <a:cubicBezTo>
                    <a:pt x="156748" y="104580"/>
                    <a:pt x="205961" y="117015"/>
                    <a:pt x="184794" y="103257"/>
                  </a:cubicBezTo>
                  <a:cubicBezTo>
                    <a:pt x="163627" y="89499"/>
                    <a:pt x="10434" y="2716"/>
                    <a:pt x="644" y="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F79D335A-9A03-4AF4-8AF7-7789034FA656}"/>
                </a:ext>
              </a:extLst>
            </p:cNvPr>
            <p:cNvSpPr/>
            <p:nvPr/>
          </p:nvSpPr>
          <p:spPr>
            <a:xfrm>
              <a:off x="2582819" y="2184804"/>
              <a:ext cx="528711" cy="61610"/>
            </a:xfrm>
            <a:custGeom>
              <a:avLst/>
              <a:gdLst>
                <a:gd name="connsiteX0" fmla="*/ 44 w 528711"/>
                <a:gd name="connsiteY0" fmla="*/ 61509 h 61610"/>
                <a:gd name="connsiteX1" fmla="*/ 239756 w 528711"/>
                <a:gd name="connsiteY1" fmla="*/ 15471 h 61610"/>
                <a:gd name="connsiteX2" fmla="*/ 528681 w 528711"/>
                <a:gd name="connsiteY2" fmla="*/ 12296 h 61610"/>
                <a:gd name="connsiteX3" fmla="*/ 222294 w 528711"/>
                <a:gd name="connsiteY3" fmla="*/ 1184 h 61610"/>
                <a:gd name="connsiteX4" fmla="*/ 44 w 528711"/>
                <a:gd name="connsiteY4" fmla="*/ 61509 h 6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711" h="61610">
                  <a:moveTo>
                    <a:pt x="44" y="61509"/>
                  </a:moveTo>
                  <a:cubicBezTo>
                    <a:pt x="2954" y="63890"/>
                    <a:pt x="151650" y="23673"/>
                    <a:pt x="239756" y="15471"/>
                  </a:cubicBezTo>
                  <a:cubicBezTo>
                    <a:pt x="327862" y="7269"/>
                    <a:pt x="531591" y="14677"/>
                    <a:pt x="528681" y="12296"/>
                  </a:cubicBezTo>
                  <a:cubicBezTo>
                    <a:pt x="525771" y="9915"/>
                    <a:pt x="307754" y="-4108"/>
                    <a:pt x="222294" y="1184"/>
                  </a:cubicBezTo>
                  <a:cubicBezTo>
                    <a:pt x="136834" y="6476"/>
                    <a:pt x="-2866" y="59128"/>
                    <a:pt x="44" y="615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D2E54391-ADA6-4D94-B630-FC787F36FE9B}"/>
                </a:ext>
              </a:extLst>
            </p:cNvPr>
            <p:cNvSpPr/>
            <p:nvPr/>
          </p:nvSpPr>
          <p:spPr>
            <a:xfrm>
              <a:off x="2647268" y="2139622"/>
              <a:ext cx="173940" cy="39544"/>
            </a:xfrm>
            <a:custGeom>
              <a:avLst/>
              <a:gdLst>
                <a:gd name="connsiteX0" fmla="*/ 173720 w 173940"/>
                <a:gd name="connsiteY0" fmla="*/ 328 h 39544"/>
                <a:gd name="connsiteX1" fmla="*/ 40370 w 173940"/>
                <a:gd name="connsiteY1" fmla="*/ 20966 h 39544"/>
                <a:gd name="connsiteX2" fmla="*/ 5445 w 173940"/>
                <a:gd name="connsiteY2" fmla="*/ 38428 h 39544"/>
                <a:gd name="connsiteX3" fmla="*/ 173720 w 173940"/>
                <a:gd name="connsiteY3" fmla="*/ 328 h 3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940" h="39544">
                  <a:moveTo>
                    <a:pt x="173720" y="328"/>
                  </a:moveTo>
                  <a:cubicBezTo>
                    <a:pt x="179541" y="-2582"/>
                    <a:pt x="68416" y="14616"/>
                    <a:pt x="40370" y="20966"/>
                  </a:cubicBezTo>
                  <a:cubicBezTo>
                    <a:pt x="12324" y="27316"/>
                    <a:pt x="-10959" y="43984"/>
                    <a:pt x="5445" y="38428"/>
                  </a:cubicBezTo>
                  <a:cubicBezTo>
                    <a:pt x="21849" y="32872"/>
                    <a:pt x="167899" y="3238"/>
                    <a:pt x="173720" y="3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4817B5E2-6325-418B-BFD3-B9EC24417B01}"/>
                </a:ext>
              </a:extLst>
            </p:cNvPr>
            <p:cNvSpPr/>
            <p:nvPr/>
          </p:nvSpPr>
          <p:spPr>
            <a:xfrm>
              <a:off x="2699857" y="2279650"/>
              <a:ext cx="779943" cy="63500"/>
            </a:xfrm>
            <a:custGeom>
              <a:avLst/>
              <a:gdLst>
                <a:gd name="connsiteX0" fmla="*/ 779943 w 779943"/>
                <a:gd name="connsiteY0" fmla="*/ 0 h 63500"/>
                <a:gd name="connsiteX1" fmla="*/ 140181 w 779943"/>
                <a:gd name="connsiteY1" fmla="*/ 23813 h 63500"/>
                <a:gd name="connsiteX2" fmla="*/ 8418 w 779943"/>
                <a:gd name="connsiteY2" fmla="*/ 34925 h 63500"/>
                <a:gd name="connsiteX3" fmla="*/ 19531 w 779943"/>
                <a:gd name="connsiteY3" fmla="*/ 63500 h 63500"/>
                <a:gd name="connsiteX4" fmla="*/ 70331 w 779943"/>
                <a:gd name="connsiteY4" fmla="*/ 34925 h 63500"/>
                <a:gd name="connsiteX5" fmla="*/ 500543 w 779943"/>
                <a:gd name="connsiteY5" fmla="*/ 17463 h 63500"/>
                <a:gd name="connsiteX6" fmla="*/ 779943 w 779943"/>
                <a:gd name="connsiteY6" fmla="*/ 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9943" h="63500">
                  <a:moveTo>
                    <a:pt x="779943" y="0"/>
                  </a:moveTo>
                  <a:cubicBezTo>
                    <a:pt x="719883" y="1058"/>
                    <a:pt x="268768" y="17992"/>
                    <a:pt x="140181" y="23813"/>
                  </a:cubicBezTo>
                  <a:cubicBezTo>
                    <a:pt x="11594" y="29634"/>
                    <a:pt x="28526" y="28311"/>
                    <a:pt x="8418" y="34925"/>
                  </a:cubicBezTo>
                  <a:cubicBezTo>
                    <a:pt x="-11690" y="41540"/>
                    <a:pt x="9212" y="63500"/>
                    <a:pt x="19531" y="63500"/>
                  </a:cubicBezTo>
                  <a:cubicBezTo>
                    <a:pt x="29850" y="63500"/>
                    <a:pt x="-9838" y="42598"/>
                    <a:pt x="70331" y="34925"/>
                  </a:cubicBezTo>
                  <a:cubicBezTo>
                    <a:pt x="150500" y="27252"/>
                    <a:pt x="386508" y="24607"/>
                    <a:pt x="500543" y="17463"/>
                  </a:cubicBezTo>
                  <a:lnTo>
                    <a:pt x="7799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3C74867C-BB3E-4B47-AA86-DC3BB4F79B6F}"/>
                </a:ext>
              </a:extLst>
            </p:cNvPr>
            <p:cNvSpPr/>
            <p:nvPr/>
          </p:nvSpPr>
          <p:spPr>
            <a:xfrm>
              <a:off x="2613022" y="2309850"/>
              <a:ext cx="88943" cy="67990"/>
            </a:xfrm>
            <a:custGeom>
              <a:avLst/>
              <a:gdLst>
                <a:gd name="connsiteX0" fmla="*/ 88903 w 88943"/>
                <a:gd name="connsiteY0" fmla="*/ 7900 h 67990"/>
                <a:gd name="connsiteX1" fmla="*/ 15878 w 88943"/>
                <a:gd name="connsiteY1" fmla="*/ 3138 h 67990"/>
                <a:gd name="connsiteX2" fmla="*/ 12703 w 88943"/>
                <a:gd name="connsiteY2" fmla="*/ 58700 h 67990"/>
                <a:gd name="connsiteX3" fmla="*/ 25403 w 88943"/>
                <a:gd name="connsiteY3" fmla="*/ 66638 h 67990"/>
                <a:gd name="connsiteX4" fmla="*/ 7941 w 88943"/>
                <a:gd name="connsiteY4" fmla="*/ 44413 h 67990"/>
                <a:gd name="connsiteX5" fmla="*/ 4766 w 88943"/>
                <a:gd name="connsiteY5" fmla="*/ 15838 h 67990"/>
                <a:gd name="connsiteX6" fmla="*/ 88903 w 88943"/>
                <a:gd name="connsiteY6" fmla="*/ 7900 h 6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43" h="67990">
                  <a:moveTo>
                    <a:pt x="88903" y="7900"/>
                  </a:moveTo>
                  <a:cubicBezTo>
                    <a:pt x="90755" y="5783"/>
                    <a:pt x="28578" y="-5329"/>
                    <a:pt x="15878" y="3138"/>
                  </a:cubicBezTo>
                  <a:cubicBezTo>
                    <a:pt x="3178" y="11605"/>
                    <a:pt x="11115" y="48117"/>
                    <a:pt x="12703" y="58700"/>
                  </a:cubicBezTo>
                  <a:cubicBezTo>
                    <a:pt x="14290" y="69283"/>
                    <a:pt x="26197" y="69019"/>
                    <a:pt x="25403" y="66638"/>
                  </a:cubicBezTo>
                  <a:cubicBezTo>
                    <a:pt x="24609" y="64257"/>
                    <a:pt x="11381" y="52880"/>
                    <a:pt x="7941" y="44413"/>
                  </a:cubicBezTo>
                  <a:cubicBezTo>
                    <a:pt x="4501" y="35946"/>
                    <a:pt x="-6082" y="22982"/>
                    <a:pt x="4766" y="15838"/>
                  </a:cubicBezTo>
                  <a:cubicBezTo>
                    <a:pt x="15614" y="8694"/>
                    <a:pt x="87051" y="10017"/>
                    <a:pt x="88903" y="79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794DEA2B-2C50-40FF-B321-E7CD186AC45D}"/>
                </a:ext>
              </a:extLst>
            </p:cNvPr>
            <p:cNvSpPr/>
            <p:nvPr/>
          </p:nvSpPr>
          <p:spPr>
            <a:xfrm>
              <a:off x="2542849" y="2296733"/>
              <a:ext cx="95640" cy="82956"/>
            </a:xfrm>
            <a:custGeom>
              <a:avLst/>
              <a:gdLst>
                <a:gd name="connsiteX0" fmla="*/ 326 w 95640"/>
                <a:gd name="connsiteY0" fmla="*/ 380 h 82956"/>
                <a:gd name="connsiteX1" fmla="*/ 43189 w 95640"/>
                <a:gd name="connsiteY1" fmla="*/ 30542 h 82956"/>
                <a:gd name="connsiteX2" fmla="*/ 38426 w 95640"/>
                <a:gd name="connsiteY2" fmla="*/ 57530 h 82956"/>
                <a:gd name="connsiteX3" fmla="*/ 95576 w 95640"/>
                <a:gd name="connsiteY3" fmla="*/ 82930 h 82956"/>
                <a:gd name="connsiteX4" fmla="*/ 25726 w 95640"/>
                <a:gd name="connsiteY4" fmla="*/ 52767 h 82956"/>
                <a:gd name="connsiteX5" fmla="*/ 326 w 95640"/>
                <a:gd name="connsiteY5" fmla="*/ 380 h 8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640" h="82956">
                  <a:moveTo>
                    <a:pt x="326" y="380"/>
                  </a:moveTo>
                  <a:cubicBezTo>
                    <a:pt x="3237" y="-3324"/>
                    <a:pt x="36839" y="21017"/>
                    <a:pt x="43189" y="30542"/>
                  </a:cubicBezTo>
                  <a:cubicBezTo>
                    <a:pt x="49539" y="40067"/>
                    <a:pt x="29695" y="48799"/>
                    <a:pt x="38426" y="57530"/>
                  </a:cubicBezTo>
                  <a:cubicBezTo>
                    <a:pt x="47157" y="66261"/>
                    <a:pt x="97693" y="83724"/>
                    <a:pt x="95576" y="82930"/>
                  </a:cubicBezTo>
                  <a:cubicBezTo>
                    <a:pt x="93459" y="82136"/>
                    <a:pt x="36839" y="60440"/>
                    <a:pt x="25726" y="52767"/>
                  </a:cubicBezTo>
                  <a:cubicBezTo>
                    <a:pt x="14614" y="45094"/>
                    <a:pt x="-2585" y="4084"/>
                    <a:pt x="326" y="3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CAF26E99-0DE5-43DD-827C-7D6CF45928FD}"/>
                </a:ext>
              </a:extLst>
            </p:cNvPr>
            <p:cNvSpPr/>
            <p:nvPr/>
          </p:nvSpPr>
          <p:spPr>
            <a:xfrm>
              <a:off x="2706688" y="2488622"/>
              <a:ext cx="1167437" cy="99234"/>
            </a:xfrm>
            <a:custGeom>
              <a:avLst/>
              <a:gdLst>
                <a:gd name="connsiteX0" fmla="*/ 0 w 1167437"/>
                <a:gd name="connsiteY0" fmla="*/ 99003 h 99234"/>
                <a:gd name="connsiteX1" fmla="*/ 68262 w 1167437"/>
                <a:gd name="connsiteY1" fmla="*/ 29153 h 99234"/>
                <a:gd name="connsiteX2" fmla="*/ 187325 w 1167437"/>
                <a:gd name="connsiteY2" fmla="*/ 56141 h 99234"/>
                <a:gd name="connsiteX3" fmla="*/ 790575 w 1167437"/>
                <a:gd name="connsiteY3" fmla="*/ 33916 h 99234"/>
                <a:gd name="connsiteX4" fmla="*/ 1146175 w 1167437"/>
                <a:gd name="connsiteY4" fmla="*/ 578 h 99234"/>
                <a:gd name="connsiteX5" fmla="*/ 169862 w 1167437"/>
                <a:gd name="connsiteY5" fmla="*/ 64078 h 99234"/>
                <a:gd name="connsiteX6" fmla="*/ 68262 w 1167437"/>
                <a:gd name="connsiteY6" fmla="*/ 52966 h 99234"/>
                <a:gd name="connsiteX7" fmla="*/ 0 w 1167437"/>
                <a:gd name="connsiteY7" fmla="*/ 99003 h 9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7437" h="99234">
                  <a:moveTo>
                    <a:pt x="0" y="99003"/>
                  </a:moveTo>
                  <a:cubicBezTo>
                    <a:pt x="0" y="95034"/>
                    <a:pt x="37041" y="36297"/>
                    <a:pt x="68262" y="29153"/>
                  </a:cubicBezTo>
                  <a:cubicBezTo>
                    <a:pt x="99483" y="22009"/>
                    <a:pt x="66940" y="55347"/>
                    <a:pt x="187325" y="56141"/>
                  </a:cubicBezTo>
                  <a:cubicBezTo>
                    <a:pt x="307710" y="56935"/>
                    <a:pt x="630767" y="43176"/>
                    <a:pt x="790575" y="33916"/>
                  </a:cubicBezTo>
                  <a:cubicBezTo>
                    <a:pt x="950383" y="24655"/>
                    <a:pt x="1249627" y="-4449"/>
                    <a:pt x="1146175" y="578"/>
                  </a:cubicBezTo>
                  <a:cubicBezTo>
                    <a:pt x="1042723" y="5605"/>
                    <a:pt x="349514" y="55347"/>
                    <a:pt x="169862" y="64078"/>
                  </a:cubicBezTo>
                  <a:cubicBezTo>
                    <a:pt x="-9790" y="72809"/>
                    <a:pt x="91281" y="51379"/>
                    <a:pt x="68262" y="52966"/>
                  </a:cubicBezTo>
                  <a:cubicBezTo>
                    <a:pt x="45243" y="54553"/>
                    <a:pt x="0" y="102972"/>
                    <a:pt x="0" y="990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073EC0C8-D666-4E12-ACB0-AB28DB9F146D}"/>
                </a:ext>
              </a:extLst>
            </p:cNvPr>
            <p:cNvSpPr/>
            <p:nvPr/>
          </p:nvSpPr>
          <p:spPr>
            <a:xfrm>
              <a:off x="2698261" y="2468563"/>
              <a:ext cx="1111739" cy="69994"/>
            </a:xfrm>
            <a:custGeom>
              <a:avLst/>
              <a:gdLst>
                <a:gd name="connsiteX0" fmla="*/ 489 w 1111739"/>
                <a:gd name="connsiteY0" fmla="*/ 69850 h 69994"/>
                <a:gd name="connsiteX1" fmla="*/ 100502 w 1111739"/>
                <a:gd name="connsiteY1" fmla="*/ 42862 h 69994"/>
                <a:gd name="connsiteX2" fmla="*/ 354502 w 1111739"/>
                <a:gd name="connsiteY2" fmla="*/ 60325 h 69994"/>
                <a:gd name="connsiteX3" fmla="*/ 930764 w 1111739"/>
                <a:gd name="connsiteY3" fmla="*/ 14287 h 69994"/>
                <a:gd name="connsiteX4" fmla="*/ 1111739 w 1111739"/>
                <a:gd name="connsiteY4" fmla="*/ 0 h 69994"/>
                <a:gd name="connsiteX5" fmla="*/ 514839 w 1111739"/>
                <a:gd name="connsiteY5" fmla="*/ 34925 h 69994"/>
                <a:gd name="connsiteX6" fmla="*/ 135427 w 1111739"/>
                <a:gd name="connsiteY6" fmla="*/ 28575 h 69994"/>
                <a:gd name="connsiteX7" fmla="*/ 489 w 1111739"/>
                <a:gd name="connsiteY7" fmla="*/ 69850 h 6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739" h="69994">
                  <a:moveTo>
                    <a:pt x="489" y="69850"/>
                  </a:moveTo>
                  <a:cubicBezTo>
                    <a:pt x="-5332" y="72231"/>
                    <a:pt x="41500" y="44449"/>
                    <a:pt x="100502" y="42862"/>
                  </a:cubicBezTo>
                  <a:cubicBezTo>
                    <a:pt x="159504" y="41275"/>
                    <a:pt x="216125" y="65087"/>
                    <a:pt x="354502" y="60325"/>
                  </a:cubicBezTo>
                  <a:cubicBezTo>
                    <a:pt x="492879" y="55563"/>
                    <a:pt x="930764" y="14287"/>
                    <a:pt x="930764" y="14287"/>
                  </a:cubicBezTo>
                  <a:lnTo>
                    <a:pt x="1111739" y="0"/>
                  </a:lnTo>
                  <a:cubicBezTo>
                    <a:pt x="1042418" y="3440"/>
                    <a:pt x="677558" y="30162"/>
                    <a:pt x="514839" y="34925"/>
                  </a:cubicBezTo>
                  <a:cubicBezTo>
                    <a:pt x="352120" y="39687"/>
                    <a:pt x="219829" y="25665"/>
                    <a:pt x="135427" y="28575"/>
                  </a:cubicBezTo>
                  <a:cubicBezTo>
                    <a:pt x="51025" y="31485"/>
                    <a:pt x="6310" y="67469"/>
                    <a:pt x="489" y="69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C6B33264-0AF1-44E3-8B14-60525857CD00}"/>
                </a:ext>
              </a:extLst>
            </p:cNvPr>
            <p:cNvSpPr/>
            <p:nvPr/>
          </p:nvSpPr>
          <p:spPr>
            <a:xfrm>
              <a:off x="3000886" y="2562996"/>
              <a:ext cx="965005" cy="50403"/>
            </a:xfrm>
            <a:custGeom>
              <a:avLst/>
              <a:gdLst>
                <a:gd name="connsiteX0" fmla="*/ 9014 w 965005"/>
                <a:gd name="connsiteY0" fmla="*/ 46854 h 50403"/>
                <a:gd name="connsiteX1" fmla="*/ 78864 w 965005"/>
                <a:gd name="connsiteY1" fmla="*/ 50029 h 50403"/>
                <a:gd name="connsiteX2" fmla="*/ 917064 w 965005"/>
                <a:gd name="connsiteY2" fmla="*/ 3992 h 50403"/>
                <a:gd name="connsiteX3" fmla="*/ 867852 w 965005"/>
                <a:gd name="connsiteY3" fmla="*/ 2404 h 50403"/>
                <a:gd name="connsiteX4" fmla="*/ 150302 w 965005"/>
                <a:gd name="connsiteY4" fmla="*/ 38917 h 50403"/>
                <a:gd name="connsiteX5" fmla="*/ 9014 w 965005"/>
                <a:gd name="connsiteY5" fmla="*/ 46854 h 5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005" h="50403">
                  <a:moveTo>
                    <a:pt x="9014" y="46854"/>
                  </a:moveTo>
                  <a:cubicBezTo>
                    <a:pt x="-31732" y="52013"/>
                    <a:pt x="78864" y="50029"/>
                    <a:pt x="78864" y="50029"/>
                  </a:cubicBezTo>
                  <a:lnTo>
                    <a:pt x="917064" y="3992"/>
                  </a:lnTo>
                  <a:cubicBezTo>
                    <a:pt x="1048562" y="-3946"/>
                    <a:pt x="867852" y="2404"/>
                    <a:pt x="867852" y="2404"/>
                  </a:cubicBezTo>
                  <a:lnTo>
                    <a:pt x="150302" y="38917"/>
                  </a:lnTo>
                  <a:cubicBezTo>
                    <a:pt x="3458" y="45002"/>
                    <a:pt x="-4877" y="41959"/>
                    <a:pt x="9014" y="468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9B45B3B4-AF51-44CD-9A55-0C9DD24B6267}"/>
                </a:ext>
              </a:extLst>
            </p:cNvPr>
            <p:cNvSpPr/>
            <p:nvPr/>
          </p:nvSpPr>
          <p:spPr>
            <a:xfrm>
              <a:off x="2756761" y="2533629"/>
              <a:ext cx="1172553" cy="49402"/>
            </a:xfrm>
            <a:custGeom>
              <a:avLst/>
              <a:gdLst>
                <a:gd name="connsiteX0" fmla="*/ 11839 w 1172553"/>
                <a:gd name="connsiteY0" fmla="*/ 49234 h 49402"/>
                <a:gd name="connsiteX1" fmla="*/ 780189 w 1172553"/>
                <a:gd name="connsiteY1" fmla="*/ 28596 h 49402"/>
                <a:gd name="connsiteX2" fmla="*/ 1172302 w 1172553"/>
                <a:gd name="connsiteY2" fmla="*/ 21 h 49402"/>
                <a:gd name="connsiteX3" fmla="*/ 729389 w 1172553"/>
                <a:gd name="connsiteY3" fmla="*/ 33359 h 49402"/>
                <a:gd name="connsiteX4" fmla="*/ 340452 w 1172553"/>
                <a:gd name="connsiteY4" fmla="*/ 38121 h 49402"/>
                <a:gd name="connsiteX5" fmla="*/ 11839 w 1172553"/>
                <a:gd name="connsiteY5" fmla="*/ 49234 h 4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2553" h="49402">
                  <a:moveTo>
                    <a:pt x="11839" y="49234"/>
                  </a:moveTo>
                  <a:lnTo>
                    <a:pt x="780189" y="28596"/>
                  </a:lnTo>
                  <a:cubicBezTo>
                    <a:pt x="973599" y="20394"/>
                    <a:pt x="1180769" y="-773"/>
                    <a:pt x="1172302" y="21"/>
                  </a:cubicBezTo>
                  <a:cubicBezTo>
                    <a:pt x="1163835" y="815"/>
                    <a:pt x="868031" y="27009"/>
                    <a:pt x="729389" y="33359"/>
                  </a:cubicBezTo>
                  <a:cubicBezTo>
                    <a:pt x="590747" y="39709"/>
                    <a:pt x="456075" y="35475"/>
                    <a:pt x="340452" y="38121"/>
                  </a:cubicBezTo>
                  <a:cubicBezTo>
                    <a:pt x="224829" y="40767"/>
                    <a:pt x="-61450" y="50821"/>
                    <a:pt x="11839" y="492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C5A722D5-D50A-4629-9A5C-0871ADA8995D}"/>
                </a:ext>
              </a:extLst>
            </p:cNvPr>
            <p:cNvSpPr/>
            <p:nvPr/>
          </p:nvSpPr>
          <p:spPr>
            <a:xfrm>
              <a:off x="2791441" y="359098"/>
              <a:ext cx="879079" cy="1654452"/>
            </a:xfrm>
            <a:custGeom>
              <a:avLst/>
              <a:gdLst>
                <a:gd name="connsiteX0" fmla="*/ 878859 w 879079"/>
                <a:gd name="connsiteY0" fmla="*/ 735 h 1654452"/>
                <a:gd name="connsiteX1" fmla="*/ 633326 w 879079"/>
                <a:gd name="connsiteY1" fmla="*/ 127735 h 1654452"/>
                <a:gd name="connsiteX2" fmla="*/ 396259 w 879079"/>
                <a:gd name="connsiteY2" fmla="*/ 644202 h 1654452"/>
                <a:gd name="connsiteX3" fmla="*/ 99926 w 879079"/>
                <a:gd name="connsiteY3" fmla="*/ 1401969 h 1654452"/>
                <a:gd name="connsiteX4" fmla="*/ 2559 w 879079"/>
                <a:gd name="connsiteY4" fmla="*/ 1643269 h 1654452"/>
                <a:gd name="connsiteX5" fmla="*/ 184592 w 879079"/>
                <a:gd name="connsiteY5" fmla="*/ 1101402 h 1654452"/>
                <a:gd name="connsiteX6" fmla="*/ 667192 w 879079"/>
                <a:gd name="connsiteY6" fmla="*/ 161602 h 1654452"/>
                <a:gd name="connsiteX7" fmla="*/ 878859 w 879079"/>
                <a:gd name="connsiteY7" fmla="*/ 735 h 165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079" h="1654452">
                  <a:moveTo>
                    <a:pt x="878859" y="735"/>
                  </a:moveTo>
                  <a:cubicBezTo>
                    <a:pt x="873215" y="-4910"/>
                    <a:pt x="713759" y="20491"/>
                    <a:pt x="633326" y="127735"/>
                  </a:cubicBezTo>
                  <a:cubicBezTo>
                    <a:pt x="552893" y="234979"/>
                    <a:pt x="485159" y="431830"/>
                    <a:pt x="396259" y="644202"/>
                  </a:cubicBezTo>
                  <a:cubicBezTo>
                    <a:pt x="307359" y="856574"/>
                    <a:pt x="165543" y="1235458"/>
                    <a:pt x="99926" y="1401969"/>
                  </a:cubicBezTo>
                  <a:cubicBezTo>
                    <a:pt x="34309" y="1568480"/>
                    <a:pt x="-11552" y="1693363"/>
                    <a:pt x="2559" y="1643269"/>
                  </a:cubicBezTo>
                  <a:cubicBezTo>
                    <a:pt x="16670" y="1593175"/>
                    <a:pt x="73820" y="1348346"/>
                    <a:pt x="184592" y="1101402"/>
                  </a:cubicBezTo>
                  <a:cubicBezTo>
                    <a:pt x="295364" y="854458"/>
                    <a:pt x="553597" y="340108"/>
                    <a:pt x="667192" y="161602"/>
                  </a:cubicBezTo>
                  <a:cubicBezTo>
                    <a:pt x="780786" y="-16904"/>
                    <a:pt x="884503" y="6380"/>
                    <a:pt x="878859" y="7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B339AE5D-F936-4529-9A39-BF5A17A43517}"/>
                </a:ext>
              </a:extLst>
            </p:cNvPr>
            <p:cNvSpPr/>
            <p:nvPr/>
          </p:nvSpPr>
          <p:spPr>
            <a:xfrm>
              <a:off x="3660492" y="162902"/>
              <a:ext cx="2501053" cy="201170"/>
            </a:xfrm>
            <a:custGeom>
              <a:avLst/>
              <a:gdLst>
                <a:gd name="connsiteX0" fmla="*/ 30975 w 2501053"/>
                <a:gd name="connsiteY0" fmla="*/ 188465 h 201170"/>
                <a:gd name="connsiteX1" fmla="*/ 157975 w 2501053"/>
                <a:gd name="connsiteY1" fmla="*/ 188465 h 201170"/>
                <a:gd name="connsiteX2" fmla="*/ 983475 w 2501053"/>
                <a:gd name="connsiteY2" fmla="*/ 82631 h 201170"/>
                <a:gd name="connsiteX3" fmla="*/ 1817441 w 2501053"/>
                <a:gd name="connsiteY3" fmla="*/ 10665 h 201170"/>
                <a:gd name="connsiteX4" fmla="*/ 2499008 w 2501053"/>
                <a:gd name="connsiteY4" fmla="*/ 6431 h 201170"/>
                <a:gd name="connsiteX5" fmla="*/ 1597308 w 2501053"/>
                <a:gd name="connsiteY5" fmla="*/ 6431 h 201170"/>
                <a:gd name="connsiteX6" fmla="*/ 543208 w 2501053"/>
                <a:gd name="connsiteY6" fmla="*/ 91098 h 201170"/>
                <a:gd name="connsiteX7" fmla="*/ 30975 w 2501053"/>
                <a:gd name="connsiteY7" fmla="*/ 188465 h 20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1053" h="201170">
                  <a:moveTo>
                    <a:pt x="30975" y="188465"/>
                  </a:moveTo>
                  <a:cubicBezTo>
                    <a:pt x="-33231" y="204693"/>
                    <a:pt x="-775" y="206104"/>
                    <a:pt x="157975" y="188465"/>
                  </a:cubicBezTo>
                  <a:cubicBezTo>
                    <a:pt x="316725" y="170826"/>
                    <a:pt x="706898" y="112264"/>
                    <a:pt x="983475" y="82631"/>
                  </a:cubicBezTo>
                  <a:cubicBezTo>
                    <a:pt x="1260052" y="52998"/>
                    <a:pt x="1564852" y="23365"/>
                    <a:pt x="1817441" y="10665"/>
                  </a:cubicBezTo>
                  <a:cubicBezTo>
                    <a:pt x="2070030" y="-2035"/>
                    <a:pt x="2535697" y="7137"/>
                    <a:pt x="2499008" y="6431"/>
                  </a:cubicBezTo>
                  <a:cubicBezTo>
                    <a:pt x="2462319" y="5725"/>
                    <a:pt x="1923275" y="-7680"/>
                    <a:pt x="1597308" y="6431"/>
                  </a:cubicBezTo>
                  <a:cubicBezTo>
                    <a:pt x="1271341" y="20542"/>
                    <a:pt x="811319" y="61465"/>
                    <a:pt x="543208" y="91098"/>
                  </a:cubicBezTo>
                  <a:cubicBezTo>
                    <a:pt x="275097" y="120731"/>
                    <a:pt x="95181" y="172237"/>
                    <a:pt x="30975" y="1884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1F6FE8A4-E03A-41F2-AAFC-10F2C9B03BD4}"/>
                </a:ext>
              </a:extLst>
            </p:cNvPr>
            <p:cNvSpPr/>
            <p:nvPr/>
          </p:nvSpPr>
          <p:spPr>
            <a:xfrm>
              <a:off x="3140753" y="345566"/>
              <a:ext cx="775232" cy="1370063"/>
            </a:xfrm>
            <a:custGeom>
              <a:avLst/>
              <a:gdLst>
                <a:gd name="connsiteX0" fmla="*/ 775080 w 775232"/>
                <a:gd name="connsiteY0" fmla="*/ 5801 h 1370063"/>
                <a:gd name="connsiteX1" fmla="*/ 521080 w 775232"/>
                <a:gd name="connsiteY1" fmla="*/ 56601 h 1370063"/>
                <a:gd name="connsiteX2" fmla="*/ 372914 w 775232"/>
                <a:gd name="connsiteY2" fmla="*/ 348701 h 1370063"/>
                <a:gd name="connsiteX3" fmla="*/ 123147 w 775232"/>
                <a:gd name="connsiteY3" fmla="*/ 1017567 h 1370063"/>
                <a:gd name="connsiteX4" fmla="*/ 380 w 775232"/>
                <a:gd name="connsiteY4" fmla="*/ 1368934 h 1370063"/>
                <a:gd name="connsiteX5" fmla="*/ 93514 w 775232"/>
                <a:gd name="connsiteY5" fmla="*/ 1106467 h 1370063"/>
                <a:gd name="connsiteX6" fmla="*/ 326347 w 775232"/>
                <a:gd name="connsiteY6" fmla="*/ 505334 h 1370063"/>
                <a:gd name="connsiteX7" fmla="*/ 482980 w 775232"/>
                <a:gd name="connsiteY7" fmla="*/ 137034 h 1370063"/>
                <a:gd name="connsiteX8" fmla="*/ 775080 w 775232"/>
                <a:gd name="connsiteY8" fmla="*/ 5801 h 137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232" h="1370063">
                  <a:moveTo>
                    <a:pt x="775080" y="5801"/>
                  </a:moveTo>
                  <a:cubicBezTo>
                    <a:pt x="781430" y="-7604"/>
                    <a:pt x="588108" y="-549"/>
                    <a:pt x="521080" y="56601"/>
                  </a:cubicBezTo>
                  <a:cubicBezTo>
                    <a:pt x="454052" y="113751"/>
                    <a:pt x="439236" y="188540"/>
                    <a:pt x="372914" y="348701"/>
                  </a:cubicBezTo>
                  <a:cubicBezTo>
                    <a:pt x="306592" y="508862"/>
                    <a:pt x="185236" y="847528"/>
                    <a:pt x="123147" y="1017567"/>
                  </a:cubicBezTo>
                  <a:cubicBezTo>
                    <a:pt x="61058" y="1187606"/>
                    <a:pt x="5319" y="1354117"/>
                    <a:pt x="380" y="1368934"/>
                  </a:cubicBezTo>
                  <a:cubicBezTo>
                    <a:pt x="-4559" y="1383751"/>
                    <a:pt x="39186" y="1250400"/>
                    <a:pt x="93514" y="1106467"/>
                  </a:cubicBezTo>
                  <a:cubicBezTo>
                    <a:pt x="147842" y="962534"/>
                    <a:pt x="261436" y="666906"/>
                    <a:pt x="326347" y="505334"/>
                  </a:cubicBezTo>
                  <a:cubicBezTo>
                    <a:pt x="391258" y="343762"/>
                    <a:pt x="413130" y="220995"/>
                    <a:pt x="482980" y="137034"/>
                  </a:cubicBezTo>
                  <a:cubicBezTo>
                    <a:pt x="552830" y="53073"/>
                    <a:pt x="768730" y="19206"/>
                    <a:pt x="775080" y="58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FDDAC626-B94F-426B-B024-48E7E44DC9ED}"/>
                </a:ext>
              </a:extLst>
            </p:cNvPr>
            <p:cNvSpPr/>
            <p:nvPr/>
          </p:nvSpPr>
          <p:spPr>
            <a:xfrm>
              <a:off x="3157958" y="1638300"/>
              <a:ext cx="3010540" cy="145211"/>
            </a:xfrm>
            <a:custGeom>
              <a:avLst/>
              <a:gdLst>
                <a:gd name="connsiteX0" fmla="*/ 2933809 w 3010540"/>
                <a:gd name="connsiteY0" fmla="*/ 29633 h 145211"/>
                <a:gd name="connsiteX1" fmla="*/ 1426742 w 3010540"/>
                <a:gd name="connsiteY1" fmla="*/ 8467 h 145211"/>
                <a:gd name="connsiteX2" fmla="*/ 588542 w 3010540"/>
                <a:gd name="connsiteY2" fmla="*/ 122767 h 145211"/>
                <a:gd name="connsiteX3" fmla="*/ 317609 w 3010540"/>
                <a:gd name="connsiteY3" fmla="*/ 143933 h 145211"/>
                <a:gd name="connsiteX4" fmla="*/ 76309 w 3010540"/>
                <a:gd name="connsiteY4" fmla="*/ 127000 h 145211"/>
                <a:gd name="connsiteX5" fmla="*/ 109 w 3010540"/>
                <a:gd name="connsiteY5" fmla="*/ 0 h 145211"/>
                <a:gd name="connsiteX6" fmla="*/ 63609 w 3010540"/>
                <a:gd name="connsiteY6" fmla="*/ 127000 h 145211"/>
                <a:gd name="connsiteX7" fmla="*/ 220242 w 3010540"/>
                <a:gd name="connsiteY7" fmla="*/ 139700 h 145211"/>
                <a:gd name="connsiteX8" fmla="*/ 889109 w 3010540"/>
                <a:gd name="connsiteY8" fmla="*/ 110067 h 145211"/>
                <a:gd name="connsiteX9" fmla="*/ 1638409 w 3010540"/>
                <a:gd name="connsiteY9" fmla="*/ 50800 h 145211"/>
                <a:gd name="connsiteX10" fmla="*/ 2667109 w 3010540"/>
                <a:gd name="connsiteY10" fmla="*/ 50800 h 145211"/>
                <a:gd name="connsiteX11" fmla="*/ 2933809 w 3010540"/>
                <a:gd name="connsiteY11" fmla="*/ 29633 h 14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540" h="145211">
                  <a:moveTo>
                    <a:pt x="2933809" y="29633"/>
                  </a:moveTo>
                  <a:cubicBezTo>
                    <a:pt x="2727081" y="22578"/>
                    <a:pt x="1817620" y="-7055"/>
                    <a:pt x="1426742" y="8467"/>
                  </a:cubicBezTo>
                  <a:cubicBezTo>
                    <a:pt x="1035864" y="23989"/>
                    <a:pt x="773397" y="100189"/>
                    <a:pt x="588542" y="122767"/>
                  </a:cubicBezTo>
                  <a:cubicBezTo>
                    <a:pt x="403687" y="145345"/>
                    <a:pt x="402981" y="143228"/>
                    <a:pt x="317609" y="143933"/>
                  </a:cubicBezTo>
                  <a:cubicBezTo>
                    <a:pt x="232237" y="144638"/>
                    <a:pt x="129226" y="150989"/>
                    <a:pt x="76309" y="127000"/>
                  </a:cubicBezTo>
                  <a:cubicBezTo>
                    <a:pt x="23392" y="103011"/>
                    <a:pt x="2226" y="0"/>
                    <a:pt x="109" y="0"/>
                  </a:cubicBezTo>
                  <a:cubicBezTo>
                    <a:pt x="-2008" y="0"/>
                    <a:pt x="26920" y="103717"/>
                    <a:pt x="63609" y="127000"/>
                  </a:cubicBezTo>
                  <a:cubicBezTo>
                    <a:pt x="100298" y="150283"/>
                    <a:pt x="82659" y="142522"/>
                    <a:pt x="220242" y="139700"/>
                  </a:cubicBezTo>
                  <a:cubicBezTo>
                    <a:pt x="357825" y="136878"/>
                    <a:pt x="652748" y="124884"/>
                    <a:pt x="889109" y="110067"/>
                  </a:cubicBezTo>
                  <a:cubicBezTo>
                    <a:pt x="1125470" y="95250"/>
                    <a:pt x="1342076" y="60678"/>
                    <a:pt x="1638409" y="50800"/>
                  </a:cubicBezTo>
                  <a:cubicBezTo>
                    <a:pt x="1934742" y="40922"/>
                    <a:pt x="2446270" y="50095"/>
                    <a:pt x="2667109" y="50800"/>
                  </a:cubicBezTo>
                  <a:cubicBezTo>
                    <a:pt x="2887948" y="51506"/>
                    <a:pt x="3140537" y="36688"/>
                    <a:pt x="2933809" y="296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93707397-A8F7-4DBB-BA84-B467EF48D483}"/>
                </a:ext>
              </a:extLst>
            </p:cNvPr>
            <p:cNvSpPr/>
            <p:nvPr/>
          </p:nvSpPr>
          <p:spPr>
            <a:xfrm>
              <a:off x="3060699" y="1934334"/>
              <a:ext cx="915269" cy="491555"/>
            </a:xfrm>
            <a:custGeom>
              <a:avLst/>
              <a:gdLst>
                <a:gd name="connsiteX0" fmla="*/ 1 w 915269"/>
                <a:gd name="connsiteY0" fmla="*/ 299 h 491555"/>
                <a:gd name="connsiteX1" fmla="*/ 385234 w 915269"/>
                <a:gd name="connsiteY1" fmla="*/ 211966 h 491555"/>
                <a:gd name="connsiteX2" fmla="*/ 736601 w 915269"/>
                <a:gd name="connsiteY2" fmla="*/ 381299 h 491555"/>
                <a:gd name="connsiteX3" fmla="*/ 914401 w 915269"/>
                <a:gd name="connsiteY3" fmla="*/ 491366 h 491555"/>
                <a:gd name="connsiteX4" fmla="*/ 668868 w 915269"/>
                <a:gd name="connsiteY4" fmla="*/ 355899 h 491555"/>
                <a:gd name="connsiteX5" fmla="*/ 389468 w 915269"/>
                <a:gd name="connsiteY5" fmla="*/ 169633 h 491555"/>
                <a:gd name="connsiteX6" fmla="*/ 1 w 915269"/>
                <a:gd name="connsiteY6" fmla="*/ 299 h 49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269" h="491555">
                  <a:moveTo>
                    <a:pt x="1" y="299"/>
                  </a:moveTo>
                  <a:cubicBezTo>
                    <a:pt x="-705" y="7354"/>
                    <a:pt x="262467" y="148466"/>
                    <a:pt x="385234" y="211966"/>
                  </a:cubicBezTo>
                  <a:cubicBezTo>
                    <a:pt x="508001" y="275466"/>
                    <a:pt x="648407" y="334732"/>
                    <a:pt x="736601" y="381299"/>
                  </a:cubicBezTo>
                  <a:cubicBezTo>
                    <a:pt x="824796" y="427866"/>
                    <a:pt x="925690" y="495599"/>
                    <a:pt x="914401" y="491366"/>
                  </a:cubicBezTo>
                  <a:cubicBezTo>
                    <a:pt x="903112" y="487133"/>
                    <a:pt x="756357" y="409521"/>
                    <a:pt x="668868" y="355899"/>
                  </a:cubicBezTo>
                  <a:cubicBezTo>
                    <a:pt x="581379" y="302277"/>
                    <a:pt x="500240" y="226783"/>
                    <a:pt x="389468" y="169633"/>
                  </a:cubicBezTo>
                  <a:cubicBezTo>
                    <a:pt x="278696" y="112483"/>
                    <a:pt x="707" y="-6756"/>
                    <a:pt x="1" y="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A0D74DFB-F778-4ED8-BF24-B169B6A1A560}"/>
                </a:ext>
              </a:extLst>
            </p:cNvPr>
            <p:cNvSpPr/>
            <p:nvPr/>
          </p:nvSpPr>
          <p:spPr>
            <a:xfrm>
              <a:off x="3034337" y="531461"/>
              <a:ext cx="481393" cy="1318275"/>
            </a:xfrm>
            <a:custGeom>
              <a:avLst/>
              <a:gdLst>
                <a:gd name="connsiteX0" fmla="*/ 475096 w 481393"/>
                <a:gd name="connsiteY0" fmla="*/ 10406 h 1318275"/>
                <a:gd name="connsiteX1" fmla="*/ 161830 w 481393"/>
                <a:gd name="connsiteY1" fmla="*/ 751239 h 1318275"/>
                <a:gd name="connsiteX2" fmla="*/ 47530 w 481393"/>
                <a:gd name="connsiteY2" fmla="*/ 1204206 h 1318275"/>
                <a:gd name="connsiteX3" fmla="*/ 963 w 481393"/>
                <a:gd name="connsiteY3" fmla="*/ 1310039 h 1318275"/>
                <a:gd name="connsiteX4" fmla="*/ 85630 w 481393"/>
                <a:gd name="connsiteY4" fmla="*/ 1043339 h 1318275"/>
                <a:gd name="connsiteX5" fmla="*/ 348096 w 481393"/>
                <a:gd name="connsiteY5" fmla="*/ 366006 h 1318275"/>
                <a:gd name="connsiteX6" fmla="*/ 475096 w 481393"/>
                <a:gd name="connsiteY6" fmla="*/ 10406 h 1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393" h="1318275">
                  <a:moveTo>
                    <a:pt x="475096" y="10406"/>
                  </a:moveTo>
                  <a:cubicBezTo>
                    <a:pt x="444052" y="74611"/>
                    <a:pt x="233091" y="552272"/>
                    <a:pt x="161830" y="751239"/>
                  </a:cubicBezTo>
                  <a:cubicBezTo>
                    <a:pt x="90569" y="950206"/>
                    <a:pt x="74341" y="1111073"/>
                    <a:pt x="47530" y="1204206"/>
                  </a:cubicBezTo>
                  <a:cubicBezTo>
                    <a:pt x="20719" y="1297339"/>
                    <a:pt x="-5387" y="1336850"/>
                    <a:pt x="963" y="1310039"/>
                  </a:cubicBezTo>
                  <a:cubicBezTo>
                    <a:pt x="7313" y="1283228"/>
                    <a:pt x="27775" y="1200678"/>
                    <a:pt x="85630" y="1043339"/>
                  </a:cubicBezTo>
                  <a:cubicBezTo>
                    <a:pt x="143485" y="886000"/>
                    <a:pt x="348096" y="366006"/>
                    <a:pt x="348096" y="366006"/>
                  </a:cubicBezTo>
                  <a:cubicBezTo>
                    <a:pt x="415829" y="193145"/>
                    <a:pt x="506140" y="-53799"/>
                    <a:pt x="475096" y="104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CE7DE9A0-AD4A-4D06-94B1-06A680778652}"/>
                </a:ext>
              </a:extLst>
            </p:cNvPr>
            <p:cNvSpPr/>
            <p:nvPr/>
          </p:nvSpPr>
          <p:spPr>
            <a:xfrm>
              <a:off x="3002585" y="544369"/>
              <a:ext cx="501735" cy="1214270"/>
            </a:xfrm>
            <a:custGeom>
              <a:avLst/>
              <a:gdLst>
                <a:gd name="connsiteX0" fmla="*/ 498382 w 501735"/>
                <a:gd name="connsiteY0" fmla="*/ 10198 h 1214270"/>
                <a:gd name="connsiteX1" fmla="*/ 163948 w 501735"/>
                <a:gd name="connsiteY1" fmla="*/ 649431 h 1214270"/>
                <a:gd name="connsiteX2" fmla="*/ 53882 w 501735"/>
                <a:gd name="connsiteY2" fmla="*/ 958464 h 1214270"/>
                <a:gd name="connsiteX3" fmla="*/ 7315 w 501735"/>
                <a:gd name="connsiteY3" fmla="*/ 1132031 h 1214270"/>
                <a:gd name="connsiteX4" fmla="*/ 3082 w 501735"/>
                <a:gd name="connsiteY4" fmla="*/ 1212464 h 1214270"/>
                <a:gd name="connsiteX5" fmla="*/ 36948 w 501735"/>
                <a:gd name="connsiteY5" fmla="*/ 1060064 h 1214270"/>
                <a:gd name="connsiteX6" fmla="*/ 320582 w 501735"/>
                <a:gd name="connsiteY6" fmla="*/ 314998 h 1214270"/>
                <a:gd name="connsiteX7" fmla="*/ 498382 w 501735"/>
                <a:gd name="connsiteY7" fmla="*/ 10198 h 121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735" h="1214270">
                  <a:moveTo>
                    <a:pt x="498382" y="10198"/>
                  </a:moveTo>
                  <a:cubicBezTo>
                    <a:pt x="472276" y="65937"/>
                    <a:pt x="238031" y="491387"/>
                    <a:pt x="163948" y="649431"/>
                  </a:cubicBezTo>
                  <a:cubicBezTo>
                    <a:pt x="89865" y="807475"/>
                    <a:pt x="79987" y="878031"/>
                    <a:pt x="53882" y="958464"/>
                  </a:cubicBezTo>
                  <a:cubicBezTo>
                    <a:pt x="27776" y="1038897"/>
                    <a:pt x="15782" y="1089698"/>
                    <a:pt x="7315" y="1132031"/>
                  </a:cubicBezTo>
                  <a:cubicBezTo>
                    <a:pt x="-1152" y="1174364"/>
                    <a:pt x="-1857" y="1224459"/>
                    <a:pt x="3082" y="1212464"/>
                  </a:cubicBezTo>
                  <a:cubicBezTo>
                    <a:pt x="8021" y="1200470"/>
                    <a:pt x="-15969" y="1209642"/>
                    <a:pt x="36948" y="1060064"/>
                  </a:cubicBezTo>
                  <a:cubicBezTo>
                    <a:pt x="89865" y="910486"/>
                    <a:pt x="249321" y="492798"/>
                    <a:pt x="320582" y="314998"/>
                  </a:cubicBezTo>
                  <a:cubicBezTo>
                    <a:pt x="391843" y="137198"/>
                    <a:pt x="524488" y="-45541"/>
                    <a:pt x="498382" y="10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65FCC558-83A5-420B-B489-D1BA0F6AB159}"/>
                </a:ext>
              </a:extLst>
            </p:cNvPr>
            <p:cNvSpPr/>
            <p:nvPr/>
          </p:nvSpPr>
          <p:spPr>
            <a:xfrm>
              <a:off x="2959780" y="745820"/>
              <a:ext cx="343717" cy="1068526"/>
            </a:xfrm>
            <a:custGeom>
              <a:avLst/>
              <a:gdLst>
                <a:gd name="connsiteX0" fmla="*/ 342220 w 343717"/>
                <a:gd name="connsiteY0" fmla="*/ 33113 h 1068526"/>
                <a:gd name="connsiteX1" fmla="*/ 304120 w 343717"/>
                <a:gd name="connsiteY1" fmla="*/ 66980 h 1068526"/>
                <a:gd name="connsiteX2" fmla="*/ 88220 w 343717"/>
                <a:gd name="connsiteY2" fmla="*/ 697747 h 1068526"/>
                <a:gd name="connsiteX3" fmla="*/ 3553 w 343717"/>
                <a:gd name="connsiteY3" fmla="*/ 972913 h 1068526"/>
                <a:gd name="connsiteX4" fmla="*/ 20487 w 343717"/>
                <a:gd name="connsiteY4" fmla="*/ 1061813 h 1068526"/>
                <a:gd name="connsiteX5" fmla="*/ 62820 w 343717"/>
                <a:gd name="connsiteY5" fmla="*/ 816280 h 1068526"/>
                <a:gd name="connsiteX6" fmla="*/ 282953 w 343717"/>
                <a:gd name="connsiteY6" fmla="*/ 198213 h 1068526"/>
                <a:gd name="connsiteX7" fmla="*/ 342220 w 343717"/>
                <a:gd name="connsiteY7" fmla="*/ 33113 h 106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717" h="1068526">
                  <a:moveTo>
                    <a:pt x="342220" y="33113"/>
                  </a:moveTo>
                  <a:cubicBezTo>
                    <a:pt x="345748" y="11241"/>
                    <a:pt x="346453" y="-43792"/>
                    <a:pt x="304120" y="66980"/>
                  </a:cubicBezTo>
                  <a:cubicBezTo>
                    <a:pt x="261787" y="177752"/>
                    <a:pt x="138314" y="546758"/>
                    <a:pt x="88220" y="697747"/>
                  </a:cubicBezTo>
                  <a:cubicBezTo>
                    <a:pt x="38126" y="848736"/>
                    <a:pt x="14842" y="912235"/>
                    <a:pt x="3553" y="972913"/>
                  </a:cubicBezTo>
                  <a:cubicBezTo>
                    <a:pt x="-7736" y="1033591"/>
                    <a:pt x="10609" y="1087919"/>
                    <a:pt x="20487" y="1061813"/>
                  </a:cubicBezTo>
                  <a:cubicBezTo>
                    <a:pt x="30365" y="1035707"/>
                    <a:pt x="19076" y="960213"/>
                    <a:pt x="62820" y="816280"/>
                  </a:cubicBezTo>
                  <a:cubicBezTo>
                    <a:pt x="106564" y="672347"/>
                    <a:pt x="236386" y="328741"/>
                    <a:pt x="282953" y="198213"/>
                  </a:cubicBezTo>
                  <a:cubicBezTo>
                    <a:pt x="329520" y="67685"/>
                    <a:pt x="338692" y="54985"/>
                    <a:pt x="342220" y="331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DAB7CD56-83DF-4CB6-A6AB-8613A84E2FD8}"/>
                </a:ext>
              </a:extLst>
            </p:cNvPr>
            <p:cNvSpPr/>
            <p:nvPr/>
          </p:nvSpPr>
          <p:spPr>
            <a:xfrm>
              <a:off x="4307505" y="2840172"/>
              <a:ext cx="124811" cy="1583713"/>
            </a:xfrm>
            <a:custGeom>
              <a:avLst/>
              <a:gdLst>
                <a:gd name="connsiteX0" fmla="*/ 2028 w 124811"/>
                <a:gd name="connsiteY0" fmla="*/ 55428 h 1583713"/>
                <a:gd name="connsiteX1" fmla="*/ 18962 w 124811"/>
                <a:gd name="connsiteY1" fmla="*/ 1071428 h 1583713"/>
                <a:gd name="connsiteX2" fmla="*/ 31662 w 124811"/>
                <a:gd name="connsiteY2" fmla="*/ 1460895 h 1583713"/>
                <a:gd name="connsiteX3" fmla="*/ 73995 w 124811"/>
                <a:gd name="connsiteY3" fmla="*/ 1558261 h 1583713"/>
                <a:gd name="connsiteX4" fmla="*/ 99395 w 124811"/>
                <a:gd name="connsiteY4" fmla="*/ 1583661 h 1583713"/>
                <a:gd name="connsiteX5" fmla="*/ 99395 w 124811"/>
                <a:gd name="connsiteY5" fmla="*/ 1562495 h 1583713"/>
                <a:gd name="connsiteX6" fmla="*/ 124795 w 124811"/>
                <a:gd name="connsiteY6" fmla="*/ 1490528 h 1583713"/>
                <a:gd name="connsiteX7" fmla="*/ 95162 w 124811"/>
                <a:gd name="connsiteY7" fmla="*/ 838595 h 1583713"/>
                <a:gd name="connsiteX8" fmla="*/ 112095 w 124811"/>
                <a:gd name="connsiteY8" fmla="*/ 25795 h 1583713"/>
                <a:gd name="connsiteX9" fmla="*/ 69762 w 124811"/>
                <a:gd name="connsiteY9" fmla="*/ 190895 h 1583713"/>
                <a:gd name="connsiteX10" fmla="*/ 2028 w 124811"/>
                <a:gd name="connsiteY10" fmla="*/ 55428 h 158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11" h="1583713">
                  <a:moveTo>
                    <a:pt x="2028" y="55428"/>
                  </a:moveTo>
                  <a:cubicBezTo>
                    <a:pt x="-6439" y="202183"/>
                    <a:pt x="14023" y="837184"/>
                    <a:pt x="18962" y="1071428"/>
                  </a:cubicBezTo>
                  <a:cubicBezTo>
                    <a:pt x="23901" y="1305672"/>
                    <a:pt x="22490" y="1379756"/>
                    <a:pt x="31662" y="1460895"/>
                  </a:cubicBezTo>
                  <a:cubicBezTo>
                    <a:pt x="40834" y="1542034"/>
                    <a:pt x="62706" y="1537800"/>
                    <a:pt x="73995" y="1558261"/>
                  </a:cubicBezTo>
                  <a:cubicBezTo>
                    <a:pt x="85284" y="1578722"/>
                    <a:pt x="99395" y="1583661"/>
                    <a:pt x="99395" y="1583661"/>
                  </a:cubicBezTo>
                  <a:cubicBezTo>
                    <a:pt x="103628" y="1584367"/>
                    <a:pt x="95162" y="1578017"/>
                    <a:pt x="99395" y="1562495"/>
                  </a:cubicBezTo>
                  <a:cubicBezTo>
                    <a:pt x="103628" y="1546973"/>
                    <a:pt x="125501" y="1611178"/>
                    <a:pt x="124795" y="1490528"/>
                  </a:cubicBezTo>
                  <a:cubicBezTo>
                    <a:pt x="124090" y="1369878"/>
                    <a:pt x="97279" y="1082717"/>
                    <a:pt x="95162" y="838595"/>
                  </a:cubicBezTo>
                  <a:cubicBezTo>
                    <a:pt x="93045" y="594473"/>
                    <a:pt x="116328" y="133745"/>
                    <a:pt x="112095" y="25795"/>
                  </a:cubicBezTo>
                  <a:cubicBezTo>
                    <a:pt x="107862" y="-82155"/>
                    <a:pt x="85990" y="183134"/>
                    <a:pt x="69762" y="190895"/>
                  </a:cubicBezTo>
                  <a:cubicBezTo>
                    <a:pt x="53534" y="198656"/>
                    <a:pt x="10495" y="-91327"/>
                    <a:pt x="2028" y="554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FB7FB17A-E7CF-4D90-8D61-F352442EE08D}"/>
                </a:ext>
              </a:extLst>
            </p:cNvPr>
            <p:cNvSpPr/>
            <p:nvPr/>
          </p:nvSpPr>
          <p:spPr>
            <a:xfrm>
              <a:off x="4471391" y="2857500"/>
              <a:ext cx="151893" cy="1645534"/>
            </a:xfrm>
            <a:custGeom>
              <a:avLst/>
              <a:gdLst>
                <a:gd name="connsiteX0" fmla="*/ 5359 w 151893"/>
                <a:gd name="connsiteY0" fmla="*/ 94195 h 1723854"/>
                <a:gd name="connsiteX1" fmla="*/ 14884 w 151893"/>
                <a:gd name="connsiteY1" fmla="*/ 1386420 h 1723854"/>
                <a:gd name="connsiteX2" fmla="*/ 2184 w 151893"/>
                <a:gd name="connsiteY2" fmla="*/ 1592795 h 1723854"/>
                <a:gd name="connsiteX3" fmla="*/ 8534 w 151893"/>
                <a:gd name="connsiteY3" fmla="*/ 1672170 h 1723854"/>
                <a:gd name="connsiteX4" fmla="*/ 81559 w 151893"/>
                <a:gd name="connsiteY4" fmla="*/ 1691220 h 1723854"/>
                <a:gd name="connsiteX5" fmla="*/ 151409 w 151893"/>
                <a:gd name="connsiteY5" fmla="*/ 1722970 h 1723854"/>
                <a:gd name="connsiteX6" fmla="*/ 113309 w 151893"/>
                <a:gd name="connsiteY6" fmla="*/ 1653120 h 1723854"/>
                <a:gd name="connsiteX7" fmla="*/ 129184 w 151893"/>
                <a:gd name="connsiteY7" fmla="*/ 1541995 h 1723854"/>
                <a:gd name="connsiteX8" fmla="*/ 72034 w 151893"/>
                <a:gd name="connsiteY8" fmla="*/ 1164170 h 1723854"/>
                <a:gd name="connsiteX9" fmla="*/ 78384 w 151893"/>
                <a:gd name="connsiteY9" fmla="*/ 710145 h 1723854"/>
                <a:gd name="connsiteX10" fmla="*/ 62509 w 151893"/>
                <a:gd name="connsiteY10" fmla="*/ 259295 h 1723854"/>
                <a:gd name="connsiteX11" fmla="*/ 59334 w 151893"/>
                <a:gd name="connsiteY11" fmla="*/ 116420 h 1723854"/>
                <a:gd name="connsiteX12" fmla="*/ 5359 w 151893"/>
                <a:gd name="connsiteY12" fmla="*/ 94195 h 172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93" h="1723854">
                  <a:moveTo>
                    <a:pt x="5359" y="94195"/>
                  </a:moveTo>
                  <a:cubicBezTo>
                    <a:pt x="-2049" y="305862"/>
                    <a:pt x="15413" y="1136653"/>
                    <a:pt x="14884" y="1386420"/>
                  </a:cubicBezTo>
                  <a:cubicBezTo>
                    <a:pt x="14355" y="1636187"/>
                    <a:pt x="3242" y="1545170"/>
                    <a:pt x="2184" y="1592795"/>
                  </a:cubicBezTo>
                  <a:cubicBezTo>
                    <a:pt x="1126" y="1640420"/>
                    <a:pt x="-4695" y="1655766"/>
                    <a:pt x="8534" y="1672170"/>
                  </a:cubicBezTo>
                  <a:cubicBezTo>
                    <a:pt x="21763" y="1688574"/>
                    <a:pt x="57747" y="1682753"/>
                    <a:pt x="81559" y="1691220"/>
                  </a:cubicBezTo>
                  <a:cubicBezTo>
                    <a:pt x="105371" y="1699687"/>
                    <a:pt x="146117" y="1729320"/>
                    <a:pt x="151409" y="1722970"/>
                  </a:cubicBezTo>
                  <a:cubicBezTo>
                    <a:pt x="156701" y="1716620"/>
                    <a:pt x="117013" y="1683283"/>
                    <a:pt x="113309" y="1653120"/>
                  </a:cubicBezTo>
                  <a:cubicBezTo>
                    <a:pt x="109605" y="1622958"/>
                    <a:pt x="136063" y="1623487"/>
                    <a:pt x="129184" y="1541995"/>
                  </a:cubicBezTo>
                  <a:cubicBezTo>
                    <a:pt x="122305" y="1460503"/>
                    <a:pt x="80501" y="1302812"/>
                    <a:pt x="72034" y="1164170"/>
                  </a:cubicBezTo>
                  <a:cubicBezTo>
                    <a:pt x="63567" y="1025528"/>
                    <a:pt x="79971" y="860957"/>
                    <a:pt x="78384" y="710145"/>
                  </a:cubicBezTo>
                  <a:cubicBezTo>
                    <a:pt x="76797" y="559333"/>
                    <a:pt x="65684" y="358249"/>
                    <a:pt x="62509" y="259295"/>
                  </a:cubicBezTo>
                  <a:cubicBezTo>
                    <a:pt x="59334" y="160341"/>
                    <a:pt x="63038" y="142878"/>
                    <a:pt x="59334" y="116420"/>
                  </a:cubicBezTo>
                  <a:cubicBezTo>
                    <a:pt x="55630" y="89962"/>
                    <a:pt x="12767" y="-117472"/>
                    <a:pt x="5359" y="941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B0F42AFC-C94C-4893-AF78-CA935B77838B}"/>
                </a:ext>
              </a:extLst>
            </p:cNvPr>
            <p:cNvSpPr/>
            <p:nvPr/>
          </p:nvSpPr>
          <p:spPr>
            <a:xfrm>
              <a:off x="4613275" y="2851150"/>
              <a:ext cx="156666" cy="1651232"/>
            </a:xfrm>
            <a:custGeom>
              <a:avLst/>
              <a:gdLst>
                <a:gd name="connsiteX0" fmla="*/ 12700 w 156666"/>
                <a:gd name="connsiteY0" fmla="*/ 60212 h 1692394"/>
                <a:gd name="connsiteX1" fmla="*/ 19050 w 156666"/>
                <a:gd name="connsiteY1" fmla="*/ 923812 h 1692394"/>
                <a:gd name="connsiteX2" fmla="*/ 0 w 156666"/>
                <a:gd name="connsiteY2" fmla="*/ 1346087 h 1692394"/>
                <a:gd name="connsiteX3" fmla="*/ 19050 w 156666"/>
                <a:gd name="connsiteY3" fmla="*/ 1574687 h 1692394"/>
                <a:gd name="connsiteX4" fmla="*/ 19050 w 156666"/>
                <a:gd name="connsiteY4" fmla="*/ 1628662 h 1692394"/>
                <a:gd name="connsiteX5" fmla="*/ 63500 w 156666"/>
                <a:gd name="connsiteY5" fmla="*/ 1663587 h 1692394"/>
                <a:gd name="connsiteX6" fmla="*/ 155575 w 156666"/>
                <a:gd name="connsiteY6" fmla="*/ 1692162 h 1692394"/>
                <a:gd name="connsiteX7" fmla="*/ 114300 w 156666"/>
                <a:gd name="connsiteY7" fmla="*/ 1647712 h 1692394"/>
                <a:gd name="connsiteX8" fmla="*/ 117475 w 156666"/>
                <a:gd name="connsiteY8" fmla="*/ 1577862 h 1692394"/>
                <a:gd name="connsiteX9" fmla="*/ 104775 w 156666"/>
                <a:gd name="connsiteY9" fmla="*/ 1400062 h 1692394"/>
                <a:gd name="connsiteX10" fmla="*/ 95250 w 156666"/>
                <a:gd name="connsiteY10" fmla="*/ 1203212 h 1692394"/>
                <a:gd name="connsiteX11" fmla="*/ 66675 w 156666"/>
                <a:gd name="connsiteY11" fmla="*/ 619012 h 1692394"/>
                <a:gd name="connsiteX12" fmla="*/ 69850 w 156666"/>
                <a:gd name="connsiteY12" fmla="*/ 342787 h 1692394"/>
                <a:gd name="connsiteX13" fmla="*/ 69850 w 156666"/>
                <a:gd name="connsiteY13" fmla="*/ 187212 h 1692394"/>
                <a:gd name="connsiteX14" fmla="*/ 69850 w 156666"/>
                <a:gd name="connsiteY14" fmla="*/ 107837 h 1692394"/>
                <a:gd name="connsiteX15" fmla="*/ 69850 w 156666"/>
                <a:gd name="connsiteY15" fmla="*/ 76087 h 1692394"/>
                <a:gd name="connsiteX16" fmla="*/ 12700 w 156666"/>
                <a:gd name="connsiteY16" fmla="*/ 60212 h 169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666" h="1692394">
                  <a:moveTo>
                    <a:pt x="12700" y="60212"/>
                  </a:moveTo>
                  <a:cubicBezTo>
                    <a:pt x="4233" y="201500"/>
                    <a:pt x="21167" y="709500"/>
                    <a:pt x="19050" y="923812"/>
                  </a:cubicBezTo>
                  <a:cubicBezTo>
                    <a:pt x="16933" y="1138124"/>
                    <a:pt x="0" y="1237608"/>
                    <a:pt x="0" y="1346087"/>
                  </a:cubicBezTo>
                  <a:cubicBezTo>
                    <a:pt x="0" y="1454566"/>
                    <a:pt x="15875" y="1527591"/>
                    <a:pt x="19050" y="1574687"/>
                  </a:cubicBezTo>
                  <a:cubicBezTo>
                    <a:pt x="22225" y="1621783"/>
                    <a:pt x="11642" y="1613845"/>
                    <a:pt x="19050" y="1628662"/>
                  </a:cubicBezTo>
                  <a:cubicBezTo>
                    <a:pt x="26458" y="1643479"/>
                    <a:pt x="40746" y="1653004"/>
                    <a:pt x="63500" y="1663587"/>
                  </a:cubicBezTo>
                  <a:cubicBezTo>
                    <a:pt x="86254" y="1674170"/>
                    <a:pt x="147108" y="1694808"/>
                    <a:pt x="155575" y="1692162"/>
                  </a:cubicBezTo>
                  <a:cubicBezTo>
                    <a:pt x="164042" y="1689516"/>
                    <a:pt x="120650" y="1666762"/>
                    <a:pt x="114300" y="1647712"/>
                  </a:cubicBezTo>
                  <a:cubicBezTo>
                    <a:pt x="107950" y="1628662"/>
                    <a:pt x="119062" y="1619137"/>
                    <a:pt x="117475" y="1577862"/>
                  </a:cubicBezTo>
                  <a:cubicBezTo>
                    <a:pt x="115888" y="1536587"/>
                    <a:pt x="108479" y="1462504"/>
                    <a:pt x="104775" y="1400062"/>
                  </a:cubicBezTo>
                  <a:cubicBezTo>
                    <a:pt x="101071" y="1337620"/>
                    <a:pt x="101600" y="1333387"/>
                    <a:pt x="95250" y="1203212"/>
                  </a:cubicBezTo>
                  <a:cubicBezTo>
                    <a:pt x="88900" y="1073037"/>
                    <a:pt x="70908" y="762416"/>
                    <a:pt x="66675" y="619012"/>
                  </a:cubicBezTo>
                  <a:cubicBezTo>
                    <a:pt x="62442" y="475608"/>
                    <a:pt x="69321" y="414754"/>
                    <a:pt x="69850" y="342787"/>
                  </a:cubicBezTo>
                  <a:cubicBezTo>
                    <a:pt x="70379" y="270820"/>
                    <a:pt x="69850" y="187212"/>
                    <a:pt x="69850" y="187212"/>
                  </a:cubicBezTo>
                  <a:lnTo>
                    <a:pt x="69850" y="107837"/>
                  </a:lnTo>
                  <a:cubicBezTo>
                    <a:pt x="69850" y="89316"/>
                    <a:pt x="74612" y="82437"/>
                    <a:pt x="69850" y="76087"/>
                  </a:cubicBezTo>
                  <a:cubicBezTo>
                    <a:pt x="65088" y="69737"/>
                    <a:pt x="21167" y="-81076"/>
                    <a:pt x="12700" y="602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6EDE251D-B2B3-44B8-85F1-46C7551F46C4}"/>
                </a:ext>
              </a:extLst>
            </p:cNvPr>
            <p:cNvSpPr/>
            <p:nvPr/>
          </p:nvSpPr>
          <p:spPr>
            <a:xfrm>
              <a:off x="4755234" y="2854325"/>
              <a:ext cx="185929" cy="1653453"/>
            </a:xfrm>
            <a:custGeom>
              <a:avLst/>
              <a:gdLst>
                <a:gd name="connsiteX0" fmla="*/ 4091 w 185929"/>
                <a:gd name="connsiteY0" fmla="*/ 50600 h 1685003"/>
                <a:gd name="connsiteX1" fmla="*/ 7266 w 185929"/>
                <a:gd name="connsiteY1" fmla="*/ 714175 h 1685003"/>
                <a:gd name="connsiteX2" fmla="*/ 7266 w 185929"/>
                <a:gd name="connsiteY2" fmla="*/ 1368225 h 1685003"/>
                <a:gd name="connsiteX3" fmla="*/ 7266 w 185929"/>
                <a:gd name="connsiteY3" fmla="*/ 1561900 h 1685003"/>
                <a:gd name="connsiteX4" fmla="*/ 10441 w 185929"/>
                <a:gd name="connsiteY4" fmla="*/ 1638100 h 1685003"/>
                <a:gd name="connsiteX5" fmla="*/ 64416 w 185929"/>
                <a:gd name="connsiteY5" fmla="*/ 1669850 h 1685003"/>
                <a:gd name="connsiteX6" fmla="*/ 185066 w 185929"/>
                <a:gd name="connsiteY6" fmla="*/ 1682550 h 1685003"/>
                <a:gd name="connsiteX7" fmla="*/ 118391 w 185929"/>
                <a:gd name="connsiteY7" fmla="*/ 1622225 h 1685003"/>
                <a:gd name="connsiteX8" fmla="*/ 115216 w 185929"/>
                <a:gd name="connsiteY8" fmla="*/ 1555550 h 1685003"/>
                <a:gd name="connsiteX9" fmla="*/ 92991 w 185929"/>
                <a:gd name="connsiteY9" fmla="*/ 1139625 h 1685003"/>
                <a:gd name="connsiteX10" fmla="*/ 92991 w 185929"/>
                <a:gd name="connsiteY10" fmla="*/ 520500 h 1685003"/>
                <a:gd name="connsiteX11" fmla="*/ 70766 w 185929"/>
                <a:gd name="connsiteY11" fmla="*/ 250625 h 1685003"/>
                <a:gd name="connsiteX12" fmla="*/ 70766 w 185929"/>
                <a:gd name="connsiteY12" fmla="*/ 107750 h 1685003"/>
                <a:gd name="connsiteX13" fmla="*/ 70766 w 185929"/>
                <a:gd name="connsiteY13" fmla="*/ 53775 h 1685003"/>
                <a:gd name="connsiteX14" fmla="*/ 4091 w 185929"/>
                <a:gd name="connsiteY14" fmla="*/ 50600 h 168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929" h="1685003">
                  <a:moveTo>
                    <a:pt x="4091" y="50600"/>
                  </a:moveTo>
                  <a:cubicBezTo>
                    <a:pt x="-6492" y="160667"/>
                    <a:pt x="6737" y="494571"/>
                    <a:pt x="7266" y="714175"/>
                  </a:cubicBezTo>
                  <a:cubicBezTo>
                    <a:pt x="7795" y="933779"/>
                    <a:pt x="7266" y="1368225"/>
                    <a:pt x="7266" y="1368225"/>
                  </a:cubicBezTo>
                  <a:cubicBezTo>
                    <a:pt x="7266" y="1509512"/>
                    <a:pt x="6737" y="1516921"/>
                    <a:pt x="7266" y="1561900"/>
                  </a:cubicBezTo>
                  <a:cubicBezTo>
                    <a:pt x="7795" y="1606879"/>
                    <a:pt x="916" y="1620108"/>
                    <a:pt x="10441" y="1638100"/>
                  </a:cubicBezTo>
                  <a:cubicBezTo>
                    <a:pt x="19966" y="1656092"/>
                    <a:pt x="35312" y="1662442"/>
                    <a:pt x="64416" y="1669850"/>
                  </a:cubicBezTo>
                  <a:cubicBezTo>
                    <a:pt x="93520" y="1677258"/>
                    <a:pt x="176070" y="1690488"/>
                    <a:pt x="185066" y="1682550"/>
                  </a:cubicBezTo>
                  <a:cubicBezTo>
                    <a:pt x="194062" y="1674613"/>
                    <a:pt x="130033" y="1643392"/>
                    <a:pt x="118391" y="1622225"/>
                  </a:cubicBezTo>
                  <a:cubicBezTo>
                    <a:pt x="106749" y="1601058"/>
                    <a:pt x="119449" y="1635983"/>
                    <a:pt x="115216" y="1555550"/>
                  </a:cubicBezTo>
                  <a:cubicBezTo>
                    <a:pt x="110983" y="1475117"/>
                    <a:pt x="96695" y="1312133"/>
                    <a:pt x="92991" y="1139625"/>
                  </a:cubicBezTo>
                  <a:cubicBezTo>
                    <a:pt x="89287" y="967117"/>
                    <a:pt x="96695" y="668667"/>
                    <a:pt x="92991" y="520500"/>
                  </a:cubicBezTo>
                  <a:cubicBezTo>
                    <a:pt x="89287" y="372333"/>
                    <a:pt x="74470" y="319417"/>
                    <a:pt x="70766" y="250625"/>
                  </a:cubicBezTo>
                  <a:cubicBezTo>
                    <a:pt x="67062" y="181833"/>
                    <a:pt x="70766" y="107750"/>
                    <a:pt x="70766" y="107750"/>
                  </a:cubicBezTo>
                  <a:cubicBezTo>
                    <a:pt x="70766" y="74942"/>
                    <a:pt x="74470" y="64887"/>
                    <a:pt x="70766" y="53775"/>
                  </a:cubicBezTo>
                  <a:cubicBezTo>
                    <a:pt x="67062" y="42663"/>
                    <a:pt x="14674" y="-59467"/>
                    <a:pt x="4091" y="50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F341C482-A8A2-4215-908A-3BCA2D1E6256}"/>
                </a:ext>
              </a:extLst>
            </p:cNvPr>
            <p:cNvSpPr/>
            <p:nvPr/>
          </p:nvSpPr>
          <p:spPr>
            <a:xfrm>
              <a:off x="4901083" y="2847974"/>
              <a:ext cx="160182" cy="1643801"/>
            </a:xfrm>
            <a:custGeom>
              <a:avLst/>
              <a:gdLst>
                <a:gd name="connsiteX0" fmla="*/ 7467 w 160182"/>
                <a:gd name="connsiteY0" fmla="*/ 74302 h 1676828"/>
                <a:gd name="connsiteX1" fmla="*/ 1117 w 160182"/>
                <a:gd name="connsiteY1" fmla="*/ 1029977 h 1676828"/>
                <a:gd name="connsiteX2" fmla="*/ 13817 w 160182"/>
                <a:gd name="connsiteY2" fmla="*/ 1499877 h 1676828"/>
                <a:gd name="connsiteX3" fmla="*/ 13817 w 160182"/>
                <a:gd name="connsiteY3" fmla="*/ 1617352 h 1676828"/>
                <a:gd name="connsiteX4" fmla="*/ 61442 w 160182"/>
                <a:gd name="connsiteY4" fmla="*/ 1664977 h 1676828"/>
                <a:gd name="connsiteX5" fmla="*/ 159867 w 160182"/>
                <a:gd name="connsiteY5" fmla="*/ 1674502 h 1676828"/>
                <a:gd name="connsiteX6" fmla="*/ 93192 w 160182"/>
                <a:gd name="connsiteY6" fmla="*/ 1630052 h 1676828"/>
                <a:gd name="connsiteX7" fmla="*/ 105892 w 160182"/>
                <a:gd name="connsiteY7" fmla="*/ 1515752 h 1676828"/>
                <a:gd name="connsiteX8" fmla="*/ 112242 w 160182"/>
                <a:gd name="connsiteY8" fmla="*/ 1182377 h 1676828"/>
                <a:gd name="connsiteX9" fmla="*/ 80492 w 160182"/>
                <a:gd name="connsiteY9" fmla="*/ 833127 h 1676828"/>
                <a:gd name="connsiteX10" fmla="*/ 86842 w 160182"/>
                <a:gd name="connsiteY10" fmla="*/ 414027 h 1676828"/>
                <a:gd name="connsiteX11" fmla="*/ 96367 w 160182"/>
                <a:gd name="connsiteY11" fmla="*/ 182252 h 1676828"/>
                <a:gd name="connsiteX12" fmla="*/ 96367 w 160182"/>
                <a:gd name="connsiteY12" fmla="*/ 115577 h 1676828"/>
                <a:gd name="connsiteX13" fmla="*/ 86842 w 160182"/>
                <a:gd name="connsiteY13" fmla="*/ 64777 h 1676828"/>
                <a:gd name="connsiteX14" fmla="*/ 67792 w 160182"/>
                <a:gd name="connsiteY14" fmla="*/ 64777 h 1676828"/>
                <a:gd name="connsiteX15" fmla="*/ 61442 w 160182"/>
                <a:gd name="connsiteY15" fmla="*/ 64777 h 1676828"/>
                <a:gd name="connsiteX16" fmla="*/ 7467 w 160182"/>
                <a:gd name="connsiteY16" fmla="*/ 74302 h 167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182" h="1676828">
                  <a:moveTo>
                    <a:pt x="7467" y="74302"/>
                  </a:moveTo>
                  <a:cubicBezTo>
                    <a:pt x="-2587" y="235169"/>
                    <a:pt x="59" y="792381"/>
                    <a:pt x="1117" y="1029977"/>
                  </a:cubicBezTo>
                  <a:cubicBezTo>
                    <a:pt x="2175" y="1267573"/>
                    <a:pt x="11700" y="1401981"/>
                    <a:pt x="13817" y="1499877"/>
                  </a:cubicBezTo>
                  <a:cubicBezTo>
                    <a:pt x="15934" y="1597773"/>
                    <a:pt x="5880" y="1589836"/>
                    <a:pt x="13817" y="1617352"/>
                  </a:cubicBezTo>
                  <a:cubicBezTo>
                    <a:pt x="21754" y="1644868"/>
                    <a:pt x="37100" y="1655452"/>
                    <a:pt x="61442" y="1664977"/>
                  </a:cubicBezTo>
                  <a:cubicBezTo>
                    <a:pt x="85784" y="1674502"/>
                    <a:pt x="154575" y="1680323"/>
                    <a:pt x="159867" y="1674502"/>
                  </a:cubicBezTo>
                  <a:cubicBezTo>
                    <a:pt x="165159" y="1668681"/>
                    <a:pt x="102188" y="1656510"/>
                    <a:pt x="93192" y="1630052"/>
                  </a:cubicBezTo>
                  <a:cubicBezTo>
                    <a:pt x="84196" y="1603594"/>
                    <a:pt x="102717" y="1590364"/>
                    <a:pt x="105892" y="1515752"/>
                  </a:cubicBezTo>
                  <a:cubicBezTo>
                    <a:pt x="109067" y="1441140"/>
                    <a:pt x="116475" y="1296148"/>
                    <a:pt x="112242" y="1182377"/>
                  </a:cubicBezTo>
                  <a:cubicBezTo>
                    <a:pt x="108009" y="1068606"/>
                    <a:pt x="84725" y="961185"/>
                    <a:pt x="80492" y="833127"/>
                  </a:cubicBezTo>
                  <a:cubicBezTo>
                    <a:pt x="76259" y="705069"/>
                    <a:pt x="84196" y="522506"/>
                    <a:pt x="86842" y="414027"/>
                  </a:cubicBezTo>
                  <a:cubicBezTo>
                    <a:pt x="89488" y="305548"/>
                    <a:pt x="94780" y="231994"/>
                    <a:pt x="96367" y="182252"/>
                  </a:cubicBezTo>
                  <a:cubicBezTo>
                    <a:pt x="97955" y="132510"/>
                    <a:pt x="97954" y="135156"/>
                    <a:pt x="96367" y="115577"/>
                  </a:cubicBezTo>
                  <a:cubicBezTo>
                    <a:pt x="94780" y="95998"/>
                    <a:pt x="91605" y="73244"/>
                    <a:pt x="86842" y="64777"/>
                  </a:cubicBezTo>
                  <a:cubicBezTo>
                    <a:pt x="82079" y="56310"/>
                    <a:pt x="67792" y="64777"/>
                    <a:pt x="67792" y="64777"/>
                  </a:cubicBezTo>
                  <a:cubicBezTo>
                    <a:pt x="63559" y="64777"/>
                    <a:pt x="66733" y="65835"/>
                    <a:pt x="61442" y="64777"/>
                  </a:cubicBezTo>
                  <a:cubicBezTo>
                    <a:pt x="56151" y="63719"/>
                    <a:pt x="17521" y="-86565"/>
                    <a:pt x="7467" y="74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96DBB329-1DE1-4101-AE25-FFE9367B30C5}"/>
                </a:ext>
              </a:extLst>
            </p:cNvPr>
            <p:cNvSpPr/>
            <p:nvPr/>
          </p:nvSpPr>
          <p:spPr>
            <a:xfrm>
              <a:off x="5039739" y="2851150"/>
              <a:ext cx="144809" cy="1644796"/>
            </a:xfrm>
            <a:custGeom>
              <a:avLst/>
              <a:gdLst>
                <a:gd name="connsiteX0" fmla="*/ 2161 w 144809"/>
                <a:gd name="connsiteY0" fmla="*/ 93162 h 1696683"/>
                <a:gd name="connsiteX1" fmla="*/ 24386 w 144809"/>
                <a:gd name="connsiteY1" fmla="*/ 1325062 h 1696683"/>
                <a:gd name="connsiteX2" fmla="*/ 27561 w 144809"/>
                <a:gd name="connsiteY2" fmla="*/ 1550487 h 1696683"/>
                <a:gd name="connsiteX3" fmla="*/ 24386 w 144809"/>
                <a:gd name="connsiteY3" fmla="*/ 1642562 h 1696683"/>
                <a:gd name="connsiteX4" fmla="*/ 46611 w 144809"/>
                <a:gd name="connsiteY4" fmla="*/ 1677487 h 1696683"/>
                <a:gd name="connsiteX5" fmla="*/ 141861 w 144809"/>
                <a:gd name="connsiteY5" fmla="*/ 1696537 h 1696683"/>
                <a:gd name="connsiteX6" fmla="*/ 119636 w 144809"/>
                <a:gd name="connsiteY6" fmla="*/ 1667962 h 1696683"/>
                <a:gd name="connsiteX7" fmla="*/ 110111 w 144809"/>
                <a:gd name="connsiteY7" fmla="*/ 1585412 h 1696683"/>
                <a:gd name="connsiteX8" fmla="*/ 91061 w 144809"/>
                <a:gd name="connsiteY8" fmla="*/ 963112 h 1696683"/>
                <a:gd name="connsiteX9" fmla="*/ 94236 w 144809"/>
                <a:gd name="connsiteY9" fmla="*/ 280487 h 1696683"/>
                <a:gd name="connsiteX10" fmla="*/ 94236 w 144809"/>
                <a:gd name="connsiteY10" fmla="*/ 140787 h 1696683"/>
                <a:gd name="connsiteX11" fmla="*/ 84711 w 144809"/>
                <a:gd name="connsiteY11" fmla="*/ 93162 h 1696683"/>
                <a:gd name="connsiteX12" fmla="*/ 2161 w 144809"/>
                <a:gd name="connsiteY12" fmla="*/ 93162 h 169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809" h="1696683">
                  <a:moveTo>
                    <a:pt x="2161" y="93162"/>
                  </a:moveTo>
                  <a:cubicBezTo>
                    <a:pt x="-7893" y="298479"/>
                    <a:pt x="20153" y="1082175"/>
                    <a:pt x="24386" y="1325062"/>
                  </a:cubicBezTo>
                  <a:cubicBezTo>
                    <a:pt x="28619" y="1567949"/>
                    <a:pt x="27561" y="1497570"/>
                    <a:pt x="27561" y="1550487"/>
                  </a:cubicBezTo>
                  <a:cubicBezTo>
                    <a:pt x="27561" y="1603404"/>
                    <a:pt x="21211" y="1621395"/>
                    <a:pt x="24386" y="1642562"/>
                  </a:cubicBezTo>
                  <a:cubicBezTo>
                    <a:pt x="27561" y="1663729"/>
                    <a:pt x="27032" y="1668491"/>
                    <a:pt x="46611" y="1677487"/>
                  </a:cubicBezTo>
                  <a:cubicBezTo>
                    <a:pt x="66190" y="1686483"/>
                    <a:pt x="129690" y="1698124"/>
                    <a:pt x="141861" y="1696537"/>
                  </a:cubicBezTo>
                  <a:cubicBezTo>
                    <a:pt x="154032" y="1694950"/>
                    <a:pt x="124928" y="1686483"/>
                    <a:pt x="119636" y="1667962"/>
                  </a:cubicBezTo>
                  <a:cubicBezTo>
                    <a:pt x="114344" y="1649441"/>
                    <a:pt x="114873" y="1702887"/>
                    <a:pt x="110111" y="1585412"/>
                  </a:cubicBezTo>
                  <a:cubicBezTo>
                    <a:pt x="105349" y="1467937"/>
                    <a:pt x="93707" y="1180599"/>
                    <a:pt x="91061" y="963112"/>
                  </a:cubicBezTo>
                  <a:cubicBezTo>
                    <a:pt x="88415" y="745625"/>
                    <a:pt x="93707" y="417541"/>
                    <a:pt x="94236" y="280487"/>
                  </a:cubicBezTo>
                  <a:cubicBezTo>
                    <a:pt x="94765" y="143433"/>
                    <a:pt x="95823" y="172008"/>
                    <a:pt x="94236" y="140787"/>
                  </a:cubicBezTo>
                  <a:cubicBezTo>
                    <a:pt x="92649" y="109566"/>
                    <a:pt x="92649" y="101629"/>
                    <a:pt x="84711" y="93162"/>
                  </a:cubicBezTo>
                  <a:cubicBezTo>
                    <a:pt x="76774" y="84695"/>
                    <a:pt x="12215" y="-112155"/>
                    <a:pt x="2161" y="931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7A58AB90-8695-43AA-AB23-9814DC2C5F5C}"/>
                </a:ext>
              </a:extLst>
            </p:cNvPr>
            <p:cNvSpPr/>
            <p:nvPr/>
          </p:nvSpPr>
          <p:spPr>
            <a:xfrm>
              <a:off x="5182609" y="2805290"/>
              <a:ext cx="154526" cy="1710248"/>
            </a:xfrm>
            <a:custGeom>
              <a:avLst/>
              <a:gdLst>
                <a:gd name="connsiteX0" fmla="*/ 2166 w 154526"/>
                <a:gd name="connsiteY0" fmla="*/ 83960 h 1710248"/>
                <a:gd name="connsiteX1" fmla="*/ 2166 w 154526"/>
                <a:gd name="connsiteY1" fmla="*/ 137935 h 1710248"/>
                <a:gd name="connsiteX2" fmla="*/ 14866 w 154526"/>
                <a:gd name="connsiteY2" fmla="*/ 1373010 h 1710248"/>
                <a:gd name="connsiteX3" fmla="*/ 8516 w 154526"/>
                <a:gd name="connsiteY3" fmla="*/ 1652410 h 1710248"/>
                <a:gd name="connsiteX4" fmla="*/ 151391 w 154526"/>
                <a:gd name="connsiteY4" fmla="*/ 1709560 h 1710248"/>
                <a:gd name="connsiteX5" fmla="*/ 106941 w 154526"/>
                <a:gd name="connsiteY5" fmla="*/ 1677810 h 1710248"/>
                <a:gd name="connsiteX6" fmla="*/ 103766 w 154526"/>
                <a:gd name="connsiteY6" fmla="*/ 1588910 h 1710248"/>
                <a:gd name="connsiteX7" fmla="*/ 100591 w 154526"/>
                <a:gd name="connsiteY7" fmla="*/ 1087260 h 1710248"/>
                <a:gd name="connsiteX8" fmla="*/ 100591 w 154526"/>
                <a:gd name="connsiteY8" fmla="*/ 725310 h 1710248"/>
                <a:gd name="connsiteX9" fmla="*/ 116466 w 154526"/>
                <a:gd name="connsiteY9" fmla="*/ 249060 h 1710248"/>
                <a:gd name="connsiteX10" fmla="*/ 94241 w 154526"/>
                <a:gd name="connsiteY10" fmla="*/ 137935 h 1710248"/>
                <a:gd name="connsiteX11" fmla="*/ 97416 w 154526"/>
                <a:gd name="connsiteY11" fmla="*/ 87135 h 1710248"/>
                <a:gd name="connsiteX12" fmla="*/ 119641 w 154526"/>
                <a:gd name="connsiteY12" fmla="*/ 71260 h 1710248"/>
                <a:gd name="connsiteX13" fmla="*/ 84716 w 154526"/>
                <a:gd name="connsiteY13" fmla="*/ 71260 h 1710248"/>
                <a:gd name="connsiteX14" fmla="*/ 2166 w 154526"/>
                <a:gd name="connsiteY14" fmla="*/ 83960 h 17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526" h="1710248">
                  <a:moveTo>
                    <a:pt x="2166" y="83960"/>
                  </a:moveTo>
                  <a:cubicBezTo>
                    <a:pt x="1107" y="3526"/>
                    <a:pt x="49" y="-76907"/>
                    <a:pt x="2166" y="137935"/>
                  </a:cubicBezTo>
                  <a:cubicBezTo>
                    <a:pt x="4283" y="352777"/>
                    <a:pt x="13808" y="1120598"/>
                    <a:pt x="14866" y="1373010"/>
                  </a:cubicBezTo>
                  <a:cubicBezTo>
                    <a:pt x="15924" y="1625422"/>
                    <a:pt x="-14238" y="1596318"/>
                    <a:pt x="8516" y="1652410"/>
                  </a:cubicBezTo>
                  <a:cubicBezTo>
                    <a:pt x="31270" y="1708502"/>
                    <a:pt x="134987" y="1705327"/>
                    <a:pt x="151391" y="1709560"/>
                  </a:cubicBezTo>
                  <a:cubicBezTo>
                    <a:pt x="167795" y="1713793"/>
                    <a:pt x="114878" y="1697918"/>
                    <a:pt x="106941" y="1677810"/>
                  </a:cubicBezTo>
                  <a:cubicBezTo>
                    <a:pt x="99004" y="1657702"/>
                    <a:pt x="104824" y="1687335"/>
                    <a:pt x="103766" y="1588910"/>
                  </a:cubicBezTo>
                  <a:cubicBezTo>
                    <a:pt x="102708" y="1490485"/>
                    <a:pt x="101120" y="1231193"/>
                    <a:pt x="100591" y="1087260"/>
                  </a:cubicBezTo>
                  <a:cubicBezTo>
                    <a:pt x="100062" y="943327"/>
                    <a:pt x="97945" y="865010"/>
                    <a:pt x="100591" y="725310"/>
                  </a:cubicBezTo>
                  <a:cubicBezTo>
                    <a:pt x="103237" y="585610"/>
                    <a:pt x="117524" y="346956"/>
                    <a:pt x="116466" y="249060"/>
                  </a:cubicBezTo>
                  <a:cubicBezTo>
                    <a:pt x="115408" y="151164"/>
                    <a:pt x="97416" y="164923"/>
                    <a:pt x="94241" y="137935"/>
                  </a:cubicBezTo>
                  <a:cubicBezTo>
                    <a:pt x="91066" y="110947"/>
                    <a:pt x="93183" y="98248"/>
                    <a:pt x="97416" y="87135"/>
                  </a:cubicBezTo>
                  <a:cubicBezTo>
                    <a:pt x="101649" y="76022"/>
                    <a:pt x="121758" y="73906"/>
                    <a:pt x="119641" y="71260"/>
                  </a:cubicBezTo>
                  <a:cubicBezTo>
                    <a:pt x="117524" y="68614"/>
                    <a:pt x="84716" y="71260"/>
                    <a:pt x="84716" y="71260"/>
                  </a:cubicBezTo>
                  <a:lnTo>
                    <a:pt x="2166" y="839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FBE26459-461B-4CD7-A632-7FA16125FB08}"/>
                </a:ext>
              </a:extLst>
            </p:cNvPr>
            <p:cNvSpPr/>
            <p:nvPr/>
          </p:nvSpPr>
          <p:spPr>
            <a:xfrm>
              <a:off x="5332584" y="2860675"/>
              <a:ext cx="145359" cy="1649121"/>
            </a:xfrm>
            <a:custGeom>
              <a:avLst/>
              <a:gdLst>
                <a:gd name="connsiteX0" fmla="*/ 4591 w 145359"/>
                <a:gd name="connsiteY0" fmla="*/ 80973 h 1688819"/>
                <a:gd name="connsiteX1" fmla="*/ 17291 w 145359"/>
                <a:gd name="connsiteY1" fmla="*/ 957273 h 1688819"/>
                <a:gd name="connsiteX2" fmla="*/ 26816 w 145359"/>
                <a:gd name="connsiteY2" fmla="*/ 1627198 h 1688819"/>
                <a:gd name="connsiteX3" fmla="*/ 52216 w 145359"/>
                <a:gd name="connsiteY3" fmla="*/ 1665298 h 1688819"/>
                <a:gd name="connsiteX4" fmla="*/ 144291 w 145359"/>
                <a:gd name="connsiteY4" fmla="*/ 1687523 h 1688819"/>
                <a:gd name="connsiteX5" fmla="*/ 103016 w 145359"/>
                <a:gd name="connsiteY5" fmla="*/ 1627198 h 1688819"/>
                <a:gd name="connsiteX6" fmla="*/ 112541 w 145359"/>
                <a:gd name="connsiteY6" fmla="*/ 1395423 h 1688819"/>
                <a:gd name="connsiteX7" fmla="*/ 96666 w 145359"/>
                <a:gd name="connsiteY7" fmla="*/ 642948 h 1688819"/>
                <a:gd name="connsiteX8" fmla="*/ 83966 w 145359"/>
                <a:gd name="connsiteY8" fmla="*/ 217498 h 1688819"/>
                <a:gd name="connsiteX9" fmla="*/ 77616 w 145359"/>
                <a:gd name="connsiteY9" fmla="*/ 106373 h 1688819"/>
                <a:gd name="connsiteX10" fmla="*/ 103016 w 145359"/>
                <a:gd name="connsiteY10" fmla="*/ 46048 h 1688819"/>
                <a:gd name="connsiteX11" fmla="*/ 4591 w 145359"/>
                <a:gd name="connsiteY11" fmla="*/ 80973 h 16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359" h="1688819">
                  <a:moveTo>
                    <a:pt x="4591" y="80973"/>
                  </a:moveTo>
                  <a:cubicBezTo>
                    <a:pt x="-9696" y="232844"/>
                    <a:pt x="13587" y="699569"/>
                    <a:pt x="17291" y="957273"/>
                  </a:cubicBezTo>
                  <a:cubicBezTo>
                    <a:pt x="20995" y="1214977"/>
                    <a:pt x="20995" y="1509194"/>
                    <a:pt x="26816" y="1627198"/>
                  </a:cubicBezTo>
                  <a:cubicBezTo>
                    <a:pt x="32637" y="1745202"/>
                    <a:pt x="32637" y="1655244"/>
                    <a:pt x="52216" y="1665298"/>
                  </a:cubicBezTo>
                  <a:cubicBezTo>
                    <a:pt x="71795" y="1675352"/>
                    <a:pt x="135824" y="1693873"/>
                    <a:pt x="144291" y="1687523"/>
                  </a:cubicBezTo>
                  <a:cubicBezTo>
                    <a:pt x="152758" y="1681173"/>
                    <a:pt x="108308" y="1675881"/>
                    <a:pt x="103016" y="1627198"/>
                  </a:cubicBezTo>
                  <a:cubicBezTo>
                    <a:pt x="97724" y="1578515"/>
                    <a:pt x="113599" y="1559465"/>
                    <a:pt x="112541" y="1395423"/>
                  </a:cubicBezTo>
                  <a:cubicBezTo>
                    <a:pt x="111483" y="1231381"/>
                    <a:pt x="101428" y="839269"/>
                    <a:pt x="96666" y="642948"/>
                  </a:cubicBezTo>
                  <a:cubicBezTo>
                    <a:pt x="91904" y="446627"/>
                    <a:pt x="87141" y="306927"/>
                    <a:pt x="83966" y="217498"/>
                  </a:cubicBezTo>
                  <a:cubicBezTo>
                    <a:pt x="80791" y="128069"/>
                    <a:pt x="74441" y="134948"/>
                    <a:pt x="77616" y="106373"/>
                  </a:cubicBezTo>
                  <a:cubicBezTo>
                    <a:pt x="80791" y="77798"/>
                    <a:pt x="112012" y="56631"/>
                    <a:pt x="103016" y="46048"/>
                  </a:cubicBezTo>
                  <a:cubicBezTo>
                    <a:pt x="94020" y="35465"/>
                    <a:pt x="18878" y="-70898"/>
                    <a:pt x="4591" y="809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89346BA4-4388-4F49-9102-B2D5E085DC19}"/>
                </a:ext>
              </a:extLst>
            </p:cNvPr>
            <p:cNvSpPr/>
            <p:nvPr/>
          </p:nvSpPr>
          <p:spPr>
            <a:xfrm>
              <a:off x="5444533" y="2847974"/>
              <a:ext cx="153324" cy="1660799"/>
            </a:xfrm>
            <a:custGeom>
              <a:avLst/>
              <a:gdLst>
                <a:gd name="connsiteX0" fmla="*/ 105367 w 153324"/>
                <a:gd name="connsiteY0" fmla="*/ 83069 h 1705768"/>
                <a:gd name="connsiteX1" fmla="*/ 114892 w 153324"/>
                <a:gd name="connsiteY1" fmla="*/ 1140344 h 1705768"/>
                <a:gd name="connsiteX2" fmla="*/ 111717 w 153324"/>
                <a:gd name="connsiteY2" fmla="*/ 1540394 h 1705768"/>
                <a:gd name="connsiteX3" fmla="*/ 130767 w 153324"/>
                <a:gd name="connsiteY3" fmla="*/ 1667394 h 1705768"/>
                <a:gd name="connsiteX4" fmla="*/ 149817 w 153324"/>
                <a:gd name="connsiteY4" fmla="*/ 1705494 h 1705768"/>
                <a:gd name="connsiteX5" fmla="*/ 54567 w 153324"/>
                <a:gd name="connsiteY5" fmla="*/ 1676919 h 1705768"/>
                <a:gd name="connsiteX6" fmla="*/ 51392 w 153324"/>
                <a:gd name="connsiteY6" fmla="*/ 1553094 h 1705768"/>
                <a:gd name="connsiteX7" fmla="*/ 51392 w 153324"/>
                <a:gd name="connsiteY7" fmla="*/ 600594 h 1705768"/>
                <a:gd name="connsiteX8" fmla="*/ 32342 w 153324"/>
                <a:gd name="connsiteY8" fmla="*/ 254519 h 1705768"/>
                <a:gd name="connsiteX9" fmla="*/ 32342 w 153324"/>
                <a:gd name="connsiteY9" fmla="*/ 79894 h 1705768"/>
                <a:gd name="connsiteX10" fmla="*/ 592 w 153324"/>
                <a:gd name="connsiteY10" fmla="*/ 70369 h 1705768"/>
                <a:gd name="connsiteX11" fmla="*/ 105367 w 153324"/>
                <a:gd name="connsiteY11" fmla="*/ 83069 h 170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324" h="1705768">
                  <a:moveTo>
                    <a:pt x="105367" y="83069"/>
                  </a:moveTo>
                  <a:cubicBezTo>
                    <a:pt x="124417" y="261398"/>
                    <a:pt x="113834" y="897457"/>
                    <a:pt x="114892" y="1140344"/>
                  </a:cubicBezTo>
                  <a:cubicBezTo>
                    <a:pt x="115950" y="1383232"/>
                    <a:pt x="109071" y="1452552"/>
                    <a:pt x="111717" y="1540394"/>
                  </a:cubicBezTo>
                  <a:cubicBezTo>
                    <a:pt x="114363" y="1628236"/>
                    <a:pt x="124417" y="1639877"/>
                    <a:pt x="130767" y="1667394"/>
                  </a:cubicBezTo>
                  <a:cubicBezTo>
                    <a:pt x="137117" y="1694911"/>
                    <a:pt x="162517" y="1703907"/>
                    <a:pt x="149817" y="1705494"/>
                  </a:cubicBezTo>
                  <a:cubicBezTo>
                    <a:pt x="137117" y="1707081"/>
                    <a:pt x="70971" y="1702319"/>
                    <a:pt x="54567" y="1676919"/>
                  </a:cubicBezTo>
                  <a:cubicBezTo>
                    <a:pt x="38163" y="1651519"/>
                    <a:pt x="51921" y="1732481"/>
                    <a:pt x="51392" y="1553094"/>
                  </a:cubicBezTo>
                  <a:cubicBezTo>
                    <a:pt x="50863" y="1373707"/>
                    <a:pt x="54567" y="817023"/>
                    <a:pt x="51392" y="600594"/>
                  </a:cubicBezTo>
                  <a:cubicBezTo>
                    <a:pt x="48217" y="384165"/>
                    <a:pt x="35517" y="341302"/>
                    <a:pt x="32342" y="254519"/>
                  </a:cubicBezTo>
                  <a:cubicBezTo>
                    <a:pt x="29167" y="167736"/>
                    <a:pt x="37634" y="110586"/>
                    <a:pt x="32342" y="79894"/>
                  </a:cubicBezTo>
                  <a:cubicBezTo>
                    <a:pt x="27050" y="49202"/>
                    <a:pt x="-4700" y="71956"/>
                    <a:pt x="592" y="70369"/>
                  </a:cubicBezTo>
                  <a:cubicBezTo>
                    <a:pt x="5884" y="68782"/>
                    <a:pt x="86317" y="-95260"/>
                    <a:pt x="105367" y="830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7EDD87BD-1592-4205-B1A9-1D2BFCBCDBAB}"/>
                </a:ext>
              </a:extLst>
            </p:cNvPr>
            <p:cNvSpPr/>
            <p:nvPr/>
          </p:nvSpPr>
          <p:spPr>
            <a:xfrm>
              <a:off x="5610929" y="2861110"/>
              <a:ext cx="152424" cy="1648889"/>
            </a:xfrm>
            <a:custGeom>
              <a:avLst/>
              <a:gdLst>
                <a:gd name="connsiteX0" fmla="*/ 5646 w 152424"/>
                <a:gd name="connsiteY0" fmla="*/ 12265 h 1648889"/>
                <a:gd name="connsiteX1" fmla="*/ 8821 w 152424"/>
                <a:gd name="connsiteY1" fmla="*/ 202765 h 1648889"/>
                <a:gd name="connsiteX2" fmla="*/ 27871 w 152424"/>
                <a:gd name="connsiteY2" fmla="*/ 1431490 h 1648889"/>
                <a:gd name="connsiteX3" fmla="*/ 21521 w 152424"/>
                <a:gd name="connsiteY3" fmla="*/ 1577540 h 1648889"/>
                <a:gd name="connsiteX4" fmla="*/ 65971 w 152424"/>
                <a:gd name="connsiteY4" fmla="*/ 1631515 h 1648889"/>
                <a:gd name="connsiteX5" fmla="*/ 151696 w 152424"/>
                <a:gd name="connsiteY5" fmla="*/ 1647390 h 1648889"/>
                <a:gd name="connsiteX6" fmla="*/ 107246 w 152424"/>
                <a:gd name="connsiteY6" fmla="*/ 1599765 h 1648889"/>
                <a:gd name="connsiteX7" fmla="*/ 107246 w 152424"/>
                <a:gd name="connsiteY7" fmla="*/ 1504515 h 1648889"/>
                <a:gd name="connsiteX8" fmla="*/ 110421 w 152424"/>
                <a:gd name="connsiteY8" fmla="*/ 1158440 h 1648889"/>
                <a:gd name="connsiteX9" fmla="*/ 94546 w 152424"/>
                <a:gd name="connsiteY9" fmla="*/ 513915 h 1648889"/>
                <a:gd name="connsiteX10" fmla="*/ 97721 w 152424"/>
                <a:gd name="connsiteY10" fmla="*/ 136090 h 1648889"/>
                <a:gd name="connsiteX11" fmla="*/ 107246 w 152424"/>
                <a:gd name="connsiteY11" fmla="*/ 63065 h 1648889"/>
                <a:gd name="connsiteX12" fmla="*/ 129471 w 152424"/>
                <a:gd name="connsiteY12" fmla="*/ 21790 h 1648889"/>
                <a:gd name="connsiteX13" fmla="*/ 85021 w 152424"/>
                <a:gd name="connsiteY13" fmla="*/ 18615 h 1648889"/>
                <a:gd name="connsiteX14" fmla="*/ 5646 w 152424"/>
                <a:gd name="connsiteY14" fmla="*/ 12265 h 164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24" h="1648889">
                  <a:moveTo>
                    <a:pt x="5646" y="12265"/>
                  </a:moveTo>
                  <a:cubicBezTo>
                    <a:pt x="-7054" y="42957"/>
                    <a:pt x="5117" y="-33772"/>
                    <a:pt x="8821" y="202765"/>
                  </a:cubicBezTo>
                  <a:cubicBezTo>
                    <a:pt x="12525" y="439302"/>
                    <a:pt x="25754" y="1202361"/>
                    <a:pt x="27871" y="1431490"/>
                  </a:cubicBezTo>
                  <a:cubicBezTo>
                    <a:pt x="29988" y="1660619"/>
                    <a:pt x="15171" y="1544203"/>
                    <a:pt x="21521" y="1577540"/>
                  </a:cubicBezTo>
                  <a:cubicBezTo>
                    <a:pt x="27871" y="1610878"/>
                    <a:pt x="44275" y="1619873"/>
                    <a:pt x="65971" y="1631515"/>
                  </a:cubicBezTo>
                  <a:cubicBezTo>
                    <a:pt x="87667" y="1643157"/>
                    <a:pt x="144817" y="1652682"/>
                    <a:pt x="151696" y="1647390"/>
                  </a:cubicBezTo>
                  <a:cubicBezTo>
                    <a:pt x="158575" y="1642098"/>
                    <a:pt x="114654" y="1623578"/>
                    <a:pt x="107246" y="1599765"/>
                  </a:cubicBezTo>
                  <a:cubicBezTo>
                    <a:pt x="99838" y="1575953"/>
                    <a:pt x="106717" y="1578069"/>
                    <a:pt x="107246" y="1504515"/>
                  </a:cubicBezTo>
                  <a:cubicBezTo>
                    <a:pt x="107775" y="1430961"/>
                    <a:pt x="112538" y="1323540"/>
                    <a:pt x="110421" y="1158440"/>
                  </a:cubicBezTo>
                  <a:cubicBezTo>
                    <a:pt x="108304" y="993340"/>
                    <a:pt x="96663" y="684307"/>
                    <a:pt x="94546" y="513915"/>
                  </a:cubicBezTo>
                  <a:cubicBezTo>
                    <a:pt x="92429" y="343523"/>
                    <a:pt x="95604" y="211232"/>
                    <a:pt x="97721" y="136090"/>
                  </a:cubicBezTo>
                  <a:cubicBezTo>
                    <a:pt x="99838" y="60948"/>
                    <a:pt x="101954" y="82115"/>
                    <a:pt x="107246" y="63065"/>
                  </a:cubicBezTo>
                  <a:cubicBezTo>
                    <a:pt x="112538" y="44015"/>
                    <a:pt x="133175" y="29198"/>
                    <a:pt x="129471" y="21790"/>
                  </a:cubicBezTo>
                  <a:cubicBezTo>
                    <a:pt x="125767" y="14382"/>
                    <a:pt x="99309" y="19144"/>
                    <a:pt x="85021" y="18615"/>
                  </a:cubicBezTo>
                  <a:cubicBezTo>
                    <a:pt x="70734" y="18086"/>
                    <a:pt x="18346" y="-18427"/>
                    <a:pt x="5646" y="12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A3C0A4A6-0957-4D0A-8E65-62C55CD0CFAC}"/>
                </a:ext>
              </a:extLst>
            </p:cNvPr>
            <p:cNvSpPr/>
            <p:nvPr/>
          </p:nvSpPr>
          <p:spPr>
            <a:xfrm>
              <a:off x="5769991" y="2831948"/>
              <a:ext cx="114305" cy="1683550"/>
            </a:xfrm>
            <a:custGeom>
              <a:avLst/>
              <a:gdLst>
                <a:gd name="connsiteX0" fmla="*/ 8509 w 114305"/>
                <a:gd name="connsiteY0" fmla="*/ 47777 h 1683550"/>
                <a:gd name="connsiteX1" fmla="*/ 5334 w 114305"/>
                <a:gd name="connsiteY1" fmla="*/ 104927 h 1683550"/>
                <a:gd name="connsiteX2" fmla="*/ 14859 w 114305"/>
                <a:gd name="connsiteY2" fmla="*/ 1263802 h 1683550"/>
                <a:gd name="connsiteX3" fmla="*/ 14859 w 114305"/>
                <a:gd name="connsiteY3" fmla="*/ 1603527 h 1683550"/>
                <a:gd name="connsiteX4" fmla="*/ 21209 w 114305"/>
                <a:gd name="connsiteY4" fmla="*/ 1651152 h 1683550"/>
                <a:gd name="connsiteX5" fmla="*/ 110109 w 114305"/>
                <a:gd name="connsiteY5" fmla="*/ 1676552 h 1683550"/>
                <a:gd name="connsiteX6" fmla="*/ 100584 w 114305"/>
                <a:gd name="connsiteY6" fmla="*/ 1625752 h 1683550"/>
                <a:gd name="connsiteX7" fmla="*/ 106934 w 114305"/>
                <a:gd name="connsiteY7" fmla="*/ 1133627 h 1683550"/>
                <a:gd name="connsiteX8" fmla="*/ 110109 w 114305"/>
                <a:gd name="connsiteY8" fmla="*/ 416077 h 1683550"/>
                <a:gd name="connsiteX9" fmla="*/ 91059 w 114305"/>
                <a:gd name="connsiteY9" fmla="*/ 127152 h 1683550"/>
                <a:gd name="connsiteX10" fmla="*/ 113284 w 114305"/>
                <a:gd name="connsiteY10" fmla="*/ 54127 h 1683550"/>
                <a:gd name="connsiteX11" fmla="*/ 103759 w 114305"/>
                <a:gd name="connsiteY11" fmla="*/ 47777 h 1683550"/>
                <a:gd name="connsiteX12" fmla="*/ 8509 w 114305"/>
                <a:gd name="connsiteY12" fmla="*/ 47777 h 16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5" h="1683550">
                  <a:moveTo>
                    <a:pt x="8509" y="47777"/>
                  </a:moveTo>
                  <a:cubicBezTo>
                    <a:pt x="-7895" y="57302"/>
                    <a:pt x="4276" y="-97744"/>
                    <a:pt x="5334" y="104927"/>
                  </a:cubicBezTo>
                  <a:cubicBezTo>
                    <a:pt x="6392" y="307598"/>
                    <a:pt x="13272" y="1014035"/>
                    <a:pt x="14859" y="1263802"/>
                  </a:cubicBezTo>
                  <a:cubicBezTo>
                    <a:pt x="16447" y="1513569"/>
                    <a:pt x="13801" y="1538969"/>
                    <a:pt x="14859" y="1603527"/>
                  </a:cubicBezTo>
                  <a:cubicBezTo>
                    <a:pt x="15917" y="1668085"/>
                    <a:pt x="5334" y="1638981"/>
                    <a:pt x="21209" y="1651152"/>
                  </a:cubicBezTo>
                  <a:cubicBezTo>
                    <a:pt x="37084" y="1663323"/>
                    <a:pt x="96880" y="1680785"/>
                    <a:pt x="110109" y="1676552"/>
                  </a:cubicBezTo>
                  <a:cubicBezTo>
                    <a:pt x="123338" y="1672319"/>
                    <a:pt x="101113" y="1716239"/>
                    <a:pt x="100584" y="1625752"/>
                  </a:cubicBezTo>
                  <a:cubicBezTo>
                    <a:pt x="100055" y="1535265"/>
                    <a:pt x="105347" y="1335239"/>
                    <a:pt x="106934" y="1133627"/>
                  </a:cubicBezTo>
                  <a:cubicBezTo>
                    <a:pt x="108521" y="932015"/>
                    <a:pt x="112755" y="583823"/>
                    <a:pt x="110109" y="416077"/>
                  </a:cubicBezTo>
                  <a:cubicBezTo>
                    <a:pt x="107463" y="248331"/>
                    <a:pt x="90530" y="187477"/>
                    <a:pt x="91059" y="127152"/>
                  </a:cubicBezTo>
                  <a:cubicBezTo>
                    <a:pt x="91588" y="66827"/>
                    <a:pt x="111167" y="67356"/>
                    <a:pt x="113284" y="54127"/>
                  </a:cubicBezTo>
                  <a:cubicBezTo>
                    <a:pt x="115401" y="40898"/>
                    <a:pt x="114342" y="48835"/>
                    <a:pt x="103759" y="47777"/>
                  </a:cubicBezTo>
                  <a:cubicBezTo>
                    <a:pt x="93176" y="46719"/>
                    <a:pt x="24913" y="38252"/>
                    <a:pt x="8509" y="477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A47D12D2-5AD8-49BE-904E-2CC9257E49A9}"/>
                </a:ext>
              </a:extLst>
            </p:cNvPr>
            <p:cNvSpPr/>
            <p:nvPr/>
          </p:nvSpPr>
          <p:spPr>
            <a:xfrm>
              <a:off x="5913083" y="2863850"/>
              <a:ext cx="128942" cy="1652800"/>
            </a:xfrm>
            <a:custGeom>
              <a:avLst/>
              <a:gdLst>
                <a:gd name="connsiteX0" fmla="*/ 5117 w 125887"/>
                <a:gd name="connsiteY0" fmla="*/ 94058 h 1718283"/>
                <a:gd name="connsiteX1" fmla="*/ 11467 w 125887"/>
                <a:gd name="connsiteY1" fmla="*/ 1265633 h 1718283"/>
                <a:gd name="connsiteX2" fmla="*/ 8292 w 125887"/>
                <a:gd name="connsiteY2" fmla="*/ 1659333 h 1718283"/>
                <a:gd name="connsiteX3" fmla="*/ 11467 w 125887"/>
                <a:gd name="connsiteY3" fmla="*/ 1687908 h 1718283"/>
                <a:gd name="connsiteX4" fmla="*/ 113067 w 125887"/>
                <a:gd name="connsiteY4" fmla="*/ 1703783 h 1718283"/>
                <a:gd name="connsiteX5" fmla="*/ 113067 w 125887"/>
                <a:gd name="connsiteY5" fmla="*/ 1697433 h 1718283"/>
                <a:gd name="connsiteX6" fmla="*/ 100367 w 125887"/>
                <a:gd name="connsiteY6" fmla="*/ 1646633 h 1718283"/>
                <a:gd name="connsiteX7" fmla="*/ 97192 w 125887"/>
                <a:gd name="connsiteY7" fmla="*/ 916383 h 1718283"/>
                <a:gd name="connsiteX8" fmla="*/ 78142 w 125887"/>
                <a:gd name="connsiteY8" fmla="*/ 233758 h 1718283"/>
                <a:gd name="connsiteX9" fmla="*/ 87667 w 125887"/>
                <a:gd name="connsiteY9" fmla="*/ 128983 h 1718283"/>
                <a:gd name="connsiteX10" fmla="*/ 125767 w 125887"/>
                <a:gd name="connsiteY10" fmla="*/ 71833 h 1718283"/>
                <a:gd name="connsiteX11" fmla="*/ 97192 w 125887"/>
                <a:gd name="connsiteY11" fmla="*/ 71833 h 1718283"/>
                <a:gd name="connsiteX12" fmla="*/ 5117 w 125887"/>
                <a:gd name="connsiteY12" fmla="*/ 94058 h 171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887" h="1718283">
                  <a:moveTo>
                    <a:pt x="5117" y="94058"/>
                  </a:moveTo>
                  <a:cubicBezTo>
                    <a:pt x="-9171" y="293025"/>
                    <a:pt x="10938" y="1004754"/>
                    <a:pt x="11467" y="1265633"/>
                  </a:cubicBezTo>
                  <a:cubicBezTo>
                    <a:pt x="11996" y="1526512"/>
                    <a:pt x="8292" y="1588954"/>
                    <a:pt x="8292" y="1659333"/>
                  </a:cubicBezTo>
                  <a:cubicBezTo>
                    <a:pt x="8292" y="1729712"/>
                    <a:pt x="-5995" y="1680500"/>
                    <a:pt x="11467" y="1687908"/>
                  </a:cubicBezTo>
                  <a:cubicBezTo>
                    <a:pt x="28929" y="1695316"/>
                    <a:pt x="113067" y="1703783"/>
                    <a:pt x="113067" y="1703783"/>
                  </a:cubicBezTo>
                  <a:cubicBezTo>
                    <a:pt x="130000" y="1705371"/>
                    <a:pt x="115184" y="1706958"/>
                    <a:pt x="113067" y="1697433"/>
                  </a:cubicBezTo>
                  <a:cubicBezTo>
                    <a:pt x="110950" y="1687908"/>
                    <a:pt x="103013" y="1776808"/>
                    <a:pt x="100367" y="1646633"/>
                  </a:cubicBezTo>
                  <a:cubicBezTo>
                    <a:pt x="97721" y="1516458"/>
                    <a:pt x="100896" y="1151862"/>
                    <a:pt x="97192" y="916383"/>
                  </a:cubicBezTo>
                  <a:cubicBezTo>
                    <a:pt x="93488" y="680904"/>
                    <a:pt x="79729" y="364991"/>
                    <a:pt x="78142" y="233758"/>
                  </a:cubicBezTo>
                  <a:cubicBezTo>
                    <a:pt x="76555" y="102525"/>
                    <a:pt x="79730" y="155970"/>
                    <a:pt x="87667" y="128983"/>
                  </a:cubicBezTo>
                  <a:cubicBezTo>
                    <a:pt x="95604" y="101996"/>
                    <a:pt x="124180" y="81358"/>
                    <a:pt x="125767" y="71833"/>
                  </a:cubicBezTo>
                  <a:cubicBezTo>
                    <a:pt x="127355" y="62308"/>
                    <a:pt x="113067" y="69716"/>
                    <a:pt x="97192" y="71833"/>
                  </a:cubicBezTo>
                  <a:cubicBezTo>
                    <a:pt x="81317" y="73950"/>
                    <a:pt x="19405" y="-104909"/>
                    <a:pt x="5117" y="940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65D029C2-7F82-4DD4-83DD-0BA921AE7174}"/>
                </a:ext>
              </a:extLst>
            </p:cNvPr>
            <p:cNvSpPr/>
            <p:nvPr/>
          </p:nvSpPr>
          <p:spPr>
            <a:xfrm>
              <a:off x="6054501" y="2831100"/>
              <a:ext cx="89719" cy="1708066"/>
            </a:xfrm>
            <a:custGeom>
              <a:avLst/>
              <a:gdLst>
                <a:gd name="connsiteX0" fmla="*/ 6574 w 89719"/>
                <a:gd name="connsiteY0" fmla="*/ 58150 h 1708066"/>
                <a:gd name="connsiteX1" fmla="*/ 6574 w 89719"/>
                <a:gd name="connsiteY1" fmla="*/ 112125 h 1708066"/>
                <a:gd name="connsiteX2" fmla="*/ 3399 w 89719"/>
                <a:gd name="connsiteY2" fmla="*/ 1366250 h 1708066"/>
                <a:gd name="connsiteX3" fmla="*/ 60549 w 89719"/>
                <a:gd name="connsiteY3" fmla="*/ 1699625 h 1708066"/>
                <a:gd name="connsiteX4" fmla="*/ 44674 w 89719"/>
                <a:gd name="connsiteY4" fmla="*/ 1569450 h 1708066"/>
                <a:gd name="connsiteX5" fmla="*/ 89124 w 89719"/>
                <a:gd name="connsiteY5" fmla="*/ 1153525 h 1708066"/>
                <a:gd name="connsiteX6" fmla="*/ 70074 w 89719"/>
                <a:gd name="connsiteY6" fmla="*/ 493125 h 1708066"/>
                <a:gd name="connsiteX7" fmla="*/ 66899 w 89719"/>
                <a:gd name="connsiteY7" fmla="*/ 89900 h 1708066"/>
                <a:gd name="connsiteX8" fmla="*/ 6574 w 89719"/>
                <a:gd name="connsiteY8" fmla="*/ 58150 h 170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19" h="1708066">
                  <a:moveTo>
                    <a:pt x="6574" y="58150"/>
                  </a:moveTo>
                  <a:cubicBezTo>
                    <a:pt x="-3480" y="61854"/>
                    <a:pt x="7103" y="-105892"/>
                    <a:pt x="6574" y="112125"/>
                  </a:cubicBezTo>
                  <a:cubicBezTo>
                    <a:pt x="6045" y="330142"/>
                    <a:pt x="-5597" y="1101667"/>
                    <a:pt x="3399" y="1366250"/>
                  </a:cubicBezTo>
                  <a:cubicBezTo>
                    <a:pt x="12395" y="1630833"/>
                    <a:pt x="53670" y="1665758"/>
                    <a:pt x="60549" y="1699625"/>
                  </a:cubicBezTo>
                  <a:cubicBezTo>
                    <a:pt x="67428" y="1733492"/>
                    <a:pt x="39912" y="1660467"/>
                    <a:pt x="44674" y="1569450"/>
                  </a:cubicBezTo>
                  <a:cubicBezTo>
                    <a:pt x="49436" y="1478433"/>
                    <a:pt x="84891" y="1332912"/>
                    <a:pt x="89124" y="1153525"/>
                  </a:cubicBezTo>
                  <a:cubicBezTo>
                    <a:pt x="93357" y="974138"/>
                    <a:pt x="73778" y="670396"/>
                    <a:pt x="70074" y="493125"/>
                  </a:cubicBezTo>
                  <a:cubicBezTo>
                    <a:pt x="66370" y="315854"/>
                    <a:pt x="72720" y="168217"/>
                    <a:pt x="66899" y="89900"/>
                  </a:cubicBezTo>
                  <a:cubicBezTo>
                    <a:pt x="61078" y="11583"/>
                    <a:pt x="16628" y="54446"/>
                    <a:pt x="6574" y="58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36AF23C9-C2C3-45C1-9682-A808D1BDBA8A}"/>
                </a:ext>
              </a:extLst>
            </p:cNvPr>
            <p:cNvSpPr/>
            <p:nvPr/>
          </p:nvSpPr>
          <p:spPr>
            <a:xfrm>
              <a:off x="3565604" y="374738"/>
              <a:ext cx="2556272" cy="180039"/>
            </a:xfrm>
            <a:custGeom>
              <a:avLst/>
              <a:gdLst>
                <a:gd name="connsiteX0" fmla="*/ 15796 w 2556272"/>
                <a:gd name="connsiteY0" fmla="*/ 179829 h 180039"/>
                <a:gd name="connsiteX1" fmla="*/ 633863 w 2556272"/>
                <a:gd name="connsiteY1" fmla="*/ 73995 h 180039"/>
                <a:gd name="connsiteX2" fmla="*/ 2246763 w 2556272"/>
                <a:gd name="connsiteY2" fmla="*/ 10495 h 180039"/>
                <a:gd name="connsiteX3" fmla="*/ 2555796 w 2556272"/>
                <a:gd name="connsiteY3" fmla="*/ 44362 h 180039"/>
                <a:gd name="connsiteX4" fmla="*/ 2297563 w 2556272"/>
                <a:gd name="connsiteY4" fmla="*/ 2029 h 180039"/>
                <a:gd name="connsiteX5" fmla="*/ 1586363 w 2556272"/>
                <a:gd name="connsiteY5" fmla="*/ 6262 h 180039"/>
                <a:gd name="connsiteX6" fmla="*/ 917496 w 2556272"/>
                <a:gd name="connsiteY6" fmla="*/ 14729 h 180039"/>
                <a:gd name="connsiteX7" fmla="*/ 244396 w 2556272"/>
                <a:gd name="connsiteY7" fmla="*/ 99395 h 180039"/>
                <a:gd name="connsiteX8" fmla="*/ 15796 w 2556272"/>
                <a:gd name="connsiteY8" fmla="*/ 179829 h 18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6272" h="180039">
                  <a:moveTo>
                    <a:pt x="15796" y="179829"/>
                  </a:moveTo>
                  <a:cubicBezTo>
                    <a:pt x="80707" y="175596"/>
                    <a:pt x="262035" y="102217"/>
                    <a:pt x="633863" y="73995"/>
                  </a:cubicBezTo>
                  <a:cubicBezTo>
                    <a:pt x="1005691" y="45773"/>
                    <a:pt x="1926441" y="15434"/>
                    <a:pt x="2246763" y="10495"/>
                  </a:cubicBezTo>
                  <a:cubicBezTo>
                    <a:pt x="2567085" y="5556"/>
                    <a:pt x="2547329" y="45773"/>
                    <a:pt x="2555796" y="44362"/>
                  </a:cubicBezTo>
                  <a:cubicBezTo>
                    <a:pt x="2564263" y="42951"/>
                    <a:pt x="2459135" y="8379"/>
                    <a:pt x="2297563" y="2029"/>
                  </a:cubicBezTo>
                  <a:cubicBezTo>
                    <a:pt x="2135991" y="-4321"/>
                    <a:pt x="1586363" y="6262"/>
                    <a:pt x="1586363" y="6262"/>
                  </a:cubicBezTo>
                  <a:lnTo>
                    <a:pt x="917496" y="14729"/>
                  </a:lnTo>
                  <a:cubicBezTo>
                    <a:pt x="693835" y="30251"/>
                    <a:pt x="391151" y="75406"/>
                    <a:pt x="244396" y="99395"/>
                  </a:cubicBezTo>
                  <a:cubicBezTo>
                    <a:pt x="97641" y="123384"/>
                    <a:pt x="-49115" y="184062"/>
                    <a:pt x="15796" y="1798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A6A63651-D230-4849-BBF7-70384AB4F674}"/>
                </a:ext>
              </a:extLst>
            </p:cNvPr>
            <p:cNvSpPr/>
            <p:nvPr/>
          </p:nvSpPr>
          <p:spPr>
            <a:xfrm>
              <a:off x="5159097" y="170083"/>
              <a:ext cx="979938" cy="69811"/>
            </a:xfrm>
            <a:custGeom>
              <a:avLst/>
              <a:gdLst>
                <a:gd name="connsiteX0" fmla="*/ 14036 w 979938"/>
                <a:gd name="connsiteY0" fmla="*/ 24650 h 69811"/>
                <a:gd name="connsiteX1" fmla="*/ 217236 w 979938"/>
                <a:gd name="connsiteY1" fmla="*/ 66984 h 69811"/>
                <a:gd name="connsiteX2" fmla="*/ 492403 w 979938"/>
                <a:gd name="connsiteY2" fmla="*/ 62750 h 69811"/>
                <a:gd name="connsiteX3" fmla="*/ 941136 w 979938"/>
                <a:gd name="connsiteY3" fmla="*/ 37350 h 69811"/>
                <a:gd name="connsiteX4" fmla="*/ 919970 w 979938"/>
                <a:gd name="connsiteY4" fmla="*/ 3484 h 69811"/>
                <a:gd name="connsiteX5" fmla="*/ 619403 w 979938"/>
                <a:gd name="connsiteY5" fmla="*/ 3484 h 69811"/>
                <a:gd name="connsiteX6" fmla="*/ 14036 w 979938"/>
                <a:gd name="connsiteY6" fmla="*/ 24650 h 6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938" h="69811">
                  <a:moveTo>
                    <a:pt x="14036" y="24650"/>
                  </a:moveTo>
                  <a:cubicBezTo>
                    <a:pt x="-52992" y="35233"/>
                    <a:pt x="137508" y="60634"/>
                    <a:pt x="217236" y="66984"/>
                  </a:cubicBezTo>
                  <a:cubicBezTo>
                    <a:pt x="296964" y="73334"/>
                    <a:pt x="371753" y="67689"/>
                    <a:pt x="492403" y="62750"/>
                  </a:cubicBezTo>
                  <a:cubicBezTo>
                    <a:pt x="613053" y="57811"/>
                    <a:pt x="869875" y="47228"/>
                    <a:pt x="941136" y="37350"/>
                  </a:cubicBezTo>
                  <a:cubicBezTo>
                    <a:pt x="1012397" y="27472"/>
                    <a:pt x="973592" y="9128"/>
                    <a:pt x="919970" y="3484"/>
                  </a:cubicBezTo>
                  <a:cubicBezTo>
                    <a:pt x="866348" y="-2160"/>
                    <a:pt x="773920" y="-44"/>
                    <a:pt x="619403" y="3484"/>
                  </a:cubicBezTo>
                  <a:cubicBezTo>
                    <a:pt x="464886" y="7012"/>
                    <a:pt x="81064" y="14067"/>
                    <a:pt x="14036" y="246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E7D478EF-644A-4875-891F-C3A15AE0C373}"/>
                </a:ext>
              </a:extLst>
            </p:cNvPr>
            <p:cNvSpPr/>
            <p:nvPr/>
          </p:nvSpPr>
          <p:spPr>
            <a:xfrm>
              <a:off x="4686589" y="309814"/>
              <a:ext cx="1454176" cy="71213"/>
            </a:xfrm>
            <a:custGeom>
              <a:avLst/>
              <a:gdLst>
                <a:gd name="connsiteX0" fmla="*/ 3944 w 1454176"/>
                <a:gd name="connsiteY0" fmla="*/ 71186 h 71213"/>
                <a:gd name="connsiteX1" fmla="*/ 1066511 w 1454176"/>
                <a:gd name="connsiteY1" fmla="*/ 11919 h 71213"/>
                <a:gd name="connsiteX2" fmla="*/ 1447511 w 1454176"/>
                <a:gd name="connsiteY2" fmla="*/ 33086 h 71213"/>
                <a:gd name="connsiteX3" fmla="*/ 1265478 w 1454176"/>
                <a:gd name="connsiteY3" fmla="*/ 7686 h 71213"/>
                <a:gd name="connsiteX4" fmla="*/ 727844 w 1454176"/>
                <a:gd name="connsiteY4" fmla="*/ 3453 h 71213"/>
                <a:gd name="connsiteX5" fmla="*/ 3944 w 1454176"/>
                <a:gd name="connsiteY5" fmla="*/ 71186 h 7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176" h="71213">
                  <a:moveTo>
                    <a:pt x="3944" y="71186"/>
                  </a:moveTo>
                  <a:cubicBezTo>
                    <a:pt x="60389" y="72597"/>
                    <a:pt x="825917" y="18269"/>
                    <a:pt x="1066511" y="11919"/>
                  </a:cubicBezTo>
                  <a:cubicBezTo>
                    <a:pt x="1307105" y="5569"/>
                    <a:pt x="1414350" y="33791"/>
                    <a:pt x="1447511" y="33086"/>
                  </a:cubicBezTo>
                  <a:cubicBezTo>
                    <a:pt x="1480672" y="32381"/>
                    <a:pt x="1385422" y="12625"/>
                    <a:pt x="1265478" y="7686"/>
                  </a:cubicBezTo>
                  <a:cubicBezTo>
                    <a:pt x="1145534" y="2747"/>
                    <a:pt x="943744" y="-4308"/>
                    <a:pt x="727844" y="3453"/>
                  </a:cubicBezTo>
                  <a:cubicBezTo>
                    <a:pt x="511944" y="11214"/>
                    <a:pt x="-52501" y="69775"/>
                    <a:pt x="3944" y="711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3FE8E74F-E29B-4515-A972-30E93E99ADD2}"/>
                </a:ext>
              </a:extLst>
            </p:cNvPr>
            <p:cNvSpPr/>
            <p:nvPr/>
          </p:nvSpPr>
          <p:spPr>
            <a:xfrm>
              <a:off x="5556343" y="392450"/>
              <a:ext cx="484624" cy="238418"/>
            </a:xfrm>
            <a:custGeom>
              <a:avLst/>
              <a:gdLst>
                <a:gd name="connsiteX0" fmla="*/ 31657 w 484624"/>
                <a:gd name="connsiteY0" fmla="*/ 1250 h 238418"/>
                <a:gd name="connsiteX1" fmla="*/ 65524 w 484624"/>
                <a:gd name="connsiteY1" fmla="*/ 183283 h 238418"/>
                <a:gd name="connsiteX2" fmla="*/ 162890 w 484624"/>
                <a:gd name="connsiteY2" fmla="*/ 195983 h 238418"/>
                <a:gd name="connsiteX3" fmla="*/ 484624 w 484624"/>
                <a:gd name="connsiteY3" fmla="*/ 238317 h 238418"/>
                <a:gd name="connsiteX4" fmla="*/ 61290 w 484624"/>
                <a:gd name="connsiteY4" fmla="*/ 204450 h 238418"/>
                <a:gd name="connsiteX5" fmla="*/ 2024 w 484624"/>
                <a:gd name="connsiteY5" fmla="*/ 107083 h 238418"/>
                <a:gd name="connsiteX6" fmla="*/ 31657 w 484624"/>
                <a:gd name="connsiteY6" fmla="*/ 1250 h 23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624" h="238418">
                  <a:moveTo>
                    <a:pt x="31657" y="1250"/>
                  </a:moveTo>
                  <a:cubicBezTo>
                    <a:pt x="42240" y="13950"/>
                    <a:pt x="43652" y="150828"/>
                    <a:pt x="65524" y="183283"/>
                  </a:cubicBezTo>
                  <a:cubicBezTo>
                    <a:pt x="87396" y="215738"/>
                    <a:pt x="162890" y="195983"/>
                    <a:pt x="162890" y="195983"/>
                  </a:cubicBezTo>
                  <a:lnTo>
                    <a:pt x="484624" y="238317"/>
                  </a:lnTo>
                  <a:cubicBezTo>
                    <a:pt x="467691" y="239728"/>
                    <a:pt x="141723" y="226322"/>
                    <a:pt x="61290" y="204450"/>
                  </a:cubicBezTo>
                  <a:cubicBezTo>
                    <a:pt x="-19143" y="182578"/>
                    <a:pt x="11902" y="138128"/>
                    <a:pt x="2024" y="107083"/>
                  </a:cubicBezTo>
                  <a:cubicBezTo>
                    <a:pt x="-7854" y="76039"/>
                    <a:pt x="21074" y="-11450"/>
                    <a:pt x="31657" y="12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3F93637B-A3DE-4BCB-A6CE-EB106F47B1B5}"/>
                </a:ext>
              </a:extLst>
            </p:cNvPr>
            <p:cNvSpPr/>
            <p:nvPr/>
          </p:nvSpPr>
          <p:spPr>
            <a:xfrm>
              <a:off x="5892130" y="627776"/>
              <a:ext cx="229335" cy="262426"/>
            </a:xfrm>
            <a:custGeom>
              <a:avLst/>
              <a:gdLst>
                <a:gd name="connsiteX0" fmla="*/ 670 w 229335"/>
                <a:gd name="connsiteY0" fmla="*/ 2991 h 262426"/>
                <a:gd name="connsiteX1" fmla="*/ 98037 w 229335"/>
                <a:gd name="connsiteY1" fmla="*/ 117291 h 262426"/>
                <a:gd name="connsiteX2" fmla="*/ 153070 w 229335"/>
                <a:gd name="connsiteY2" fmla="*/ 189257 h 262426"/>
                <a:gd name="connsiteX3" fmla="*/ 114970 w 229335"/>
                <a:gd name="connsiteY3" fmla="*/ 248524 h 262426"/>
                <a:gd name="connsiteX4" fmla="*/ 229270 w 229335"/>
                <a:gd name="connsiteY4" fmla="*/ 261224 h 262426"/>
                <a:gd name="connsiteX5" fmla="*/ 131903 w 229335"/>
                <a:gd name="connsiteY5" fmla="*/ 227357 h 262426"/>
                <a:gd name="connsiteX6" fmla="*/ 165770 w 229335"/>
                <a:gd name="connsiteY6" fmla="*/ 172324 h 262426"/>
                <a:gd name="connsiteX7" fmla="*/ 59937 w 229335"/>
                <a:gd name="connsiteY7" fmla="*/ 45324 h 262426"/>
                <a:gd name="connsiteX8" fmla="*/ 670 w 229335"/>
                <a:gd name="connsiteY8" fmla="*/ 2991 h 26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335" h="262426">
                  <a:moveTo>
                    <a:pt x="670" y="2991"/>
                  </a:moveTo>
                  <a:cubicBezTo>
                    <a:pt x="7020" y="14986"/>
                    <a:pt x="72637" y="86247"/>
                    <a:pt x="98037" y="117291"/>
                  </a:cubicBezTo>
                  <a:cubicBezTo>
                    <a:pt x="123437" y="148335"/>
                    <a:pt x="150248" y="167385"/>
                    <a:pt x="153070" y="189257"/>
                  </a:cubicBezTo>
                  <a:cubicBezTo>
                    <a:pt x="155892" y="211129"/>
                    <a:pt x="102270" y="236530"/>
                    <a:pt x="114970" y="248524"/>
                  </a:cubicBezTo>
                  <a:cubicBezTo>
                    <a:pt x="127670" y="260519"/>
                    <a:pt x="226448" y="264752"/>
                    <a:pt x="229270" y="261224"/>
                  </a:cubicBezTo>
                  <a:cubicBezTo>
                    <a:pt x="232092" y="257696"/>
                    <a:pt x="142486" y="242174"/>
                    <a:pt x="131903" y="227357"/>
                  </a:cubicBezTo>
                  <a:cubicBezTo>
                    <a:pt x="121320" y="212540"/>
                    <a:pt x="177764" y="202663"/>
                    <a:pt x="165770" y="172324"/>
                  </a:cubicBezTo>
                  <a:cubicBezTo>
                    <a:pt x="153776" y="141985"/>
                    <a:pt x="85337" y="73546"/>
                    <a:pt x="59937" y="45324"/>
                  </a:cubicBezTo>
                  <a:cubicBezTo>
                    <a:pt x="34537" y="17102"/>
                    <a:pt x="-5680" y="-9004"/>
                    <a:pt x="670" y="29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5F926B74-0812-479D-B10A-45F00B554D17}"/>
                </a:ext>
              </a:extLst>
            </p:cNvPr>
            <p:cNvSpPr/>
            <p:nvPr/>
          </p:nvSpPr>
          <p:spPr>
            <a:xfrm>
              <a:off x="5565890" y="667371"/>
              <a:ext cx="517457" cy="242796"/>
            </a:xfrm>
            <a:custGeom>
              <a:avLst/>
              <a:gdLst>
                <a:gd name="connsiteX0" fmla="*/ 352310 w 517457"/>
                <a:gd name="connsiteY0" fmla="*/ 14196 h 242796"/>
                <a:gd name="connsiteX1" fmla="*/ 68677 w 517457"/>
                <a:gd name="connsiteY1" fmla="*/ 5729 h 242796"/>
                <a:gd name="connsiteX2" fmla="*/ 13643 w 517457"/>
                <a:gd name="connsiteY2" fmla="*/ 98862 h 242796"/>
                <a:gd name="connsiteX3" fmla="*/ 5177 w 517457"/>
                <a:gd name="connsiteY3" fmla="*/ 153896 h 242796"/>
                <a:gd name="connsiteX4" fmla="*/ 81377 w 517457"/>
                <a:gd name="connsiteY4" fmla="*/ 225862 h 242796"/>
                <a:gd name="connsiteX5" fmla="*/ 250710 w 517457"/>
                <a:gd name="connsiteY5" fmla="*/ 225862 h 242796"/>
                <a:gd name="connsiteX6" fmla="*/ 352310 w 517457"/>
                <a:gd name="connsiteY6" fmla="*/ 242796 h 242796"/>
                <a:gd name="connsiteX7" fmla="*/ 517410 w 517457"/>
                <a:gd name="connsiteY7" fmla="*/ 225862 h 242796"/>
                <a:gd name="connsiteX8" fmla="*/ 335377 w 517457"/>
                <a:gd name="connsiteY8" fmla="*/ 225862 h 242796"/>
                <a:gd name="connsiteX9" fmla="*/ 111010 w 517457"/>
                <a:gd name="connsiteY9" fmla="*/ 204696 h 242796"/>
                <a:gd name="connsiteX10" fmla="*/ 55977 w 517457"/>
                <a:gd name="connsiteY10" fmla="*/ 124262 h 242796"/>
                <a:gd name="connsiteX11" fmla="*/ 51743 w 517457"/>
                <a:gd name="connsiteY11" fmla="*/ 48062 h 242796"/>
                <a:gd name="connsiteX12" fmla="*/ 352310 w 517457"/>
                <a:gd name="connsiteY12" fmla="*/ 14196 h 24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457" h="242796">
                  <a:moveTo>
                    <a:pt x="352310" y="14196"/>
                  </a:moveTo>
                  <a:cubicBezTo>
                    <a:pt x="355132" y="7141"/>
                    <a:pt x="125121" y="-8382"/>
                    <a:pt x="68677" y="5729"/>
                  </a:cubicBezTo>
                  <a:cubicBezTo>
                    <a:pt x="12233" y="19840"/>
                    <a:pt x="24226" y="74168"/>
                    <a:pt x="13643" y="98862"/>
                  </a:cubicBezTo>
                  <a:cubicBezTo>
                    <a:pt x="3060" y="123556"/>
                    <a:pt x="-6112" y="132729"/>
                    <a:pt x="5177" y="153896"/>
                  </a:cubicBezTo>
                  <a:cubicBezTo>
                    <a:pt x="16466" y="175063"/>
                    <a:pt x="40455" y="213868"/>
                    <a:pt x="81377" y="225862"/>
                  </a:cubicBezTo>
                  <a:cubicBezTo>
                    <a:pt x="122299" y="237856"/>
                    <a:pt x="205555" y="223040"/>
                    <a:pt x="250710" y="225862"/>
                  </a:cubicBezTo>
                  <a:cubicBezTo>
                    <a:pt x="295865" y="228684"/>
                    <a:pt x="307860" y="242796"/>
                    <a:pt x="352310" y="242796"/>
                  </a:cubicBezTo>
                  <a:cubicBezTo>
                    <a:pt x="396760" y="242796"/>
                    <a:pt x="520232" y="228684"/>
                    <a:pt x="517410" y="225862"/>
                  </a:cubicBezTo>
                  <a:cubicBezTo>
                    <a:pt x="514588" y="223040"/>
                    <a:pt x="403110" y="229390"/>
                    <a:pt x="335377" y="225862"/>
                  </a:cubicBezTo>
                  <a:cubicBezTo>
                    <a:pt x="267644" y="222334"/>
                    <a:pt x="157577" y="221629"/>
                    <a:pt x="111010" y="204696"/>
                  </a:cubicBezTo>
                  <a:cubicBezTo>
                    <a:pt x="64443" y="187763"/>
                    <a:pt x="65855" y="150368"/>
                    <a:pt x="55977" y="124262"/>
                  </a:cubicBezTo>
                  <a:cubicBezTo>
                    <a:pt x="46099" y="98156"/>
                    <a:pt x="4471" y="66406"/>
                    <a:pt x="51743" y="48062"/>
                  </a:cubicBezTo>
                  <a:cubicBezTo>
                    <a:pt x="99015" y="29718"/>
                    <a:pt x="349488" y="21251"/>
                    <a:pt x="352310" y="141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6DEA2D75-09E0-46C8-895B-F70B17A5EB1F}"/>
                </a:ext>
              </a:extLst>
            </p:cNvPr>
            <p:cNvSpPr/>
            <p:nvPr/>
          </p:nvSpPr>
          <p:spPr>
            <a:xfrm>
              <a:off x="2904320" y="3291622"/>
              <a:ext cx="470710" cy="797788"/>
            </a:xfrm>
            <a:custGeom>
              <a:avLst/>
              <a:gdLst>
                <a:gd name="connsiteX0" fmla="*/ 372280 w 470710"/>
                <a:gd name="connsiteY0" fmla="*/ 853 h 797788"/>
                <a:gd name="connsiteX1" fmla="*/ 150030 w 470710"/>
                <a:gd name="connsiteY1" fmla="*/ 80228 h 797788"/>
                <a:gd name="connsiteX2" fmla="*/ 16680 w 470710"/>
                <a:gd name="connsiteY2" fmla="*/ 305653 h 797788"/>
                <a:gd name="connsiteX3" fmla="*/ 10330 w 470710"/>
                <a:gd name="connsiteY3" fmla="*/ 515203 h 797788"/>
                <a:gd name="connsiteX4" fmla="*/ 92880 w 470710"/>
                <a:gd name="connsiteY4" fmla="*/ 661253 h 797788"/>
                <a:gd name="connsiteX5" fmla="*/ 242105 w 470710"/>
                <a:gd name="connsiteY5" fmla="*/ 756503 h 797788"/>
                <a:gd name="connsiteX6" fmla="*/ 470705 w 470710"/>
                <a:gd name="connsiteY6" fmla="*/ 797778 h 797788"/>
                <a:gd name="connsiteX7" fmla="*/ 248455 w 470710"/>
                <a:gd name="connsiteY7" fmla="*/ 753328 h 797788"/>
                <a:gd name="connsiteX8" fmla="*/ 57955 w 470710"/>
                <a:gd name="connsiteY8" fmla="*/ 581878 h 797788"/>
                <a:gd name="connsiteX9" fmla="*/ 26205 w 470710"/>
                <a:gd name="connsiteY9" fmla="*/ 337403 h 797788"/>
                <a:gd name="connsiteX10" fmla="*/ 140505 w 470710"/>
                <a:gd name="connsiteY10" fmla="*/ 121503 h 797788"/>
                <a:gd name="connsiteX11" fmla="*/ 372280 w 470710"/>
                <a:gd name="connsiteY11" fmla="*/ 853 h 79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0710" h="797788">
                  <a:moveTo>
                    <a:pt x="372280" y="853"/>
                  </a:moveTo>
                  <a:cubicBezTo>
                    <a:pt x="373867" y="-6026"/>
                    <a:pt x="209297" y="29428"/>
                    <a:pt x="150030" y="80228"/>
                  </a:cubicBezTo>
                  <a:cubicBezTo>
                    <a:pt x="90763" y="131028"/>
                    <a:pt x="39963" y="233157"/>
                    <a:pt x="16680" y="305653"/>
                  </a:cubicBezTo>
                  <a:cubicBezTo>
                    <a:pt x="-6603" y="378149"/>
                    <a:pt x="-2370" y="455936"/>
                    <a:pt x="10330" y="515203"/>
                  </a:cubicBezTo>
                  <a:cubicBezTo>
                    <a:pt x="23030" y="574470"/>
                    <a:pt x="54251" y="621036"/>
                    <a:pt x="92880" y="661253"/>
                  </a:cubicBezTo>
                  <a:cubicBezTo>
                    <a:pt x="131509" y="701470"/>
                    <a:pt x="179134" y="733749"/>
                    <a:pt x="242105" y="756503"/>
                  </a:cubicBezTo>
                  <a:cubicBezTo>
                    <a:pt x="305076" y="779257"/>
                    <a:pt x="469647" y="798307"/>
                    <a:pt x="470705" y="797778"/>
                  </a:cubicBezTo>
                  <a:cubicBezTo>
                    <a:pt x="471763" y="797249"/>
                    <a:pt x="317247" y="789311"/>
                    <a:pt x="248455" y="753328"/>
                  </a:cubicBezTo>
                  <a:cubicBezTo>
                    <a:pt x="179663" y="717345"/>
                    <a:pt x="94997" y="651199"/>
                    <a:pt x="57955" y="581878"/>
                  </a:cubicBezTo>
                  <a:cubicBezTo>
                    <a:pt x="20913" y="512557"/>
                    <a:pt x="12447" y="414132"/>
                    <a:pt x="26205" y="337403"/>
                  </a:cubicBezTo>
                  <a:cubicBezTo>
                    <a:pt x="39963" y="260674"/>
                    <a:pt x="83355" y="174420"/>
                    <a:pt x="140505" y="121503"/>
                  </a:cubicBezTo>
                  <a:cubicBezTo>
                    <a:pt x="197655" y="68586"/>
                    <a:pt x="370693" y="7732"/>
                    <a:pt x="372280" y="8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46E407B6-7BCC-4C86-B168-8C1106D70807}"/>
                </a:ext>
              </a:extLst>
            </p:cNvPr>
            <p:cNvSpPr/>
            <p:nvPr/>
          </p:nvSpPr>
          <p:spPr>
            <a:xfrm>
              <a:off x="3251551" y="3296052"/>
              <a:ext cx="447339" cy="788887"/>
            </a:xfrm>
            <a:custGeom>
              <a:avLst/>
              <a:gdLst>
                <a:gd name="connsiteX0" fmla="*/ 9174 w 447339"/>
                <a:gd name="connsiteY0" fmla="*/ 5948 h 788887"/>
                <a:gd name="connsiteX1" fmla="*/ 66324 w 447339"/>
                <a:gd name="connsiteY1" fmla="*/ 5948 h 788887"/>
                <a:gd name="connsiteX2" fmla="*/ 228249 w 447339"/>
                <a:gd name="connsiteY2" fmla="*/ 34523 h 788887"/>
                <a:gd name="connsiteX3" fmla="*/ 418749 w 447339"/>
                <a:gd name="connsiteY3" fmla="*/ 180573 h 788887"/>
                <a:gd name="connsiteX4" fmla="*/ 434624 w 447339"/>
                <a:gd name="connsiteY4" fmla="*/ 240898 h 788887"/>
                <a:gd name="connsiteX5" fmla="*/ 415574 w 447339"/>
                <a:gd name="connsiteY5" fmla="*/ 205973 h 788887"/>
                <a:gd name="connsiteX6" fmla="*/ 447324 w 447339"/>
                <a:gd name="connsiteY6" fmla="*/ 396473 h 788887"/>
                <a:gd name="connsiteX7" fmla="*/ 418749 w 447339"/>
                <a:gd name="connsiteY7" fmla="*/ 526648 h 788887"/>
                <a:gd name="connsiteX8" fmla="*/ 352074 w 447339"/>
                <a:gd name="connsiteY8" fmla="*/ 653648 h 788887"/>
                <a:gd name="connsiteX9" fmla="*/ 218724 w 447339"/>
                <a:gd name="connsiteY9" fmla="*/ 742548 h 788887"/>
                <a:gd name="connsiteX10" fmla="*/ 31399 w 447339"/>
                <a:gd name="connsiteY10" fmla="*/ 786998 h 788887"/>
                <a:gd name="connsiteX11" fmla="*/ 301274 w 447339"/>
                <a:gd name="connsiteY11" fmla="*/ 682223 h 788887"/>
                <a:gd name="connsiteX12" fmla="*/ 425099 w 447339"/>
                <a:gd name="connsiteY12" fmla="*/ 402823 h 788887"/>
                <a:gd name="connsiteX13" fmla="*/ 412399 w 447339"/>
                <a:gd name="connsiteY13" fmla="*/ 193273 h 788887"/>
                <a:gd name="connsiteX14" fmla="*/ 247299 w 447339"/>
                <a:gd name="connsiteY14" fmla="*/ 69448 h 788887"/>
                <a:gd name="connsiteX15" fmla="*/ 9174 w 447339"/>
                <a:gd name="connsiteY15" fmla="*/ 5948 h 78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339" h="788887">
                  <a:moveTo>
                    <a:pt x="9174" y="5948"/>
                  </a:moveTo>
                  <a:cubicBezTo>
                    <a:pt x="-20989" y="-4635"/>
                    <a:pt x="29812" y="1185"/>
                    <a:pt x="66324" y="5948"/>
                  </a:cubicBezTo>
                  <a:cubicBezTo>
                    <a:pt x="102837" y="10711"/>
                    <a:pt x="169512" y="5419"/>
                    <a:pt x="228249" y="34523"/>
                  </a:cubicBezTo>
                  <a:cubicBezTo>
                    <a:pt x="286986" y="63627"/>
                    <a:pt x="384353" y="146177"/>
                    <a:pt x="418749" y="180573"/>
                  </a:cubicBezTo>
                  <a:cubicBezTo>
                    <a:pt x="453145" y="214969"/>
                    <a:pt x="435153" y="236665"/>
                    <a:pt x="434624" y="240898"/>
                  </a:cubicBezTo>
                  <a:cubicBezTo>
                    <a:pt x="434095" y="245131"/>
                    <a:pt x="413457" y="180044"/>
                    <a:pt x="415574" y="205973"/>
                  </a:cubicBezTo>
                  <a:cubicBezTo>
                    <a:pt x="417691" y="231902"/>
                    <a:pt x="446795" y="343027"/>
                    <a:pt x="447324" y="396473"/>
                  </a:cubicBezTo>
                  <a:cubicBezTo>
                    <a:pt x="447853" y="449919"/>
                    <a:pt x="434624" y="483786"/>
                    <a:pt x="418749" y="526648"/>
                  </a:cubicBezTo>
                  <a:cubicBezTo>
                    <a:pt x="402874" y="569510"/>
                    <a:pt x="385412" y="617665"/>
                    <a:pt x="352074" y="653648"/>
                  </a:cubicBezTo>
                  <a:cubicBezTo>
                    <a:pt x="318736" y="689631"/>
                    <a:pt x="272170" y="720323"/>
                    <a:pt x="218724" y="742548"/>
                  </a:cubicBezTo>
                  <a:cubicBezTo>
                    <a:pt x="165278" y="764773"/>
                    <a:pt x="17641" y="797052"/>
                    <a:pt x="31399" y="786998"/>
                  </a:cubicBezTo>
                  <a:cubicBezTo>
                    <a:pt x="45157" y="776944"/>
                    <a:pt x="235657" y="746252"/>
                    <a:pt x="301274" y="682223"/>
                  </a:cubicBezTo>
                  <a:cubicBezTo>
                    <a:pt x="366891" y="618194"/>
                    <a:pt x="406578" y="484315"/>
                    <a:pt x="425099" y="402823"/>
                  </a:cubicBezTo>
                  <a:cubicBezTo>
                    <a:pt x="443620" y="321331"/>
                    <a:pt x="442032" y="248836"/>
                    <a:pt x="412399" y="193273"/>
                  </a:cubicBezTo>
                  <a:cubicBezTo>
                    <a:pt x="382766" y="137711"/>
                    <a:pt x="311328" y="97494"/>
                    <a:pt x="247299" y="69448"/>
                  </a:cubicBezTo>
                  <a:cubicBezTo>
                    <a:pt x="183270" y="41402"/>
                    <a:pt x="39337" y="16531"/>
                    <a:pt x="9174" y="59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642ED626-EEBA-46F1-8B7D-8DD12C58C1C2}"/>
                </a:ext>
              </a:extLst>
            </p:cNvPr>
            <p:cNvSpPr/>
            <p:nvPr/>
          </p:nvSpPr>
          <p:spPr>
            <a:xfrm>
              <a:off x="3041442" y="3384267"/>
              <a:ext cx="493104" cy="227014"/>
            </a:xfrm>
            <a:custGeom>
              <a:avLst/>
              <a:gdLst>
                <a:gd name="connsiteX0" fmla="*/ 16083 w 493104"/>
                <a:gd name="connsiteY0" fmla="*/ 225708 h 227014"/>
                <a:gd name="connsiteX1" fmla="*/ 4971 w 493104"/>
                <a:gd name="connsiteY1" fmla="*/ 171733 h 227014"/>
                <a:gd name="connsiteX2" fmla="*/ 106571 w 493104"/>
                <a:gd name="connsiteY2" fmla="*/ 57433 h 227014"/>
                <a:gd name="connsiteX3" fmla="*/ 201821 w 493104"/>
                <a:gd name="connsiteY3" fmla="*/ 22508 h 227014"/>
                <a:gd name="connsiteX4" fmla="*/ 325646 w 493104"/>
                <a:gd name="connsiteY4" fmla="*/ 30446 h 227014"/>
                <a:gd name="connsiteX5" fmla="*/ 441533 w 493104"/>
                <a:gd name="connsiteY5" fmla="*/ 81246 h 227014"/>
                <a:gd name="connsiteX6" fmla="*/ 487571 w 493104"/>
                <a:gd name="connsiteY6" fmla="*/ 138396 h 227014"/>
                <a:gd name="connsiteX7" fmla="*/ 320883 w 493104"/>
                <a:gd name="connsiteY7" fmla="*/ 12983 h 227014"/>
                <a:gd name="connsiteX8" fmla="*/ 146258 w 493104"/>
                <a:gd name="connsiteY8" fmla="*/ 16158 h 227014"/>
                <a:gd name="connsiteX9" fmla="*/ 19258 w 493104"/>
                <a:gd name="connsiteY9" fmla="*/ 120933 h 227014"/>
                <a:gd name="connsiteX10" fmla="*/ 16083 w 493104"/>
                <a:gd name="connsiteY10" fmla="*/ 225708 h 22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3104" h="227014">
                  <a:moveTo>
                    <a:pt x="16083" y="225708"/>
                  </a:moveTo>
                  <a:cubicBezTo>
                    <a:pt x="13702" y="234174"/>
                    <a:pt x="-10110" y="199779"/>
                    <a:pt x="4971" y="171733"/>
                  </a:cubicBezTo>
                  <a:cubicBezTo>
                    <a:pt x="20052" y="143687"/>
                    <a:pt x="73763" y="82304"/>
                    <a:pt x="106571" y="57433"/>
                  </a:cubicBezTo>
                  <a:cubicBezTo>
                    <a:pt x="139379" y="32562"/>
                    <a:pt x="165309" y="27006"/>
                    <a:pt x="201821" y="22508"/>
                  </a:cubicBezTo>
                  <a:cubicBezTo>
                    <a:pt x="238333" y="18010"/>
                    <a:pt x="285694" y="20656"/>
                    <a:pt x="325646" y="30446"/>
                  </a:cubicBezTo>
                  <a:cubicBezTo>
                    <a:pt x="365598" y="40236"/>
                    <a:pt x="414546" y="63254"/>
                    <a:pt x="441533" y="81246"/>
                  </a:cubicBezTo>
                  <a:cubicBezTo>
                    <a:pt x="468520" y="99238"/>
                    <a:pt x="507679" y="149773"/>
                    <a:pt x="487571" y="138396"/>
                  </a:cubicBezTo>
                  <a:cubicBezTo>
                    <a:pt x="467463" y="127019"/>
                    <a:pt x="377768" y="33356"/>
                    <a:pt x="320883" y="12983"/>
                  </a:cubicBezTo>
                  <a:cubicBezTo>
                    <a:pt x="263998" y="-7390"/>
                    <a:pt x="196529" y="-1834"/>
                    <a:pt x="146258" y="16158"/>
                  </a:cubicBezTo>
                  <a:cubicBezTo>
                    <a:pt x="95987" y="34150"/>
                    <a:pt x="43070" y="90506"/>
                    <a:pt x="19258" y="120933"/>
                  </a:cubicBezTo>
                  <a:cubicBezTo>
                    <a:pt x="-4554" y="151360"/>
                    <a:pt x="18464" y="217242"/>
                    <a:pt x="16083" y="2257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81976905-8D21-4B64-83E8-69659931E907}"/>
                </a:ext>
              </a:extLst>
            </p:cNvPr>
            <p:cNvSpPr/>
            <p:nvPr/>
          </p:nvSpPr>
          <p:spPr>
            <a:xfrm>
              <a:off x="2963757" y="3604308"/>
              <a:ext cx="126399" cy="303018"/>
            </a:xfrm>
            <a:custGeom>
              <a:avLst/>
              <a:gdLst>
                <a:gd name="connsiteX0" fmla="*/ 106 w 126399"/>
                <a:gd name="connsiteY0" fmla="*/ 905 h 303018"/>
                <a:gd name="connsiteX1" fmla="*/ 22331 w 126399"/>
                <a:gd name="connsiteY1" fmla="*/ 161242 h 303018"/>
                <a:gd name="connsiteX2" fmla="*/ 125518 w 126399"/>
                <a:gd name="connsiteY2" fmla="*/ 302530 h 303018"/>
                <a:gd name="connsiteX3" fmla="*/ 69956 w 126399"/>
                <a:gd name="connsiteY3" fmla="*/ 205692 h 303018"/>
                <a:gd name="connsiteX4" fmla="*/ 31856 w 126399"/>
                <a:gd name="connsiteY4" fmla="*/ 150130 h 303018"/>
                <a:gd name="connsiteX5" fmla="*/ 14393 w 126399"/>
                <a:gd name="connsiteY5" fmla="*/ 97742 h 303018"/>
                <a:gd name="connsiteX6" fmla="*/ 106 w 126399"/>
                <a:gd name="connsiteY6" fmla="*/ 905 h 30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399" h="303018">
                  <a:moveTo>
                    <a:pt x="106" y="905"/>
                  </a:moveTo>
                  <a:cubicBezTo>
                    <a:pt x="1429" y="11488"/>
                    <a:pt x="1429" y="110971"/>
                    <a:pt x="22331" y="161242"/>
                  </a:cubicBezTo>
                  <a:cubicBezTo>
                    <a:pt x="43233" y="211513"/>
                    <a:pt x="117581" y="295122"/>
                    <a:pt x="125518" y="302530"/>
                  </a:cubicBezTo>
                  <a:cubicBezTo>
                    <a:pt x="133456" y="309938"/>
                    <a:pt x="85566" y="231092"/>
                    <a:pt x="69956" y="205692"/>
                  </a:cubicBezTo>
                  <a:cubicBezTo>
                    <a:pt x="54346" y="180292"/>
                    <a:pt x="41116" y="168122"/>
                    <a:pt x="31856" y="150130"/>
                  </a:cubicBezTo>
                  <a:cubicBezTo>
                    <a:pt x="22596" y="132138"/>
                    <a:pt x="18626" y="119967"/>
                    <a:pt x="14393" y="97742"/>
                  </a:cubicBezTo>
                  <a:cubicBezTo>
                    <a:pt x="10160" y="75517"/>
                    <a:pt x="-1217" y="-9678"/>
                    <a:pt x="106" y="9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F3B53204-F7AB-448A-BB39-4D2325917310}"/>
                </a:ext>
              </a:extLst>
            </p:cNvPr>
            <p:cNvSpPr/>
            <p:nvPr/>
          </p:nvSpPr>
          <p:spPr>
            <a:xfrm>
              <a:off x="3005695" y="3397608"/>
              <a:ext cx="123348" cy="293359"/>
            </a:xfrm>
            <a:custGeom>
              <a:avLst/>
              <a:gdLst>
                <a:gd name="connsiteX0" fmla="*/ 58180 w 123348"/>
                <a:gd name="connsiteY0" fmla="*/ 293330 h 293359"/>
                <a:gd name="connsiteX1" fmla="*/ 32780 w 123348"/>
                <a:gd name="connsiteY1" fmla="*/ 239355 h 293359"/>
                <a:gd name="connsiteX2" fmla="*/ 18493 w 123348"/>
                <a:gd name="connsiteY2" fmla="*/ 220305 h 293359"/>
                <a:gd name="connsiteX3" fmla="*/ 47068 w 123348"/>
                <a:gd name="connsiteY3" fmla="*/ 191730 h 293359"/>
                <a:gd name="connsiteX4" fmla="*/ 28018 w 123348"/>
                <a:gd name="connsiteY4" fmla="*/ 147280 h 293359"/>
                <a:gd name="connsiteX5" fmla="*/ 74055 w 123348"/>
                <a:gd name="connsiteY5" fmla="*/ 61555 h 293359"/>
                <a:gd name="connsiteX6" fmla="*/ 121680 w 123348"/>
                <a:gd name="connsiteY6" fmla="*/ 1230 h 293359"/>
                <a:gd name="connsiteX7" fmla="*/ 10555 w 123348"/>
                <a:gd name="connsiteY7" fmla="*/ 117117 h 293359"/>
                <a:gd name="connsiteX8" fmla="*/ 4205 w 123348"/>
                <a:gd name="connsiteY8" fmla="*/ 161567 h 293359"/>
                <a:gd name="connsiteX9" fmla="*/ 7380 w 123348"/>
                <a:gd name="connsiteY9" fmla="*/ 271105 h 293359"/>
                <a:gd name="connsiteX10" fmla="*/ 13730 w 123348"/>
                <a:gd name="connsiteY10" fmla="*/ 231417 h 293359"/>
                <a:gd name="connsiteX11" fmla="*/ 58180 w 123348"/>
                <a:gd name="connsiteY11" fmla="*/ 293330 h 29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48" h="293359">
                  <a:moveTo>
                    <a:pt x="58180" y="293330"/>
                  </a:moveTo>
                  <a:cubicBezTo>
                    <a:pt x="61355" y="294653"/>
                    <a:pt x="39394" y="251526"/>
                    <a:pt x="32780" y="239355"/>
                  </a:cubicBezTo>
                  <a:cubicBezTo>
                    <a:pt x="26165" y="227184"/>
                    <a:pt x="16112" y="228242"/>
                    <a:pt x="18493" y="220305"/>
                  </a:cubicBezTo>
                  <a:cubicBezTo>
                    <a:pt x="20874" y="212368"/>
                    <a:pt x="45481" y="203901"/>
                    <a:pt x="47068" y="191730"/>
                  </a:cubicBezTo>
                  <a:cubicBezTo>
                    <a:pt x="48655" y="179559"/>
                    <a:pt x="23520" y="168976"/>
                    <a:pt x="28018" y="147280"/>
                  </a:cubicBezTo>
                  <a:cubicBezTo>
                    <a:pt x="32516" y="125584"/>
                    <a:pt x="58445" y="85896"/>
                    <a:pt x="74055" y="61555"/>
                  </a:cubicBezTo>
                  <a:cubicBezTo>
                    <a:pt x="89665" y="37214"/>
                    <a:pt x="132263" y="-8030"/>
                    <a:pt x="121680" y="1230"/>
                  </a:cubicBezTo>
                  <a:cubicBezTo>
                    <a:pt x="111097" y="10490"/>
                    <a:pt x="30134" y="90394"/>
                    <a:pt x="10555" y="117117"/>
                  </a:cubicBezTo>
                  <a:cubicBezTo>
                    <a:pt x="-9024" y="143840"/>
                    <a:pt x="4734" y="135902"/>
                    <a:pt x="4205" y="161567"/>
                  </a:cubicBezTo>
                  <a:cubicBezTo>
                    <a:pt x="3676" y="187232"/>
                    <a:pt x="5793" y="259463"/>
                    <a:pt x="7380" y="271105"/>
                  </a:cubicBezTo>
                  <a:cubicBezTo>
                    <a:pt x="8967" y="282747"/>
                    <a:pt x="7909" y="231153"/>
                    <a:pt x="13730" y="231417"/>
                  </a:cubicBezTo>
                  <a:cubicBezTo>
                    <a:pt x="19551" y="231681"/>
                    <a:pt x="55005" y="292007"/>
                    <a:pt x="58180" y="2933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F5435D57-1FD3-4C7D-88EF-C1D86E9206BD}"/>
                </a:ext>
              </a:extLst>
            </p:cNvPr>
            <p:cNvSpPr/>
            <p:nvPr/>
          </p:nvSpPr>
          <p:spPr>
            <a:xfrm>
              <a:off x="3245929" y="3335291"/>
              <a:ext cx="372202" cy="379463"/>
            </a:xfrm>
            <a:custGeom>
              <a:avLst/>
              <a:gdLst>
                <a:gd name="connsiteX0" fmla="*/ 3684 w 372202"/>
                <a:gd name="connsiteY0" fmla="*/ 7984 h 379463"/>
                <a:gd name="connsiteX1" fmla="*/ 170371 w 372202"/>
                <a:gd name="connsiteY1" fmla="*/ 30209 h 379463"/>
                <a:gd name="connsiteX2" fmla="*/ 324359 w 372202"/>
                <a:gd name="connsiteY2" fmla="*/ 149272 h 379463"/>
                <a:gd name="connsiteX3" fmla="*/ 371984 w 372202"/>
                <a:gd name="connsiteY3" fmla="*/ 231822 h 379463"/>
                <a:gd name="connsiteX4" fmla="*/ 341821 w 372202"/>
                <a:gd name="connsiteY4" fmla="*/ 263572 h 379463"/>
                <a:gd name="connsiteX5" fmla="*/ 335471 w 372202"/>
                <a:gd name="connsiteY5" fmla="*/ 317547 h 379463"/>
                <a:gd name="connsiteX6" fmla="*/ 289434 w 372202"/>
                <a:gd name="connsiteY6" fmla="*/ 379459 h 379463"/>
                <a:gd name="connsiteX7" fmla="*/ 325946 w 372202"/>
                <a:gd name="connsiteY7" fmla="*/ 314372 h 379463"/>
                <a:gd name="connsiteX8" fmla="*/ 359284 w 372202"/>
                <a:gd name="connsiteY8" fmla="*/ 246109 h 379463"/>
                <a:gd name="connsiteX9" fmla="*/ 325946 w 372202"/>
                <a:gd name="connsiteY9" fmla="*/ 157209 h 379463"/>
                <a:gd name="connsiteX10" fmla="*/ 75121 w 372202"/>
                <a:gd name="connsiteY10" fmla="*/ 14334 h 379463"/>
                <a:gd name="connsiteX11" fmla="*/ 3684 w 372202"/>
                <a:gd name="connsiteY11" fmla="*/ 7984 h 37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202" h="379463">
                  <a:moveTo>
                    <a:pt x="3684" y="7984"/>
                  </a:moveTo>
                  <a:cubicBezTo>
                    <a:pt x="19559" y="10630"/>
                    <a:pt x="116925" y="6661"/>
                    <a:pt x="170371" y="30209"/>
                  </a:cubicBezTo>
                  <a:cubicBezTo>
                    <a:pt x="223817" y="53757"/>
                    <a:pt x="290757" y="115670"/>
                    <a:pt x="324359" y="149272"/>
                  </a:cubicBezTo>
                  <a:cubicBezTo>
                    <a:pt x="357961" y="182874"/>
                    <a:pt x="369074" y="212772"/>
                    <a:pt x="371984" y="231822"/>
                  </a:cubicBezTo>
                  <a:cubicBezTo>
                    <a:pt x="374894" y="250872"/>
                    <a:pt x="347907" y="249285"/>
                    <a:pt x="341821" y="263572"/>
                  </a:cubicBezTo>
                  <a:cubicBezTo>
                    <a:pt x="335736" y="277860"/>
                    <a:pt x="344202" y="298233"/>
                    <a:pt x="335471" y="317547"/>
                  </a:cubicBezTo>
                  <a:cubicBezTo>
                    <a:pt x="326740" y="336861"/>
                    <a:pt x="291021" y="379988"/>
                    <a:pt x="289434" y="379459"/>
                  </a:cubicBezTo>
                  <a:cubicBezTo>
                    <a:pt x="287847" y="378930"/>
                    <a:pt x="314304" y="336597"/>
                    <a:pt x="325946" y="314372"/>
                  </a:cubicBezTo>
                  <a:cubicBezTo>
                    <a:pt x="337588" y="292147"/>
                    <a:pt x="359284" y="272303"/>
                    <a:pt x="359284" y="246109"/>
                  </a:cubicBezTo>
                  <a:cubicBezTo>
                    <a:pt x="359284" y="219915"/>
                    <a:pt x="373306" y="195838"/>
                    <a:pt x="325946" y="157209"/>
                  </a:cubicBezTo>
                  <a:cubicBezTo>
                    <a:pt x="278586" y="118580"/>
                    <a:pt x="124863" y="40528"/>
                    <a:pt x="75121" y="14334"/>
                  </a:cubicBezTo>
                  <a:cubicBezTo>
                    <a:pt x="25379" y="-11860"/>
                    <a:pt x="-12191" y="5338"/>
                    <a:pt x="3684" y="79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EDBF0530-9227-4802-A03E-3BDDA92EAC5F}"/>
                </a:ext>
              </a:extLst>
            </p:cNvPr>
            <p:cNvSpPr/>
            <p:nvPr/>
          </p:nvSpPr>
          <p:spPr>
            <a:xfrm>
              <a:off x="3260904" y="3446873"/>
              <a:ext cx="230758" cy="277407"/>
            </a:xfrm>
            <a:custGeom>
              <a:avLst/>
              <a:gdLst>
                <a:gd name="connsiteX0" fmla="*/ 2996 w 230758"/>
                <a:gd name="connsiteY0" fmla="*/ 21815 h 277407"/>
                <a:gd name="connsiteX1" fmla="*/ 185559 w 230758"/>
                <a:gd name="connsiteY1" fmla="*/ 80552 h 277407"/>
                <a:gd name="connsiteX2" fmla="*/ 207784 w 230758"/>
                <a:gd name="connsiteY2" fmla="*/ 156752 h 277407"/>
                <a:gd name="connsiteX3" fmla="*/ 204609 w 230758"/>
                <a:gd name="connsiteY3" fmla="*/ 277402 h 277407"/>
                <a:gd name="connsiteX4" fmla="*/ 226834 w 230758"/>
                <a:gd name="connsiteY4" fmla="*/ 151990 h 277407"/>
                <a:gd name="connsiteX5" fmla="*/ 112534 w 230758"/>
                <a:gd name="connsiteY5" fmla="*/ 9115 h 277407"/>
                <a:gd name="connsiteX6" fmla="*/ 72846 w 230758"/>
                <a:gd name="connsiteY6" fmla="*/ 15465 h 277407"/>
                <a:gd name="connsiteX7" fmla="*/ 2996 w 230758"/>
                <a:gd name="connsiteY7" fmla="*/ 21815 h 27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758" h="277407">
                  <a:moveTo>
                    <a:pt x="2996" y="21815"/>
                  </a:moveTo>
                  <a:cubicBezTo>
                    <a:pt x="21781" y="32663"/>
                    <a:pt x="151428" y="58063"/>
                    <a:pt x="185559" y="80552"/>
                  </a:cubicBezTo>
                  <a:cubicBezTo>
                    <a:pt x="219690" y="103041"/>
                    <a:pt x="204609" y="123944"/>
                    <a:pt x="207784" y="156752"/>
                  </a:cubicBezTo>
                  <a:cubicBezTo>
                    <a:pt x="210959" y="189560"/>
                    <a:pt x="201434" y="278196"/>
                    <a:pt x="204609" y="277402"/>
                  </a:cubicBezTo>
                  <a:cubicBezTo>
                    <a:pt x="207784" y="276608"/>
                    <a:pt x="242180" y="196705"/>
                    <a:pt x="226834" y="151990"/>
                  </a:cubicBezTo>
                  <a:cubicBezTo>
                    <a:pt x="211488" y="107276"/>
                    <a:pt x="138199" y="31869"/>
                    <a:pt x="112534" y="9115"/>
                  </a:cubicBezTo>
                  <a:cubicBezTo>
                    <a:pt x="86869" y="-13639"/>
                    <a:pt x="86340" y="13084"/>
                    <a:pt x="72846" y="15465"/>
                  </a:cubicBezTo>
                  <a:cubicBezTo>
                    <a:pt x="59352" y="17846"/>
                    <a:pt x="-15789" y="10967"/>
                    <a:pt x="2996" y="218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29EF5A4D-CBA3-4698-88B3-FB8BF6F25019}"/>
                </a:ext>
              </a:extLst>
            </p:cNvPr>
            <p:cNvSpPr/>
            <p:nvPr/>
          </p:nvSpPr>
          <p:spPr>
            <a:xfrm>
              <a:off x="3078335" y="3452160"/>
              <a:ext cx="191457" cy="259995"/>
            </a:xfrm>
            <a:custGeom>
              <a:avLst/>
              <a:gdLst>
                <a:gd name="connsiteX0" fmla="*/ 190328 w 191457"/>
                <a:gd name="connsiteY0" fmla="*/ 18115 h 259995"/>
                <a:gd name="connsiteX1" fmla="*/ 77615 w 191457"/>
                <a:gd name="connsiteY1" fmla="*/ 67328 h 259995"/>
                <a:gd name="connsiteX2" fmla="*/ 17290 w 191457"/>
                <a:gd name="connsiteY2" fmla="*/ 184803 h 259995"/>
                <a:gd name="connsiteX3" fmla="*/ 29990 w 191457"/>
                <a:gd name="connsiteY3" fmla="*/ 257828 h 259995"/>
                <a:gd name="connsiteX4" fmla="*/ 12528 w 191457"/>
                <a:gd name="connsiteY4" fmla="*/ 237190 h 259995"/>
                <a:gd name="connsiteX5" fmla="*/ 6178 w 191457"/>
                <a:gd name="connsiteY5" fmla="*/ 200678 h 259995"/>
                <a:gd name="connsiteX6" fmla="*/ 4590 w 191457"/>
                <a:gd name="connsiteY6" fmla="*/ 160990 h 259995"/>
                <a:gd name="connsiteX7" fmla="*/ 69678 w 191457"/>
                <a:gd name="connsiteY7" fmla="*/ 45103 h 259995"/>
                <a:gd name="connsiteX8" fmla="*/ 133178 w 191457"/>
                <a:gd name="connsiteY8" fmla="*/ 2240 h 259995"/>
                <a:gd name="connsiteX9" fmla="*/ 190328 w 191457"/>
                <a:gd name="connsiteY9" fmla="*/ 18115 h 25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57" h="259995">
                  <a:moveTo>
                    <a:pt x="190328" y="18115"/>
                  </a:moveTo>
                  <a:cubicBezTo>
                    <a:pt x="181067" y="28963"/>
                    <a:pt x="106455" y="39547"/>
                    <a:pt x="77615" y="67328"/>
                  </a:cubicBezTo>
                  <a:cubicBezTo>
                    <a:pt x="48775" y="95109"/>
                    <a:pt x="25227" y="153053"/>
                    <a:pt x="17290" y="184803"/>
                  </a:cubicBezTo>
                  <a:cubicBezTo>
                    <a:pt x="9353" y="216553"/>
                    <a:pt x="30784" y="249097"/>
                    <a:pt x="29990" y="257828"/>
                  </a:cubicBezTo>
                  <a:cubicBezTo>
                    <a:pt x="29196" y="266559"/>
                    <a:pt x="16497" y="246715"/>
                    <a:pt x="12528" y="237190"/>
                  </a:cubicBezTo>
                  <a:cubicBezTo>
                    <a:pt x="8559" y="227665"/>
                    <a:pt x="7501" y="213378"/>
                    <a:pt x="6178" y="200678"/>
                  </a:cubicBezTo>
                  <a:cubicBezTo>
                    <a:pt x="4855" y="187978"/>
                    <a:pt x="-5993" y="186919"/>
                    <a:pt x="4590" y="160990"/>
                  </a:cubicBezTo>
                  <a:cubicBezTo>
                    <a:pt x="15173" y="135061"/>
                    <a:pt x="48247" y="71561"/>
                    <a:pt x="69678" y="45103"/>
                  </a:cubicBezTo>
                  <a:cubicBezTo>
                    <a:pt x="91109" y="18645"/>
                    <a:pt x="117039" y="9648"/>
                    <a:pt x="133178" y="2240"/>
                  </a:cubicBezTo>
                  <a:cubicBezTo>
                    <a:pt x="149317" y="-5168"/>
                    <a:pt x="199589" y="7267"/>
                    <a:pt x="190328" y="181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C5B2DEFB-F1F2-4C16-B9F1-638C36AB8FDA}"/>
                </a:ext>
              </a:extLst>
            </p:cNvPr>
            <p:cNvSpPr/>
            <p:nvPr/>
          </p:nvSpPr>
          <p:spPr>
            <a:xfrm>
              <a:off x="3072990" y="3817520"/>
              <a:ext cx="389646" cy="106832"/>
            </a:xfrm>
            <a:custGeom>
              <a:avLst/>
              <a:gdLst>
                <a:gd name="connsiteX0" fmla="*/ 5173 w 389646"/>
                <a:gd name="connsiteY0" fmla="*/ 418 h 106832"/>
                <a:gd name="connsiteX1" fmla="*/ 176623 w 389646"/>
                <a:gd name="connsiteY1" fmla="*/ 95668 h 106832"/>
                <a:gd name="connsiteX2" fmla="*/ 276635 w 389646"/>
                <a:gd name="connsiteY2" fmla="*/ 98843 h 106832"/>
                <a:gd name="connsiteX3" fmla="*/ 386173 w 389646"/>
                <a:gd name="connsiteY3" fmla="*/ 71855 h 106832"/>
                <a:gd name="connsiteX4" fmla="*/ 138523 w 389646"/>
                <a:gd name="connsiteY4" fmla="*/ 106780 h 106832"/>
                <a:gd name="connsiteX5" fmla="*/ 52798 w 389646"/>
                <a:gd name="connsiteY5" fmla="*/ 62330 h 106832"/>
                <a:gd name="connsiteX6" fmla="*/ 5173 w 389646"/>
                <a:gd name="connsiteY6" fmla="*/ 418 h 10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646" h="106832">
                  <a:moveTo>
                    <a:pt x="5173" y="418"/>
                  </a:moveTo>
                  <a:cubicBezTo>
                    <a:pt x="25810" y="5974"/>
                    <a:pt x="131380" y="79264"/>
                    <a:pt x="176623" y="95668"/>
                  </a:cubicBezTo>
                  <a:cubicBezTo>
                    <a:pt x="221866" y="112072"/>
                    <a:pt x="241710" y="102812"/>
                    <a:pt x="276635" y="98843"/>
                  </a:cubicBezTo>
                  <a:cubicBezTo>
                    <a:pt x="311560" y="94874"/>
                    <a:pt x="409192" y="70532"/>
                    <a:pt x="386173" y="71855"/>
                  </a:cubicBezTo>
                  <a:cubicBezTo>
                    <a:pt x="363154" y="73178"/>
                    <a:pt x="194085" y="108367"/>
                    <a:pt x="138523" y="106780"/>
                  </a:cubicBezTo>
                  <a:cubicBezTo>
                    <a:pt x="82961" y="105193"/>
                    <a:pt x="74759" y="78470"/>
                    <a:pt x="52798" y="62330"/>
                  </a:cubicBezTo>
                  <a:cubicBezTo>
                    <a:pt x="30837" y="46190"/>
                    <a:pt x="-15464" y="-5138"/>
                    <a:pt x="5173" y="4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6E2DD38A-A023-4A14-8BB5-B60327C062EF}"/>
                </a:ext>
              </a:extLst>
            </p:cNvPr>
            <p:cNvSpPr/>
            <p:nvPr/>
          </p:nvSpPr>
          <p:spPr>
            <a:xfrm>
              <a:off x="3204780" y="3757466"/>
              <a:ext cx="435512" cy="214542"/>
            </a:xfrm>
            <a:custGeom>
              <a:avLst/>
              <a:gdLst>
                <a:gd name="connsiteX0" fmla="*/ 433770 w 435512"/>
                <a:gd name="connsiteY0" fmla="*/ 147 h 214542"/>
                <a:gd name="connsiteX1" fmla="*/ 376620 w 435512"/>
                <a:gd name="connsiteY1" fmla="*/ 119209 h 214542"/>
                <a:gd name="connsiteX2" fmla="*/ 268670 w 435512"/>
                <a:gd name="connsiteY2" fmla="*/ 190647 h 214542"/>
                <a:gd name="connsiteX3" fmla="*/ 149608 w 435512"/>
                <a:gd name="connsiteY3" fmla="*/ 214459 h 214542"/>
                <a:gd name="connsiteX4" fmla="*/ 3558 w 435512"/>
                <a:gd name="connsiteY4" fmla="*/ 184297 h 214542"/>
                <a:gd name="connsiteX5" fmla="*/ 308358 w 435512"/>
                <a:gd name="connsiteY5" fmla="*/ 187472 h 214542"/>
                <a:gd name="connsiteX6" fmla="*/ 409958 w 435512"/>
                <a:gd name="connsiteY6" fmla="*/ 96984 h 214542"/>
                <a:gd name="connsiteX7" fmla="*/ 433770 w 435512"/>
                <a:gd name="connsiteY7" fmla="*/ 147 h 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512" h="214542">
                  <a:moveTo>
                    <a:pt x="433770" y="147"/>
                  </a:moveTo>
                  <a:cubicBezTo>
                    <a:pt x="428214" y="3851"/>
                    <a:pt x="404137" y="87459"/>
                    <a:pt x="376620" y="119209"/>
                  </a:cubicBezTo>
                  <a:cubicBezTo>
                    <a:pt x="349103" y="150959"/>
                    <a:pt x="306505" y="174772"/>
                    <a:pt x="268670" y="190647"/>
                  </a:cubicBezTo>
                  <a:cubicBezTo>
                    <a:pt x="230835" y="206522"/>
                    <a:pt x="193793" y="215517"/>
                    <a:pt x="149608" y="214459"/>
                  </a:cubicBezTo>
                  <a:cubicBezTo>
                    <a:pt x="105423" y="213401"/>
                    <a:pt x="-22900" y="188795"/>
                    <a:pt x="3558" y="184297"/>
                  </a:cubicBezTo>
                  <a:cubicBezTo>
                    <a:pt x="30016" y="179799"/>
                    <a:pt x="240625" y="202024"/>
                    <a:pt x="308358" y="187472"/>
                  </a:cubicBezTo>
                  <a:cubicBezTo>
                    <a:pt x="376091" y="172920"/>
                    <a:pt x="388262" y="130586"/>
                    <a:pt x="409958" y="96984"/>
                  </a:cubicBezTo>
                  <a:cubicBezTo>
                    <a:pt x="431654" y="63382"/>
                    <a:pt x="439326" y="-3557"/>
                    <a:pt x="433770" y="1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B3FED333-185C-40E4-806B-25BEC83E2A29}"/>
                </a:ext>
              </a:extLst>
            </p:cNvPr>
            <p:cNvSpPr/>
            <p:nvPr/>
          </p:nvSpPr>
          <p:spPr>
            <a:xfrm>
              <a:off x="3115897" y="3726027"/>
              <a:ext cx="296933" cy="123246"/>
            </a:xfrm>
            <a:custGeom>
              <a:avLst/>
              <a:gdLst>
                <a:gd name="connsiteX0" fmla="*/ 6716 w 296933"/>
                <a:gd name="connsiteY0" fmla="*/ 1423 h 123246"/>
                <a:gd name="connsiteX1" fmla="*/ 167053 w 296933"/>
                <a:gd name="connsiteY1" fmla="*/ 115723 h 123246"/>
                <a:gd name="connsiteX2" fmla="*/ 281353 w 296933"/>
                <a:gd name="connsiteY2" fmla="*/ 110961 h 123246"/>
                <a:gd name="connsiteX3" fmla="*/ 275003 w 296933"/>
                <a:gd name="connsiteY3" fmla="*/ 99848 h 123246"/>
                <a:gd name="connsiteX4" fmla="*/ 89266 w 296933"/>
                <a:gd name="connsiteY4" fmla="*/ 96673 h 123246"/>
                <a:gd name="connsiteX5" fmla="*/ 35291 w 296933"/>
                <a:gd name="connsiteY5" fmla="*/ 53811 h 123246"/>
                <a:gd name="connsiteX6" fmla="*/ 6716 w 296933"/>
                <a:gd name="connsiteY6" fmla="*/ 1423 h 12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933" h="123246">
                  <a:moveTo>
                    <a:pt x="6716" y="1423"/>
                  </a:moveTo>
                  <a:cubicBezTo>
                    <a:pt x="28676" y="11742"/>
                    <a:pt x="121280" y="97467"/>
                    <a:pt x="167053" y="115723"/>
                  </a:cubicBezTo>
                  <a:cubicBezTo>
                    <a:pt x="212826" y="133979"/>
                    <a:pt x="263361" y="113607"/>
                    <a:pt x="281353" y="110961"/>
                  </a:cubicBezTo>
                  <a:cubicBezTo>
                    <a:pt x="299345" y="108315"/>
                    <a:pt x="307017" y="102229"/>
                    <a:pt x="275003" y="99848"/>
                  </a:cubicBezTo>
                  <a:cubicBezTo>
                    <a:pt x="242989" y="97467"/>
                    <a:pt x="129218" y="104346"/>
                    <a:pt x="89266" y="96673"/>
                  </a:cubicBezTo>
                  <a:cubicBezTo>
                    <a:pt x="49314" y="89000"/>
                    <a:pt x="47991" y="67834"/>
                    <a:pt x="35291" y="53811"/>
                  </a:cubicBezTo>
                  <a:cubicBezTo>
                    <a:pt x="22591" y="39788"/>
                    <a:pt x="-15244" y="-8896"/>
                    <a:pt x="6716" y="1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B00C9B6A-D877-40DF-8303-BEDD1137B6F3}"/>
                </a:ext>
              </a:extLst>
            </p:cNvPr>
            <p:cNvSpPr/>
            <p:nvPr/>
          </p:nvSpPr>
          <p:spPr>
            <a:xfrm>
              <a:off x="3010643" y="3707867"/>
              <a:ext cx="109794" cy="33030"/>
            </a:xfrm>
            <a:custGeom>
              <a:avLst/>
              <a:gdLst>
                <a:gd name="connsiteX0" fmla="*/ 108795 w 109794"/>
                <a:gd name="connsiteY0" fmla="*/ 32283 h 33030"/>
                <a:gd name="connsiteX1" fmla="*/ 51645 w 109794"/>
                <a:gd name="connsiteY1" fmla="*/ 21171 h 33030"/>
                <a:gd name="connsiteX2" fmla="*/ 845 w 109794"/>
                <a:gd name="connsiteY2" fmla="*/ 533 h 33030"/>
                <a:gd name="connsiteX3" fmla="*/ 108795 w 109794"/>
                <a:gd name="connsiteY3" fmla="*/ 32283 h 3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94" h="33030">
                  <a:moveTo>
                    <a:pt x="108795" y="32283"/>
                  </a:moveTo>
                  <a:cubicBezTo>
                    <a:pt x="117262" y="35723"/>
                    <a:pt x="69637" y="26463"/>
                    <a:pt x="51645" y="21171"/>
                  </a:cubicBezTo>
                  <a:cubicBezTo>
                    <a:pt x="33653" y="15879"/>
                    <a:pt x="-6299" y="-3436"/>
                    <a:pt x="845" y="533"/>
                  </a:cubicBezTo>
                  <a:cubicBezTo>
                    <a:pt x="7989" y="4502"/>
                    <a:pt x="100328" y="28843"/>
                    <a:pt x="108795" y="322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359B133F-7C0F-4D6E-938D-11D355276BC4}"/>
                </a:ext>
              </a:extLst>
            </p:cNvPr>
            <p:cNvSpPr/>
            <p:nvPr/>
          </p:nvSpPr>
          <p:spPr>
            <a:xfrm>
              <a:off x="3019252" y="3709304"/>
              <a:ext cx="91105" cy="154161"/>
            </a:xfrm>
            <a:custGeom>
              <a:avLst/>
              <a:gdLst>
                <a:gd name="connsiteX0" fmla="*/ 1761 w 91105"/>
                <a:gd name="connsiteY0" fmla="*/ 2271 h 154161"/>
                <a:gd name="connsiteX1" fmla="*/ 90661 w 91105"/>
                <a:gd name="connsiteY1" fmla="*/ 153084 h 154161"/>
                <a:gd name="connsiteX2" fmla="*/ 35098 w 91105"/>
                <a:gd name="connsiteY2" fmla="*/ 67359 h 154161"/>
                <a:gd name="connsiteX3" fmla="*/ 1761 w 91105"/>
                <a:gd name="connsiteY3" fmla="*/ 2271 h 15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05" h="154161">
                  <a:moveTo>
                    <a:pt x="1761" y="2271"/>
                  </a:moveTo>
                  <a:cubicBezTo>
                    <a:pt x="11021" y="16558"/>
                    <a:pt x="85105" y="142236"/>
                    <a:pt x="90661" y="153084"/>
                  </a:cubicBezTo>
                  <a:cubicBezTo>
                    <a:pt x="96217" y="163932"/>
                    <a:pt x="48063" y="89849"/>
                    <a:pt x="35098" y="67359"/>
                  </a:cubicBezTo>
                  <a:cubicBezTo>
                    <a:pt x="22133" y="44869"/>
                    <a:pt x="-7499" y="-12016"/>
                    <a:pt x="1761" y="22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068413F7-D52F-4DE7-BCB2-86956F09F9E1}"/>
                </a:ext>
              </a:extLst>
            </p:cNvPr>
            <p:cNvSpPr/>
            <p:nvPr/>
          </p:nvSpPr>
          <p:spPr>
            <a:xfrm>
              <a:off x="3070142" y="3795713"/>
              <a:ext cx="85808" cy="30177"/>
            </a:xfrm>
            <a:custGeom>
              <a:avLst/>
              <a:gdLst>
                <a:gd name="connsiteX0" fmla="*/ 85808 w 85808"/>
                <a:gd name="connsiteY0" fmla="*/ 0 h 30177"/>
                <a:gd name="connsiteX1" fmla="*/ 83 w 85808"/>
                <a:gd name="connsiteY1" fmla="*/ 30162 h 30177"/>
                <a:gd name="connsiteX2" fmla="*/ 85808 w 85808"/>
                <a:gd name="connsiteY2" fmla="*/ 0 h 3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08" h="30177">
                  <a:moveTo>
                    <a:pt x="85808" y="0"/>
                  </a:moveTo>
                  <a:lnTo>
                    <a:pt x="83" y="30162"/>
                  </a:lnTo>
                  <a:cubicBezTo>
                    <a:pt x="-3092" y="30956"/>
                    <a:pt x="85808" y="0"/>
                    <a:pt x="8580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5C928F7F-DD3E-4675-9D20-D8F362E524C3}"/>
                </a:ext>
              </a:extLst>
            </p:cNvPr>
            <p:cNvSpPr/>
            <p:nvPr/>
          </p:nvSpPr>
          <p:spPr>
            <a:xfrm>
              <a:off x="3366740" y="3695210"/>
              <a:ext cx="110667" cy="120674"/>
            </a:xfrm>
            <a:custGeom>
              <a:avLst/>
              <a:gdLst>
                <a:gd name="connsiteX0" fmla="*/ 109885 w 110667"/>
                <a:gd name="connsiteY0" fmla="*/ 490 h 120674"/>
                <a:gd name="connsiteX1" fmla="*/ 54323 w 110667"/>
                <a:gd name="connsiteY1" fmla="*/ 89390 h 120674"/>
                <a:gd name="connsiteX2" fmla="*/ 348 w 110667"/>
                <a:gd name="connsiteY2" fmla="*/ 119553 h 120674"/>
                <a:gd name="connsiteX3" fmla="*/ 81310 w 110667"/>
                <a:gd name="connsiteY3" fmla="*/ 56053 h 120674"/>
                <a:gd name="connsiteX4" fmla="*/ 109885 w 110667"/>
                <a:gd name="connsiteY4" fmla="*/ 490 h 12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67" h="120674">
                  <a:moveTo>
                    <a:pt x="109885" y="490"/>
                  </a:moveTo>
                  <a:cubicBezTo>
                    <a:pt x="105387" y="6046"/>
                    <a:pt x="72579" y="69546"/>
                    <a:pt x="54323" y="89390"/>
                  </a:cubicBezTo>
                  <a:cubicBezTo>
                    <a:pt x="36067" y="109234"/>
                    <a:pt x="-4150" y="125109"/>
                    <a:pt x="348" y="119553"/>
                  </a:cubicBezTo>
                  <a:cubicBezTo>
                    <a:pt x="4846" y="113997"/>
                    <a:pt x="63848" y="74045"/>
                    <a:pt x="81310" y="56053"/>
                  </a:cubicBezTo>
                  <a:cubicBezTo>
                    <a:pt x="98772" y="38061"/>
                    <a:pt x="114383" y="-5066"/>
                    <a:pt x="109885" y="4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D37373C5-BE77-442B-BF85-19C7BDD7FB63}"/>
                </a:ext>
              </a:extLst>
            </p:cNvPr>
            <p:cNvSpPr/>
            <p:nvPr/>
          </p:nvSpPr>
          <p:spPr>
            <a:xfrm>
              <a:off x="3487493" y="3707618"/>
              <a:ext cx="127427" cy="163683"/>
            </a:xfrm>
            <a:custGeom>
              <a:avLst/>
              <a:gdLst>
                <a:gd name="connsiteX0" fmla="*/ 82795 w 127427"/>
                <a:gd name="connsiteY0" fmla="*/ 782 h 163683"/>
                <a:gd name="connsiteX1" fmla="*/ 84382 w 127427"/>
                <a:gd name="connsiteY1" fmla="*/ 72220 h 163683"/>
                <a:gd name="connsiteX2" fmla="*/ 90732 w 127427"/>
                <a:gd name="connsiteY2" fmla="*/ 97620 h 163683"/>
                <a:gd name="connsiteX3" fmla="*/ 245 w 127427"/>
                <a:gd name="connsiteY3" fmla="*/ 162707 h 163683"/>
                <a:gd name="connsiteX4" fmla="*/ 122482 w 127427"/>
                <a:gd name="connsiteY4" fmla="*/ 42057 h 163683"/>
                <a:gd name="connsiteX5" fmla="*/ 82795 w 127427"/>
                <a:gd name="connsiteY5" fmla="*/ 782 h 16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27" h="163683">
                  <a:moveTo>
                    <a:pt x="82795" y="782"/>
                  </a:moveTo>
                  <a:cubicBezTo>
                    <a:pt x="76445" y="5809"/>
                    <a:pt x="83059" y="56080"/>
                    <a:pt x="84382" y="72220"/>
                  </a:cubicBezTo>
                  <a:cubicBezTo>
                    <a:pt x="85705" y="88360"/>
                    <a:pt x="104755" y="82539"/>
                    <a:pt x="90732" y="97620"/>
                  </a:cubicBezTo>
                  <a:cubicBezTo>
                    <a:pt x="76709" y="112701"/>
                    <a:pt x="-5047" y="171967"/>
                    <a:pt x="245" y="162707"/>
                  </a:cubicBezTo>
                  <a:cubicBezTo>
                    <a:pt x="5537" y="153447"/>
                    <a:pt x="101051" y="68515"/>
                    <a:pt x="122482" y="42057"/>
                  </a:cubicBezTo>
                  <a:cubicBezTo>
                    <a:pt x="143913" y="15599"/>
                    <a:pt x="89145" y="-4245"/>
                    <a:pt x="82795" y="7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531F32B5-84C6-47A0-B78C-32460A837F44}"/>
                </a:ext>
              </a:extLst>
            </p:cNvPr>
            <p:cNvSpPr/>
            <p:nvPr/>
          </p:nvSpPr>
          <p:spPr>
            <a:xfrm>
              <a:off x="3465318" y="3540989"/>
              <a:ext cx="65115" cy="250898"/>
            </a:xfrm>
            <a:custGeom>
              <a:avLst/>
              <a:gdLst>
                <a:gd name="connsiteX0" fmla="*/ 63695 w 65115"/>
                <a:gd name="connsiteY0" fmla="*/ 2311 h 250898"/>
                <a:gd name="connsiteX1" fmla="*/ 38295 w 65115"/>
                <a:gd name="connsiteY1" fmla="*/ 170586 h 250898"/>
                <a:gd name="connsiteX2" fmla="*/ 195 w 65115"/>
                <a:gd name="connsiteY2" fmla="*/ 248374 h 250898"/>
                <a:gd name="connsiteX3" fmla="*/ 55757 w 65115"/>
                <a:gd name="connsiteY3" fmla="*/ 83274 h 250898"/>
                <a:gd name="connsiteX4" fmla="*/ 63695 w 65115"/>
                <a:gd name="connsiteY4" fmla="*/ 2311 h 25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15" h="250898">
                  <a:moveTo>
                    <a:pt x="63695" y="2311"/>
                  </a:moveTo>
                  <a:cubicBezTo>
                    <a:pt x="60785" y="16863"/>
                    <a:pt x="48878" y="129576"/>
                    <a:pt x="38295" y="170586"/>
                  </a:cubicBezTo>
                  <a:cubicBezTo>
                    <a:pt x="27712" y="211596"/>
                    <a:pt x="-2715" y="262926"/>
                    <a:pt x="195" y="248374"/>
                  </a:cubicBezTo>
                  <a:cubicBezTo>
                    <a:pt x="3105" y="233822"/>
                    <a:pt x="45968" y="121374"/>
                    <a:pt x="55757" y="83274"/>
                  </a:cubicBezTo>
                  <a:cubicBezTo>
                    <a:pt x="65546" y="45174"/>
                    <a:pt x="66605" y="-12241"/>
                    <a:pt x="63695" y="23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26E8B228-1707-494F-8A0A-8537DD37FE29}"/>
                </a:ext>
              </a:extLst>
            </p:cNvPr>
            <p:cNvSpPr/>
            <p:nvPr/>
          </p:nvSpPr>
          <p:spPr>
            <a:xfrm>
              <a:off x="3406146" y="3735322"/>
              <a:ext cx="133480" cy="149431"/>
            </a:xfrm>
            <a:custGeom>
              <a:avLst/>
              <a:gdLst>
                <a:gd name="connsiteX0" fmla="*/ 129217 w 133480"/>
                <a:gd name="connsiteY0" fmla="*/ 66 h 149431"/>
                <a:gd name="connsiteX1" fmla="*/ 70479 w 133480"/>
                <a:gd name="connsiteY1" fmla="*/ 98491 h 149431"/>
                <a:gd name="connsiteX2" fmla="*/ 629 w 133480"/>
                <a:gd name="connsiteY2" fmla="*/ 149291 h 149431"/>
                <a:gd name="connsiteX3" fmla="*/ 113342 w 133480"/>
                <a:gd name="connsiteY3" fmla="*/ 84203 h 149431"/>
                <a:gd name="connsiteX4" fmla="*/ 129217 w 133480"/>
                <a:gd name="connsiteY4" fmla="*/ 66 h 14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80" h="149431">
                  <a:moveTo>
                    <a:pt x="129217" y="66"/>
                  </a:moveTo>
                  <a:cubicBezTo>
                    <a:pt x="122073" y="2447"/>
                    <a:pt x="91910" y="73620"/>
                    <a:pt x="70479" y="98491"/>
                  </a:cubicBezTo>
                  <a:cubicBezTo>
                    <a:pt x="49048" y="123362"/>
                    <a:pt x="-6515" y="151672"/>
                    <a:pt x="629" y="149291"/>
                  </a:cubicBezTo>
                  <a:cubicBezTo>
                    <a:pt x="7773" y="146910"/>
                    <a:pt x="90059" y="108280"/>
                    <a:pt x="113342" y="84203"/>
                  </a:cubicBezTo>
                  <a:cubicBezTo>
                    <a:pt x="136625" y="60126"/>
                    <a:pt x="136361" y="-2315"/>
                    <a:pt x="129217" y="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EA7DA074-D9C0-4B87-988F-CAB34AE7FACF}"/>
                </a:ext>
              </a:extLst>
            </p:cNvPr>
            <p:cNvSpPr/>
            <p:nvPr/>
          </p:nvSpPr>
          <p:spPr>
            <a:xfrm>
              <a:off x="3262145" y="3504863"/>
              <a:ext cx="188218" cy="299981"/>
            </a:xfrm>
            <a:custGeom>
              <a:avLst/>
              <a:gdLst>
                <a:gd name="connsiteX0" fmla="*/ 168 w 188218"/>
                <a:gd name="connsiteY0" fmla="*/ 20975 h 299981"/>
                <a:gd name="connsiteX1" fmla="*/ 123993 w 188218"/>
                <a:gd name="connsiteY1" fmla="*/ 27325 h 299981"/>
                <a:gd name="connsiteX2" fmla="*/ 168443 w 188218"/>
                <a:gd name="connsiteY2" fmla="*/ 103525 h 299981"/>
                <a:gd name="connsiteX3" fmla="*/ 157330 w 188218"/>
                <a:gd name="connsiteY3" fmla="*/ 219412 h 299981"/>
                <a:gd name="connsiteX4" fmla="*/ 81130 w 188218"/>
                <a:gd name="connsiteY4" fmla="*/ 281325 h 299981"/>
                <a:gd name="connsiteX5" fmla="*/ 9693 w 188218"/>
                <a:gd name="connsiteY5" fmla="*/ 298787 h 299981"/>
                <a:gd name="connsiteX6" fmla="*/ 149393 w 188218"/>
                <a:gd name="connsiteY6" fmla="*/ 254337 h 299981"/>
                <a:gd name="connsiteX7" fmla="*/ 187493 w 188218"/>
                <a:gd name="connsiteY7" fmla="*/ 171787 h 299981"/>
                <a:gd name="connsiteX8" fmla="*/ 168443 w 188218"/>
                <a:gd name="connsiteY8" fmla="*/ 52725 h 299981"/>
                <a:gd name="connsiteX9" fmla="*/ 98593 w 188218"/>
                <a:gd name="connsiteY9" fmla="*/ 1925 h 299981"/>
                <a:gd name="connsiteX10" fmla="*/ 168 w 188218"/>
                <a:gd name="connsiteY10" fmla="*/ 20975 h 2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218" h="299981">
                  <a:moveTo>
                    <a:pt x="168" y="20975"/>
                  </a:moveTo>
                  <a:cubicBezTo>
                    <a:pt x="4401" y="25208"/>
                    <a:pt x="95947" y="13567"/>
                    <a:pt x="123993" y="27325"/>
                  </a:cubicBezTo>
                  <a:cubicBezTo>
                    <a:pt x="152039" y="41083"/>
                    <a:pt x="162887" y="71511"/>
                    <a:pt x="168443" y="103525"/>
                  </a:cubicBezTo>
                  <a:cubicBezTo>
                    <a:pt x="173999" y="135540"/>
                    <a:pt x="171882" y="189779"/>
                    <a:pt x="157330" y="219412"/>
                  </a:cubicBezTo>
                  <a:cubicBezTo>
                    <a:pt x="142778" y="249045"/>
                    <a:pt x="105736" y="268096"/>
                    <a:pt x="81130" y="281325"/>
                  </a:cubicBezTo>
                  <a:cubicBezTo>
                    <a:pt x="56524" y="294554"/>
                    <a:pt x="-1684" y="303285"/>
                    <a:pt x="9693" y="298787"/>
                  </a:cubicBezTo>
                  <a:cubicBezTo>
                    <a:pt x="21070" y="294289"/>
                    <a:pt x="119760" y="275504"/>
                    <a:pt x="149393" y="254337"/>
                  </a:cubicBezTo>
                  <a:cubicBezTo>
                    <a:pt x="179026" y="233170"/>
                    <a:pt x="184318" y="205389"/>
                    <a:pt x="187493" y="171787"/>
                  </a:cubicBezTo>
                  <a:cubicBezTo>
                    <a:pt x="190668" y="138185"/>
                    <a:pt x="183260" y="81035"/>
                    <a:pt x="168443" y="52725"/>
                  </a:cubicBezTo>
                  <a:cubicBezTo>
                    <a:pt x="153626" y="24415"/>
                    <a:pt x="124522" y="10656"/>
                    <a:pt x="98593" y="1925"/>
                  </a:cubicBezTo>
                  <a:cubicBezTo>
                    <a:pt x="72664" y="-6806"/>
                    <a:pt x="-4065" y="16742"/>
                    <a:pt x="168" y="209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B6169B8B-2517-4C51-B296-A47310FECBEC}"/>
                </a:ext>
              </a:extLst>
            </p:cNvPr>
            <p:cNvSpPr/>
            <p:nvPr/>
          </p:nvSpPr>
          <p:spPr>
            <a:xfrm>
              <a:off x="3124632" y="3518704"/>
              <a:ext cx="167939" cy="288305"/>
            </a:xfrm>
            <a:custGeom>
              <a:avLst/>
              <a:gdLst>
                <a:gd name="connsiteX0" fmla="*/ 134506 w 167939"/>
                <a:gd name="connsiteY0" fmla="*/ 11896 h 288305"/>
                <a:gd name="connsiteX1" fmla="*/ 75768 w 167939"/>
                <a:gd name="connsiteY1" fmla="*/ 7134 h 288305"/>
                <a:gd name="connsiteX2" fmla="*/ 9093 w 167939"/>
                <a:gd name="connsiteY2" fmla="*/ 111909 h 288305"/>
                <a:gd name="connsiteX3" fmla="*/ 40843 w 167939"/>
                <a:gd name="connsiteY3" fmla="*/ 216684 h 288305"/>
                <a:gd name="connsiteX4" fmla="*/ 167843 w 167939"/>
                <a:gd name="connsiteY4" fmla="*/ 288121 h 288305"/>
                <a:gd name="connsiteX5" fmla="*/ 18618 w 167939"/>
                <a:gd name="connsiteY5" fmla="*/ 196046 h 288305"/>
                <a:gd name="connsiteX6" fmla="*/ 4331 w 167939"/>
                <a:gd name="connsiteY6" fmla="*/ 100796 h 288305"/>
                <a:gd name="connsiteX7" fmla="*/ 37668 w 167939"/>
                <a:gd name="connsiteY7" fmla="*/ 32534 h 288305"/>
                <a:gd name="connsiteX8" fmla="*/ 134506 w 167939"/>
                <a:gd name="connsiteY8" fmla="*/ 11896 h 28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39" h="288305">
                  <a:moveTo>
                    <a:pt x="134506" y="11896"/>
                  </a:moveTo>
                  <a:cubicBezTo>
                    <a:pt x="140856" y="7663"/>
                    <a:pt x="96670" y="-9535"/>
                    <a:pt x="75768" y="7134"/>
                  </a:cubicBezTo>
                  <a:cubicBezTo>
                    <a:pt x="54866" y="23803"/>
                    <a:pt x="14914" y="76984"/>
                    <a:pt x="9093" y="111909"/>
                  </a:cubicBezTo>
                  <a:cubicBezTo>
                    <a:pt x="3272" y="146834"/>
                    <a:pt x="14385" y="187315"/>
                    <a:pt x="40843" y="216684"/>
                  </a:cubicBezTo>
                  <a:cubicBezTo>
                    <a:pt x="67301" y="246053"/>
                    <a:pt x="171547" y="291561"/>
                    <a:pt x="167843" y="288121"/>
                  </a:cubicBezTo>
                  <a:cubicBezTo>
                    <a:pt x="164139" y="284681"/>
                    <a:pt x="45870" y="227267"/>
                    <a:pt x="18618" y="196046"/>
                  </a:cubicBezTo>
                  <a:cubicBezTo>
                    <a:pt x="-8634" y="164825"/>
                    <a:pt x="1156" y="128048"/>
                    <a:pt x="4331" y="100796"/>
                  </a:cubicBezTo>
                  <a:cubicBezTo>
                    <a:pt x="7506" y="73544"/>
                    <a:pt x="20206" y="49467"/>
                    <a:pt x="37668" y="32534"/>
                  </a:cubicBezTo>
                  <a:cubicBezTo>
                    <a:pt x="55130" y="15601"/>
                    <a:pt x="128156" y="16129"/>
                    <a:pt x="134506" y="11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7B1B4B12-07CB-43AE-95B7-077A5299EBC8}"/>
                </a:ext>
              </a:extLst>
            </p:cNvPr>
            <p:cNvSpPr/>
            <p:nvPr/>
          </p:nvSpPr>
          <p:spPr>
            <a:xfrm>
              <a:off x="3139945" y="3541475"/>
              <a:ext cx="239849" cy="108472"/>
            </a:xfrm>
            <a:custGeom>
              <a:avLst/>
              <a:gdLst>
                <a:gd name="connsiteX0" fmla="*/ 239843 w 239849"/>
                <a:gd name="connsiteY0" fmla="*/ 238 h 108472"/>
                <a:gd name="connsiteX1" fmla="*/ 136655 w 239849"/>
                <a:gd name="connsiteY1" fmla="*/ 49450 h 108472"/>
                <a:gd name="connsiteX2" fmla="*/ 74743 w 239849"/>
                <a:gd name="connsiteY2" fmla="*/ 108188 h 108472"/>
                <a:gd name="connsiteX3" fmla="*/ 3305 w 239849"/>
                <a:gd name="connsiteY3" fmla="*/ 71675 h 108472"/>
                <a:gd name="connsiteX4" fmla="*/ 16005 w 239849"/>
                <a:gd name="connsiteY4" fmla="*/ 68500 h 108472"/>
                <a:gd name="connsiteX5" fmla="*/ 52518 w 239849"/>
                <a:gd name="connsiteY5" fmla="*/ 71675 h 108472"/>
                <a:gd name="connsiteX6" fmla="*/ 69980 w 239849"/>
                <a:gd name="connsiteY6" fmla="*/ 74850 h 108472"/>
                <a:gd name="connsiteX7" fmla="*/ 131893 w 239849"/>
                <a:gd name="connsiteY7" fmla="*/ 70088 h 108472"/>
                <a:gd name="connsiteX8" fmla="*/ 239843 w 239849"/>
                <a:gd name="connsiteY8" fmla="*/ 238 h 10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849" h="108472">
                  <a:moveTo>
                    <a:pt x="239843" y="238"/>
                  </a:moveTo>
                  <a:cubicBezTo>
                    <a:pt x="240637" y="-3202"/>
                    <a:pt x="164172" y="31458"/>
                    <a:pt x="136655" y="49450"/>
                  </a:cubicBezTo>
                  <a:cubicBezTo>
                    <a:pt x="109138" y="67442"/>
                    <a:pt x="96968" y="104484"/>
                    <a:pt x="74743" y="108188"/>
                  </a:cubicBezTo>
                  <a:cubicBezTo>
                    <a:pt x="52518" y="111892"/>
                    <a:pt x="13095" y="78290"/>
                    <a:pt x="3305" y="71675"/>
                  </a:cubicBezTo>
                  <a:cubicBezTo>
                    <a:pt x="-6485" y="65060"/>
                    <a:pt x="7803" y="68500"/>
                    <a:pt x="16005" y="68500"/>
                  </a:cubicBezTo>
                  <a:cubicBezTo>
                    <a:pt x="24207" y="68500"/>
                    <a:pt x="43522" y="70617"/>
                    <a:pt x="52518" y="71675"/>
                  </a:cubicBezTo>
                  <a:cubicBezTo>
                    <a:pt x="61514" y="72733"/>
                    <a:pt x="69980" y="74850"/>
                    <a:pt x="69980" y="74850"/>
                  </a:cubicBezTo>
                  <a:cubicBezTo>
                    <a:pt x="83209" y="74586"/>
                    <a:pt x="107022" y="77761"/>
                    <a:pt x="131893" y="70088"/>
                  </a:cubicBezTo>
                  <a:cubicBezTo>
                    <a:pt x="156764" y="62415"/>
                    <a:pt x="239049" y="3678"/>
                    <a:pt x="239843" y="2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CC4B1EC1-4D79-4CDC-9C07-84BC9E0AE4C0}"/>
                </a:ext>
              </a:extLst>
            </p:cNvPr>
            <p:cNvSpPr/>
            <p:nvPr/>
          </p:nvSpPr>
          <p:spPr>
            <a:xfrm>
              <a:off x="3273750" y="3600408"/>
              <a:ext cx="125395" cy="58956"/>
            </a:xfrm>
            <a:custGeom>
              <a:avLst/>
              <a:gdLst>
                <a:gd name="connsiteX0" fmla="*/ 71113 w 125395"/>
                <a:gd name="connsiteY0" fmla="*/ 42 h 58956"/>
                <a:gd name="connsiteX1" fmla="*/ 113975 w 125395"/>
                <a:gd name="connsiteY1" fmla="*/ 38142 h 58956"/>
                <a:gd name="connsiteX2" fmla="*/ 118738 w 125395"/>
                <a:gd name="connsiteY2" fmla="*/ 55605 h 58956"/>
                <a:gd name="connsiteX3" fmla="*/ 31425 w 125395"/>
                <a:gd name="connsiteY3" fmla="*/ 58780 h 58956"/>
                <a:gd name="connsiteX4" fmla="*/ 2850 w 125395"/>
                <a:gd name="connsiteY4" fmla="*/ 57192 h 58956"/>
                <a:gd name="connsiteX5" fmla="*/ 93338 w 125395"/>
                <a:gd name="connsiteY5" fmla="*/ 46080 h 58956"/>
                <a:gd name="connsiteX6" fmla="*/ 71113 w 125395"/>
                <a:gd name="connsiteY6" fmla="*/ 42 h 5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395" h="58956">
                  <a:moveTo>
                    <a:pt x="71113" y="42"/>
                  </a:moveTo>
                  <a:cubicBezTo>
                    <a:pt x="74552" y="-1281"/>
                    <a:pt x="106038" y="28882"/>
                    <a:pt x="113975" y="38142"/>
                  </a:cubicBezTo>
                  <a:cubicBezTo>
                    <a:pt x="121912" y="47402"/>
                    <a:pt x="132496" y="52165"/>
                    <a:pt x="118738" y="55605"/>
                  </a:cubicBezTo>
                  <a:cubicBezTo>
                    <a:pt x="104980" y="59045"/>
                    <a:pt x="50740" y="58516"/>
                    <a:pt x="31425" y="58780"/>
                  </a:cubicBezTo>
                  <a:cubicBezTo>
                    <a:pt x="12110" y="59045"/>
                    <a:pt x="-7469" y="59309"/>
                    <a:pt x="2850" y="57192"/>
                  </a:cubicBezTo>
                  <a:cubicBezTo>
                    <a:pt x="13169" y="55075"/>
                    <a:pt x="78257" y="51636"/>
                    <a:pt x="93338" y="46080"/>
                  </a:cubicBezTo>
                  <a:cubicBezTo>
                    <a:pt x="108419" y="40524"/>
                    <a:pt x="67674" y="1365"/>
                    <a:pt x="71113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59FB03C3-4EC4-4668-AE18-994DA88A54D7}"/>
                </a:ext>
              </a:extLst>
            </p:cNvPr>
            <p:cNvSpPr/>
            <p:nvPr/>
          </p:nvSpPr>
          <p:spPr>
            <a:xfrm>
              <a:off x="3158196" y="3665502"/>
              <a:ext cx="256832" cy="58768"/>
            </a:xfrm>
            <a:custGeom>
              <a:avLst/>
              <a:gdLst>
                <a:gd name="connsiteX0" fmla="*/ 256517 w 256832"/>
                <a:gd name="connsiteY0" fmla="*/ 36 h 58768"/>
                <a:gd name="connsiteX1" fmla="*/ 126342 w 256832"/>
                <a:gd name="connsiteY1" fmla="*/ 57186 h 58768"/>
                <a:gd name="connsiteX2" fmla="*/ 34267 w 256832"/>
                <a:gd name="connsiteY2" fmla="*/ 41311 h 58768"/>
                <a:gd name="connsiteX3" fmla="*/ 7279 w 256832"/>
                <a:gd name="connsiteY3" fmla="*/ 25436 h 58768"/>
                <a:gd name="connsiteX4" fmla="*/ 158092 w 256832"/>
                <a:gd name="connsiteY4" fmla="*/ 47661 h 58768"/>
                <a:gd name="connsiteX5" fmla="*/ 256517 w 256832"/>
                <a:gd name="connsiteY5" fmla="*/ 36 h 5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832" h="58768">
                  <a:moveTo>
                    <a:pt x="256517" y="36"/>
                  </a:moveTo>
                  <a:cubicBezTo>
                    <a:pt x="251225" y="1623"/>
                    <a:pt x="163384" y="50307"/>
                    <a:pt x="126342" y="57186"/>
                  </a:cubicBezTo>
                  <a:cubicBezTo>
                    <a:pt x="89300" y="64065"/>
                    <a:pt x="54111" y="46603"/>
                    <a:pt x="34267" y="41311"/>
                  </a:cubicBezTo>
                  <a:cubicBezTo>
                    <a:pt x="14423" y="36019"/>
                    <a:pt x="-13358" y="24378"/>
                    <a:pt x="7279" y="25436"/>
                  </a:cubicBezTo>
                  <a:cubicBezTo>
                    <a:pt x="27916" y="26494"/>
                    <a:pt x="116817" y="45809"/>
                    <a:pt x="158092" y="47661"/>
                  </a:cubicBezTo>
                  <a:cubicBezTo>
                    <a:pt x="199367" y="49513"/>
                    <a:pt x="261809" y="-1551"/>
                    <a:pt x="256517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B9E1B428-603A-473A-B3C9-D69D48C34F19}"/>
                </a:ext>
              </a:extLst>
            </p:cNvPr>
            <p:cNvSpPr/>
            <p:nvPr/>
          </p:nvSpPr>
          <p:spPr>
            <a:xfrm>
              <a:off x="2838699" y="5805319"/>
              <a:ext cx="3310312" cy="331321"/>
            </a:xfrm>
            <a:custGeom>
              <a:avLst/>
              <a:gdLst>
                <a:gd name="connsiteX0" fmla="*/ 1021 w 3310312"/>
                <a:gd name="connsiteY0" fmla="*/ 1121 h 331321"/>
                <a:gd name="connsiteX1" fmla="*/ 382021 w 3310312"/>
                <a:gd name="connsiteY1" fmla="*/ 275441 h 331321"/>
                <a:gd name="connsiteX2" fmla="*/ 1067821 w 3310312"/>
                <a:gd name="connsiteY2" fmla="*/ 234801 h 331321"/>
                <a:gd name="connsiteX3" fmla="*/ 1616461 w 3310312"/>
                <a:gd name="connsiteY3" fmla="*/ 229721 h 331321"/>
                <a:gd name="connsiteX4" fmla="*/ 2099061 w 3310312"/>
                <a:gd name="connsiteY4" fmla="*/ 321161 h 331321"/>
                <a:gd name="connsiteX5" fmla="*/ 2469901 w 3310312"/>
                <a:gd name="connsiteY5" fmla="*/ 321161 h 331321"/>
                <a:gd name="connsiteX6" fmla="*/ 3003301 w 3310312"/>
                <a:gd name="connsiteY6" fmla="*/ 331321 h 331321"/>
                <a:gd name="connsiteX7" fmla="*/ 3303021 w 3310312"/>
                <a:gd name="connsiteY7" fmla="*/ 316081 h 331321"/>
                <a:gd name="connsiteX8" fmla="*/ 2708661 w 3310312"/>
                <a:gd name="connsiteY8" fmla="*/ 295761 h 331321"/>
                <a:gd name="connsiteX9" fmla="*/ 2368301 w 3310312"/>
                <a:gd name="connsiteY9" fmla="*/ 295761 h 331321"/>
                <a:gd name="connsiteX10" fmla="*/ 1799341 w 3310312"/>
                <a:gd name="connsiteY10" fmla="*/ 209401 h 331321"/>
                <a:gd name="connsiteX11" fmla="*/ 1001781 w 3310312"/>
                <a:gd name="connsiteY11" fmla="*/ 138281 h 331321"/>
                <a:gd name="connsiteX12" fmla="*/ 437901 w 3310312"/>
                <a:gd name="connsiteY12" fmla="*/ 224641 h 331321"/>
                <a:gd name="connsiteX13" fmla="*/ 275341 w 3310312"/>
                <a:gd name="connsiteY13" fmla="*/ 178921 h 331321"/>
                <a:gd name="connsiteX14" fmla="*/ 1021 w 3310312"/>
                <a:gd name="connsiteY14" fmla="*/ 1121 h 33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0312" h="331321">
                  <a:moveTo>
                    <a:pt x="1021" y="1121"/>
                  </a:moveTo>
                  <a:cubicBezTo>
                    <a:pt x="18801" y="17208"/>
                    <a:pt x="204221" y="236494"/>
                    <a:pt x="382021" y="275441"/>
                  </a:cubicBezTo>
                  <a:cubicBezTo>
                    <a:pt x="559821" y="314388"/>
                    <a:pt x="862081" y="242421"/>
                    <a:pt x="1067821" y="234801"/>
                  </a:cubicBezTo>
                  <a:cubicBezTo>
                    <a:pt x="1273561" y="227181"/>
                    <a:pt x="1444588" y="215328"/>
                    <a:pt x="1616461" y="229721"/>
                  </a:cubicBezTo>
                  <a:cubicBezTo>
                    <a:pt x="1788334" y="244114"/>
                    <a:pt x="1956821" y="305921"/>
                    <a:pt x="2099061" y="321161"/>
                  </a:cubicBezTo>
                  <a:cubicBezTo>
                    <a:pt x="2241301" y="336401"/>
                    <a:pt x="2469901" y="321161"/>
                    <a:pt x="2469901" y="321161"/>
                  </a:cubicBezTo>
                  <a:lnTo>
                    <a:pt x="3003301" y="331321"/>
                  </a:lnTo>
                  <a:cubicBezTo>
                    <a:pt x="3142154" y="330474"/>
                    <a:pt x="3352128" y="322008"/>
                    <a:pt x="3303021" y="316081"/>
                  </a:cubicBezTo>
                  <a:cubicBezTo>
                    <a:pt x="3253914" y="310154"/>
                    <a:pt x="2864448" y="299148"/>
                    <a:pt x="2708661" y="295761"/>
                  </a:cubicBezTo>
                  <a:cubicBezTo>
                    <a:pt x="2552874" y="292374"/>
                    <a:pt x="2519854" y="310154"/>
                    <a:pt x="2368301" y="295761"/>
                  </a:cubicBezTo>
                  <a:cubicBezTo>
                    <a:pt x="2216748" y="281368"/>
                    <a:pt x="2027094" y="235648"/>
                    <a:pt x="1799341" y="209401"/>
                  </a:cubicBezTo>
                  <a:cubicBezTo>
                    <a:pt x="1571588" y="183154"/>
                    <a:pt x="1228688" y="135741"/>
                    <a:pt x="1001781" y="138281"/>
                  </a:cubicBezTo>
                  <a:cubicBezTo>
                    <a:pt x="774874" y="140821"/>
                    <a:pt x="558974" y="217868"/>
                    <a:pt x="437901" y="224641"/>
                  </a:cubicBezTo>
                  <a:cubicBezTo>
                    <a:pt x="316828" y="231414"/>
                    <a:pt x="348154" y="211094"/>
                    <a:pt x="275341" y="178921"/>
                  </a:cubicBezTo>
                  <a:cubicBezTo>
                    <a:pt x="202528" y="146748"/>
                    <a:pt x="-16759" y="-14966"/>
                    <a:pt x="1021" y="11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F0ACA311-365D-4D61-8E7F-67FF946E1C06}"/>
                </a:ext>
              </a:extLst>
            </p:cNvPr>
            <p:cNvSpPr/>
            <p:nvPr/>
          </p:nvSpPr>
          <p:spPr>
            <a:xfrm>
              <a:off x="3235892" y="483156"/>
              <a:ext cx="2305992" cy="1296303"/>
            </a:xfrm>
            <a:custGeom>
              <a:avLst/>
              <a:gdLst>
                <a:gd name="connsiteX0" fmla="*/ 2270828 w 2305992"/>
                <a:gd name="connsiteY0" fmla="*/ 19764 h 1296303"/>
                <a:gd name="connsiteX1" fmla="*/ 2209868 w 2305992"/>
                <a:gd name="connsiteY1" fmla="*/ 19764 h 1296303"/>
                <a:gd name="connsiteX2" fmla="*/ 751908 w 2305992"/>
                <a:gd name="connsiteY2" fmla="*/ 85804 h 1296303"/>
                <a:gd name="connsiteX3" fmla="*/ 574108 w 2305992"/>
                <a:gd name="connsiteY3" fmla="*/ 192484 h 1296303"/>
                <a:gd name="connsiteX4" fmla="*/ 218508 w 2305992"/>
                <a:gd name="connsiteY4" fmla="*/ 888444 h 1296303"/>
                <a:gd name="connsiteX5" fmla="*/ 68 w 2305992"/>
                <a:gd name="connsiteY5" fmla="*/ 1294844 h 1296303"/>
                <a:gd name="connsiteX6" fmla="*/ 198188 w 2305992"/>
                <a:gd name="connsiteY6" fmla="*/ 995124 h 1296303"/>
                <a:gd name="connsiteX7" fmla="*/ 467428 w 2305992"/>
                <a:gd name="connsiteY7" fmla="*/ 273764 h 1296303"/>
                <a:gd name="connsiteX8" fmla="*/ 640148 w 2305992"/>
                <a:gd name="connsiteY8" fmla="*/ 85804 h 1296303"/>
                <a:gd name="connsiteX9" fmla="*/ 1574868 w 2305992"/>
                <a:gd name="connsiteY9" fmla="*/ 4524 h 1296303"/>
                <a:gd name="connsiteX10" fmla="*/ 2270828 w 2305992"/>
                <a:gd name="connsiteY10" fmla="*/ 19764 h 129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5992" h="1296303">
                  <a:moveTo>
                    <a:pt x="2270828" y="19764"/>
                  </a:moveTo>
                  <a:cubicBezTo>
                    <a:pt x="2376661" y="22304"/>
                    <a:pt x="2209868" y="19764"/>
                    <a:pt x="2209868" y="19764"/>
                  </a:cubicBezTo>
                  <a:cubicBezTo>
                    <a:pt x="1956715" y="30771"/>
                    <a:pt x="1024535" y="57017"/>
                    <a:pt x="751908" y="85804"/>
                  </a:cubicBezTo>
                  <a:cubicBezTo>
                    <a:pt x="479281" y="114591"/>
                    <a:pt x="663008" y="58711"/>
                    <a:pt x="574108" y="192484"/>
                  </a:cubicBezTo>
                  <a:cubicBezTo>
                    <a:pt x="485208" y="326257"/>
                    <a:pt x="314181" y="704717"/>
                    <a:pt x="218508" y="888444"/>
                  </a:cubicBezTo>
                  <a:cubicBezTo>
                    <a:pt x="122835" y="1072171"/>
                    <a:pt x="3455" y="1277064"/>
                    <a:pt x="68" y="1294844"/>
                  </a:cubicBezTo>
                  <a:cubicBezTo>
                    <a:pt x="-3319" y="1312624"/>
                    <a:pt x="120295" y="1165304"/>
                    <a:pt x="198188" y="995124"/>
                  </a:cubicBezTo>
                  <a:cubicBezTo>
                    <a:pt x="276081" y="824944"/>
                    <a:pt x="393768" y="425317"/>
                    <a:pt x="467428" y="273764"/>
                  </a:cubicBezTo>
                  <a:cubicBezTo>
                    <a:pt x="541088" y="122211"/>
                    <a:pt x="455575" y="130677"/>
                    <a:pt x="640148" y="85804"/>
                  </a:cubicBezTo>
                  <a:cubicBezTo>
                    <a:pt x="824721" y="40931"/>
                    <a:pt x="1302241" y="19764"/>
                    <a:pt x="1574868" y="4524"/>
                  </a:cubicBezTo>
                  <a:cubicBezTo>
                    <a:pt x="1847495" y="-10716"/>
                    <a:pt x="2164995" y="17224"/>
                    <a:pt x="2270828" y="197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3" name="グループ化 252">
            <a:extLst>
              <a:ext uri="{FF2B5EF4-FFF2-40B4-BE49-F238E27FC236}">
                <a16:creationId xmlns:a16="http://schemas.microsoft.com/office/drawing/2014/main" id="{FAFB9F7C-F373-42CF-8DD5-8C1EB3BE53F7}"/>
              </a:ext>
            </a:extLst>
          </p:cNvPr>
          <p:cNvGrpSpPr/>
          <p:nvPr/>
        </p:nvGrpSpPr>
        <p:grpSpPr>
          <a:xfrm flipH="1">
            <a:off x="5971596" y="162902"/>
            <a:ext cx="4570749" cy="6629826"/>
            <a:chOff x="1666223" y="162902"/>
            <a:chExt cx="4570749" cy="6629826"/>
          </a:xfrm>
        </p:grpSpPr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B889A7CC-1656-4B25-9CC1-4395D2E3606B}"/>
                </a:ext>
              </a:extLst>
            </p:cNvPr>
            <p:cNvSpPr/>
            <p:nvPr/>
          </p:nvSpPr>
          <p:spPr>
            <a:xfrm>
              <a:off x="2622102" y="5778641"/>
              <a:ext cx="3475940" cy="216502"/>
            </a:xfrm>
            <a:custGeom>
              <a:avLst/>
              <a:gdLst>
                <a:gd name="connsiteX0" fmla="*/ 3473898 w 3475940"/>
                <a:gd name="connsiteY0" fmla="*/ 57009 h 216502"/>
                <a:gd name="connsiteX1" fmla="*/ 2648398 w 3475940"/>
                <a:gd name="connsiteY1" fmla="*/ 37959 h 216502"/>
                <a:gd name="connsiteX2" fmla="*/ 1219648 w 3475940"/>
                <a:gd name="connsiteY2" fmla="*/ 44309 h 216502"/>
                <a:gd name="connsiteX3" fmla="*/ 495748 w 3475940"/>
                <a:gd name="connsiteY3" fmla="*/ 184009 h 216502"/>
                <a:gd name="connsiteX4" fmla="*/ 448 w 3475940"/>
                <a:gd name="connsiteY4" fmla="*/ 215759 h 216502"/>
                <a:gd name="connsiteX5" fmla="*/ 578298 w 3475940"/>
                <a:gd name="connsiteY5" fmla="*/ 164959 h 216502"/>
                <a:gd name="connsiteX6" fmla="*/ 1200598 w 3475940"/>
                <a:gd name="connsiteY6" fmla="*/ 12559 h 216502"/>
                <a:gd name="connsiteX7" fmla="*/ 2349948 w 3475940"/>
                <a:gd name="connsiteY7" fmla="*/ 12559 h 216502"/>
                <a:gd name="connsiteX8" fmla="*/ 3473898 w 3475940"/>
                <a:gd name="connsiteY8" fmla="*/ 57009 h 2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5940" h="216502">
                  <a:moveTo>
                    <a:pt x="3473898" y="57009"/>
                  </a:moveTo>
                  <a:cubicBezTo>
                    <a:pt x="3523640" y="61242"/>
                    <a:pt x="2648398" y="37959"/>
                    <a:pt x="2648398" y="37959"/>
                  </a:cubicBezTo>
                  <a:cubicBezTo>
                    <a:pt x="2272690" y="35842"/>
                    <a:pt x="1578423" y="19967"/>
                    <a:pt x="1219648" y="44309"/>
                  </a:cubicBezTo>
                  <a:cubicBezTo>
                    <a:pt x="860873" y="68651"/>
                    <a:pt x="698948" y="155434"/>
                    <a:pt x="495748" y="184009"/>
                  </a:cubicBezTo>
                  <a:cubicBezTo>
                    <a:pt x="292548" y="212584"/>
                    <a:pt x="-13310" y="218934"/>
                    <a:pt x="448" y="215759"/>
                  </a:cubicBezTo>
                  <a:cubicBezTo>
                    <a:pt x="14206" y="212584"/>
                    <a:pt x="378273" y="198826"/>
                    <a:pt x="578298" y="164959"/>
                  </a:cubicBezTo>
                  <a:cubicBezTo>
                    <a:pt x="778323" y="131092"/>
                    <a:pt x="905323" y="37959"/>
                    <a:pt x="1200598" y="12559"/>
                  </a:cubicBezTo>
                  <a:cubicBezTo>
                    <a:pt x="1495873" y="-12841"/>
                    <a:pt x="1974240" y="7267"/>
                    <a:pt x="2349948" y="12559"/>
                  </a:cubicBezTo>
                  <a:cubicBezTo>
                    <a:pt x="2725656" y="17851"/>
                    <a:pt x="3424156" y="52776"/>
                    <a:pt x="3473898" y="570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88F6B1C0-C60C-4ED2-88BA-2ADD36E6298F}"/>
                </a:ext>
              </a:extLst>
            </p:cNvPr>
            <p:cNvSpPr/>
            <p:nvPr/>
          </p:nvSpPr>
          <p:spPr>
            <a:xfrm>
              <a:off x="1998166" y="5435600"/>
              <a:ext cx="771933" cy="565529"/>
            </a:xfrm>
            <a:custGeom>
              <a:avLst/>
              <a:gdLst>
                <a:gd name="connsiteX0" fmla="*/ 2084 w 771933"/>
                <a:gd name="connsiteY0" fmla="*/ 0 h 565529"/>
                <a:gd name="connsiteX1" fmla="*/ 59234 w 771933"/>
                <a:gd name="connsiteY1" fmla="*/ 209550 h 565529"/>
                <a:gd name="connsiteX2" fmla="*/ 395784 w 771933"/>
                <a:gd name="connsiteY2" fmla="*/ 501650 h 565529"/>
                <a:gd name="connsiteX3" fmla="*/ 770434 w 771933"/>
                <a:gd name="connsiteY3" fmla="*/ 565150 h 565529"/>
                <a:gd name="connsiteX4" fmla="*/ 516434 w 771933"/>
                <a:gd name="connsiteY4" fmla="*/ 520700 h 565529"/>
                <a:gd name="connsiteX5" fmla="*/ 249734 w 771933"/>
                <a:gd name="connsiteY5" fmla="*/ 381000 h 565529"/>
                <a:gd name="connsiteX6" fmla="*/ 103684 w 771933"/>
                <a:gd name="connsiteY6" fmla="*/ 152400 h 565529"/>
                <a:gd name="connsiteX7" fmla="*/ 2084 w 771933"/>
                <a:gd name="connsiteY7" fmla="*/ 0 h 56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933" h="565529">
                  <a:moveTo>
                    <a:pt x="2084" y="0"/>
                  </a:moveTo>
                  <a:cubicBezTo>
                    <a:pt x="-2150" y="62971"/>
                    <a:pt x="-6383" y="125942"/>
                    <a:pt x="59234" y="209550"/>
                  </a:cubicBezTo>
                  <a:cubicBezTo>
                    <a:pt x="124851" y="293158"/>
                    <a:pt x="277251" y="442383"/>
                    <a:pt x="395784" y="501650"/>
                  </a:cubicBezTo>
                  <a:cubicBezTo>
                    <a:pt x="514317" y="560917"/>
                    <a:pt x="750326" y="561975"/>
                    <a:pt x="770434" y="565150"/>
                  </a:cubicBezTo>
                  <a:cubicBezTo>
                    <a:pt x="790542" y="568325"/>
                    <a:pt x="603217" y="551392"/>
                    <a:pt x="516434" y="520700"/>
                  </a:cubicBezTo>
                  <a:cubicBezTo>
                    <a:pt x="429651" y="490008"/>
                    <a:pt x="318526" y="442383"/>
                    <a:pt x="249734" y="381000"/>
                  </a:cubicBezTo>
                  <a:cubicBezTo>
                    <a:pt x="180942" y="319617"/>
                    <a:pt x="103684" y="152400"/>
                    <a:pt x="103684" y="152400"/>
                  </a:cubicBezTo>
                  <a:lnTo>
                    <a:pt x="20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7D801843-ACF1-40FB-88EC-39D2E47E7D6E}"/>
                </a:ext>
              </a:extLst>
            </p:cNvPr>
            <p:cNvSpPr/>
            <p:nvPr/>
          </p:nvSpPr>
          <p:spPr>
            <a:xfrm>
              <a:off x="2364264" y="5495979"/>
              <a:ext cx="3802382" cy="259661"/>
            </a:xfrm>
            <a:custGeom>
              <a:avLst/>
              <a:gdLst>
                <a:gd name="connsiteX0" fmla="*/ 3711416 w 3802382"/>
                <a:gd name="connsiteY0" fmla="*/ 224101 h 259661"/>
                <a:gd name="connsiteX1" fmla="*/ 856456 w 3802382"/>
                <a:gd name="connsiteY1" fmla="*/ 193621 h 259661"/>
                <a:gd name="connsiteX2" fmla="*/ 257016 w 3802382"/>
                <a:gd name="connsiteY2" fmla="*/ 142821 h 259661"/>
                <a:gd name="connsiteX3" fmla="*/ 119856 w 3802382"/>
                <a:gd name="connsiteY3" fmla="*/ 102181 h 259661"/>
                <a:gd name="connsiteX4" fmla="*/ 3016 w 3802382"/>
                <a:gd name="connsiteY4" fmla="*/ 581 h 259661"/>
                <a:gd name="connsiteX5" fmla="*/ 246856 w 3802382"/>
                <a:gd name="connsiteY5" fmla="*/ 152981 h 259661"/>
                <a:gd name="connsiteX6" fmla="*/ 1024096 w 3802382"/>
                <a:gd name="connsiteY6" fmla="*/ 224101 h 259661"/>
                <a:gd name="connsiteX7" fmla="*/ 1882616 w 3802382"/>
                <a:gd name="connsiteY7" fmla="*/ 229181 h 259661"/>
                <a:gd name="connsiteX8" fmla="*/ 2984976 w 3802382"/>
                <a:gd name="connsiteY8" fmla="*/ 259661 h 259661"/>
                <a:gd name="connsiteX9" fmla="*/ 3711416 w 3802382"/>
                <a:gd name="connsiteY9" fmla="*/ 224101 h 2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02382" h="259661">
                  <a:moveTo>
                    <a:pt x="3711416" y="224101"/>
                  </a:moveTo>
                  <a:cubicBezTo>
                    <a:pt x="3356663" y="213094"/>
                    <a:pt x="1432189" y="207168"/>
                    <a:pt x="856456" y="193621"/>
                  </a:cubicBezTo>
                  <a:cubicBezTo>
                    <a:pt x="280723" y="180074"/>
                    <a:pt x="379783" y="158061"/>
                    <a:pt x="257016" y="142821"/>
                  </a:cubicBezTo>
                  <a:cubicBezTo>
                    <a:pt x="134249" y="127581"/>
                    <a:pt x="162189" y="125888"/>
                    <a:pt x="119856" y="102181"/>
                  </a:cubicBezTo>
                  <a:cubicBezTo>
                    <a:pt x="77523" y="78474"/>
                    <a:pt x="-18151" y="-7886"/>
                    <a:pt x="3016" y="581"/>
                  </a:cubicBezTo>
                  <a:cubicBezTo>
                    <a:pt x="24183" y="9048"/>
                    <a:pt x="76676" y="115728"/>
                    <a:pt x="246856" y="152981"/>
                  </a:cubicBezTo>
                  <a:cubicBezTo>
                    <a:pt x="417036" y="190234"/>
                    <a:pt x="751469" y="211401"/>
                    <a:pt x="1024096" y="224101"/>
                  </a:cubicBezTo>
                  <a:cubicBezTo>
                    <a:pt x="1296723" y="236801"/>
                    <a:pt x="1882616" y="229181"/>
                    <a:pt x="1882616" y="229181"/>
                  </a:cubicBezTo>
                  <a:cubicBezTo>
                    <a:pt x="2209429" y="235108"/>
                    <a:pt x="2680176" y="259661"/>
                    <a:pt x="2984976" y="259661"/>
                  </a:cubicBezTo>
                  <a:cubicBezTo>
                    <a:pt x="3289776" y="259661"/>
                    <a:pt x="4066169" y="235108"/>
                    <a:pt x="3711416" y="224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735EC691-EB20-4EAF-AAC7-31A871347C63}"/>
                </a:ext>
              </a:extLst>
            </p:cNvPr>
            <p:cNvSpPr/>
            <p:nvPr/>
          </p:nvSpPr>
          <p:spPr>
            <a:xfrm>
              <a:off x="2232517" y="4075202"/>
              <a:ext cx="165437" cy="1489871"/>
            </a:xfrm>
            <a:custGeom>
              <a:avLst/>
              <a:gdLst>
                <a:gd name="connsiteX0" fmla="*/ 2683 w 165437"/>
                <a:gd name="connsiteY0" fmla="*/ 44678 h 1489871"/>
                <a:gd name="connsiteX1" fmla="*/ 53483 w 165437"/>
                <a:gd name="connsiteY1" fmla="*/ 1192758 h 1489871"/>
                <a:gd name="connsiteX2" fmla="*/ 165243 w 165437"/>
                <a:gd name="connsiteY2" fmla="*/ 1477238 h 1489871"/>
                <a:gd name="connsiteX3" fmla="*/ 78883 w 165437"/>
                <a:gd name="connsiteY3" fmla="*/ 1324838 h 1489871"/>
                <a:gd name="connsiteX4" fmla="*/ 17923 w 165437"/>
                <a:gd name="connsiteY4" fmla="*/ 339318 h 1489871"/>
                <a:gd name="connsiteX5" fmla="*/ 2683 w 165437"/>
                <a:gd name="connsiteY5" fmla="*/ 44678 h 148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437" h="1489871">
                  <a:moveTo>
                    <a:pt x="2683" y="44678"/>
                  </a:moveTo>
                  <a:cubicBezTo>
                    <a:pt x="8610" y="186918"/>
                    <a:pt x="26390" y="953998"/>
                    <a:pt x="53483" y="1192758"/>
                  </a:cubicBezTo>
                  <a:cubicBezTo>
                    <a:pt x="80576" y="1431518"/>
                    <a:pt x="161010" y="1455225"/>
                    <a:pt x="165243" y="1477238"/>
                  </a:cubicBezTo>
                  <a:cubicBezTo>
                    <a:pt x="169476" y="1499251"/>
                    <a:pt x="103436" y="1514491"/>
                    <a:pt x="78883" y="1324838"/>
                  </a:cubicBezTo>
                  <a:cubicBezTo>
                    <a:pt x="54330" y="1135185"/>
                    <a:pt x="35703" y="551831"/>
                    <a:pt x="17923" y="339318"/>
                  </a:cubicBezTo>
                  <a:cubicBezTo>
                    <a:pt x="143" y="126805"/>
                    <a:pt x="-3244" y="-97562"/>
                    <a:pt x="2683" y="446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7B745495-69E9-4C0C-8E2A-27D640B38722}"/>
                </a:ext>
              </a:extLst>
            </p:cNvPr>
            <p:cNvSpPr/>
            <p:nvPr/>
          </p:nvSpPr>
          <p:spPr>
            <a:xfrm>
              <a:off x="2204479" y="3002994"/>
              <a:ext cx="26171" cy="1212454"/>
            </a:xfrm>
            <a:custGeom>
              <a:avLst/>
              <a:gdLst>
                <a:gd name="connsiteX0" fmla="*/ 241 w 26171"/>
                <a:gd name="connsiteY0" fmla="*/ 29766 h 1212454"/>
                <a:gd name="connsiteX1" fmla="*/ 10401 w 26171"/>
                <a:gd name="connsiteY1" fmla="*/ 1157526 h 1212454"/>
                <a:gd name="connsiteX2" fmla="*/ 25641 w 26171"/>
                <a:gd name="connsiteY2" fmla="*/ 969566 h 1212454"/>
                <a:gd name="connsiteX3" fmla="*/ 20561 w 26171"/>
                <a:gd name="connsiteY3" fmla="*/ 380286 h 1212454"/>
                <a:gd name="connsiteX4" fmla="*/ 241 w 26171"/>
                <a:gd name="connsiteY4" fmla="*/ 29766 h 121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1" h="1212454">
                  <a:moveTo>
                    <a:pt x="241" y="29766"/>
                  </a:moveTo>
                  <a:cubicBezTo>
                    <a:pt x="-1452" y="159306"/>
                    <a:pt x="6168" y="1000893"/>
                    <a:pt x="10401" y="1157526"/>
                  </a:cubicBezTo>
                  <a:cubicBezTo>
                    <a:pt x="14634" y="1314159"/>
                    <a:pt x="23948" y="1099106"/>
                    <a:pt x="25641" y="969566"/>
                  </a:cubicBezTo>
                  <a:cubicBezTo>
                    <a:pt x="27334" y="840026"/>
                    <a:pt x="24794" y="534379"/>
                    <a:pt x="20561" y="380286"/>
                  </a:cubicBezTo>
                  <a:cubicBezTo>
                    <a:pt x="16328" y="226193"/>
                    <a:pt x="1934" y="-99774"/>
                    <a:pt x="241" y="297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1EAA9D27-C8CC-48DF-AFA1-5BDD93B35B81}"/>
                </a:ext>
              </a:extLst>
            </p:cNvPr>
            <p:cNvSpPr/>
            <p:nvPr/>
          </p:nvSpPr>
          <p:spPr>
            <a:xfrm>
              <a:off x="2202182" y="2781300"/>
              <a:ext cx="1969016" cy="231999"/>
            </a:xfrm>
            <a:custGeom>
              <a:avLst/>
              <a:gdLst>
                <a:gd name="connsiteX0" fmla="*/ 3385 w 1969016"/>
                <a:gd name="connsiteY0" fmla="*/ 230717 h 231999"/>
                <a:gd name="connsiteX1" fmla="*/ 47835 w 1969016"/>
                <a:gd name="connsiteY1" fmla="*/ 131233 h 231999"/>
                <a:gd name="connsiteX2" fmla="*/ 206585 w 1969016"/>
                <a:gd name="connsiteY2" fmla="*/ 40217 h 231999"/>
                <a:gd name="connsiteX3" fmla="*/ 1042668 w 1969016"/>
                <a:gd name="connsiteY3" fmla="*/ 19050 h 231999"/>
                <a:gd name="connsiteX4" fmla="*/ 1938018 w 1969016"/>
                <a:gd name="connsiteY4" fmla="*/ 14817 h 231999"/>
                <a:gd name="connsiteX5" fmla="*/ 1779268 w 1969016"/>
                <a:gd name="connsiteY5" fmla="*/ 8467 h 231999"/>
                <a:gd name="connsiteX6" fmla="*/ 958001 w 1969016"/>
                <a:gd name="connsiteY6" fmla="*/ 0 h 231999"/>
                <a:gd name="connsiteX7" fmla="*/ 318768 w 1969016"/>
                <a:gd name="connsiteY7" fmla="*/ 19050 h 231999"/>
                <a:gd name="connsiteX8" fmla="*/ 242568 w 1969016"/>
                <a:gd name="connsiteY8" fmla="*/ 23283 h 231999"/>
                <a:gd name="connsiteX9" fmla="*/ 121918 w 1969016"/>
                <a:gd name="connsiteY9" fmla="*/ 57150 h 231999"/>
                <a:gd name="connsiteX10" fmla="*/ 3385 w 1969016"/>
                <a:gd name="connsiteY10" fmla="*/ 230717 h 23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9016" h="231999">
                  <a:moveTo>
                    <a:pt x="3385" y="230717"/>
                  </a:moveTo>
                  <a:cubicBezTo>
                    <a:pt x="-8962" y="243064"/>
                    <a:pt x="13968" y="162983"/>
                    <a:pt x="47835" y="131233"/>
                  </a:cubicBezTo>
                  <a:cubicBezTo>
                    <a:pt x="81702" y="99483"/>
                    <a:pt x="40780" y="58914"/>
                    <a:pt x="206585" y="40217"/>
                  </a:cubicBezTo>
                  <a:cubicBezTo>
                    <a:pt x="372390" y="21520"/>
                    <a:pt x="1042668" y="19050"/>
                    <a:pt x="1042668" y="19050"/>
                  </a:cubicBezTo>
                  <a:lnTo>
                    <a:pt x="1938018" y="14817"/>
                  </a:lnTo>
                  <a:cubicBezTo>
                    <a:pt x="2060785" y="13053"/>
                    <a:pt x="1779268" y="8467"/>
                    <a:pt x="1779268" y="8467"/>
                  </a:cubicBezTo>
                  <a:lnTo>
                    <a:pt x="958001" y="0"/>
                  </a:lnTo>
                  <a:cubicBezTo>
                    <a:pt x="714584" y="1764"/>
                    <a:pt x="438007" y="15170"/>
                    <a:pt x="318768" y="19050"/>
                  </a:cubicBezTo>
                  <a:cubicBezTo>
                    <a:pt x="199529" y="22930"/>
                    <a:pt x="275376" y="16933"/>
                    <a:pt x="242568" y="23283"/>
                  </a:cubicBezTo>
                  <a:cubicBezTo>
                    <a:pt x="209760" y="29633"/>
                    <a:pt x="160724" y="25753"/>
                    <a:pt x="121918" y="57150"/>
                  </a:cubicBezTo>
                  <a:cubicBezTo>
                    <a:pt x="83113" y="88547"/>
                    <a:pt x="15732" y="218370"/>
                    <a:pt x="3385" y="2307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AFE17794-DA63-4A6B-8D0E-074C8526A1DF}"/>
                </a:ext>
              </a:extLst>
            </p:cNvPr>
            <p:cNvSpPr/>
            <p:nvPr/>
          </p:nvSpPr>
          <p:spPr>
            <a:xfrm>
              <a:off x="3993382" y="2652145"/>
              <a:ext cx="178570" cy="224505"/>
            </a:xfrm>
            <a:custGeom>
              <a:avLst/>
              <a:gdLst>
                <a:gd name="connsiteX0" fmla="*/ 129885 w 178570"/>
                <a:gd name="connsiteY0" fmla="*/ 38 h 224505"/>
                <a:gd name="connsiteX1" fmla="*/ 146818 w 178570"/>
                <a:gd name="connsiteY1" fmla="*/ 82588 h 224505"/>
                <a:gd name="connsiteX2" fmla="*/ 142585 w 178570"/>
                <a:gd name="connsiteY2" fmla="*/ 150322 h 224505"/>
                <a:gd name="connsiteX3" fmla="*/ 119301 w 178570"/>
                <a:gd name="connsiteY3" fmla="*/ 175722 h 224505"/>
                <a:gd name="connsiteX4" fmla="*/ 768 w 178570"/>
                <a:gd name="connsiteY4" fmla="*/ 222288 h 224505"/>
                <a:gd name="connsiteX5" fmla="*/ 72735 w 178570"/>
                <a:gd name="connsiteY5" fmla="*/ 211705 h 224505"/>
                <a:gd name="connsiteX6" fmla="*/ 161635 w 178570"/>
                <a:gd name="connsiteY6" fmla="*/ 165138 h 224505"/>
                <a:gd name="connsiteX7" fmla="*/ 178568 w 178570"/>
                <a:gd name="connsiteY7" fmla="*/ 93172 h 224505"/>
                <a:gd name="connsiteX8" fmla="*/ 129885 w 178570"/>
                <a:gd name="connsiteY8" fmla="*/ 38 h 22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570" h="224505">
                  <a:moveTo>
                    <a:pt x="129885" y="38"/>
                  </a:moveTo>
                  <a:cubicBezTo>
                    <a:pt x="124593" y="-1726"/>
                    <a:pt x="144701" y="57541"/>
                    <a:pt x="146818" y="82588"/>
                  </a:cubicBezTo>
                  <a:cubicBezTo>
                    <a:pt x="148935" y="107635"/>
                    <a:pt x="147171" y="134800"/>
                    <a:pt x="142585" y="150322"/>
                  </a:cubicBezTo>
                  <a:cubicBezTo>
                    <a:pt x="137999" y="165844"/>
                    <a:pt x="142937" y="163728"/>
                    <a:pt x="119301" y="175722"/>
                  </a:cubicBezTo>
                  <a:cubicBezTo>
                    <a:pt x="95665" y="187716"/>
                    <a:pt x="8529" y="216291"/>
                    <a:pt x="768" y="222288"/>
                  </a:cubicBezTo>
                  <a:cubicBezTo>
                    <a:pt x="-6993" y="228285"/>
                    <a:pt x="45924" y="221230"/>
                    <a:pt x="72735" y="211705"/>
                  </a:cubicBezTo>
                  <a:cubicBezTo>
                    <a:pt x="99546" y="202180"/>
                    <a:pt x="143996" y="184894"/>
                    <a:pt x="161635" y="165138"/>
                  </a:cubicBezTo>
                  <a:cubicBezTo>
                    <a:pt x="179274" y="145382"/>
                    <a:pt x="178215" y="115397"/>
                    <a:pt x="178568" y="93172"/>
                  </a:cubicBezTo>
                  <a:cubicBezTo>
                    <a:pt x="178921" y="70947"/>
                    <a:pt x="135177" y="1802"/>
                    <a:pt x="129885" y="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B026838A-A19D-4533-B66B-B02E43EC7F99}"/>
                </a:ext>
              </a:extLst>
            </p:cNvPr>
            <p:cNvSpPr/>
            <p:nvPr/>
          </p:nvSpPr>
          <p:spPr>
            <a:xfrm>
              <a:off x="2415117" y="2832100"/>
              <a:ext cx="1684866" cy="14817"/>
            </a:xfrm>
            <a:custGeom>
              <a:avLst/>
              <a:gdLst>
                <a:gd name="connsiteX0" fmla="*/ 0 w 1684866"/>
                <a:gd name="connsiteY0" fmla="*/ 14817 h 14817"/>
                <a:gd name="connsiteX1" fmla="*/ 421216 w 1684866"/>
                <a:gd name="connsiteY1" fmla="*/ 0 h 14817"/>
                <a:gd name="connsiteX2" fmla="*/ 1564216 w 1684866"/>
                <a:gd name="connsiteY2" fmla="*/ 2117 h 14817"/>
                <a:gd name="connsiteX3" fmla="*/ 1684866 w 1684866"/>
                <a:gd name="connsiteY3" fmla="*/ 2117 h 14817"/>
                <a:gd name="connsiteX4" fmla="*/ 1248833 w 1684866"/>
                <a:gd name="connsiteY4" fmla="*/ 2117 h 14817"/>
                <a:gd name="connsiteX5" fmla="*/ 0 w 1684866"/>
                <a:gd name="connsiteY5" fmla="*/ 14817 h 1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866" h="14817">
                  <a:moveTo>
                    <a:pt x="0" y="14817"/>
                  </a:moveTo>
                  <a:cubicBezTo>
                    <a:pt x="80256" y="8467"/>
                    <a:pt x="421216" y="0"/>
                    <a:pt x="421216" y="0"/>
                  </a:cubicBezTo>
                  <a:lnTo>
                    <a:pt x="1564216" y="2117"/>
                  </a:lnTo>
                  <a:lnTo>
                    <a:pt x="1684866" y="2117"/>
                  </a:lnTo>
                  <a:lnTo>
                    <a:pt x="1248833" y="2117"/>
                  </a:lnTo>
                  <a:lnTo>
                    <a:pt x="0" y="148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8D8409D3-B998-4212-B4B1-311D6B4E416E}"/>
                </a:ext>
              </a:extLst>
            </p:cNvPr>
            <p:cNvSpPr/>
            <p:nvPr/>
          </p:nvSpPr>
          <p:spPr>
            <a:xfrm>
              <a:off x="2217910" y="2837330"/>
              <a:ext cx="208028" cy="700684"/>
            </a:xfrm>
            <a:custGeom>
              <a:avLst/>
              <a:gdLst>
                <a:gd name="connsiteX0" fmla="*/ 205673 w 208028"/>
                <a:gd name="connsiteY0" fmla="*/ 7470 h 700684"/>
                <a:gd name="connsiteX1" fmla="*/ 135823 w 208028"/>
                <a:gd name="connsiteY1" fmla="*/ 43453 h 700684"/>
                <a:gd name="connsiteX2" fmla="*/ 51157 w 208028"/>
                <a:gd name="connsiteY2" fmla="*/ 136587 h 700684"/>
                <a:gd name="connsiteX3" fmla="*/ 29990 w 208028"/>
                <a:gd name="connsiteY3" fmla="*/ 324970 h 700684"/>
                <a:gd name="connsiteX4" fmla="*/ 10940 w 208028"/>
                <a:gd name="connsiteY4" fmla="*/ 494303 h 700684"/>
                <a:gd name="connsiteX5" fmla="*/ 357 w 208028"/>
                <a:gd name="connsiteY5" fmla="*/ 699620 h 700684"/>
                <a:gd name="connsiteX6" fmla="*/ 23640 w 208028"/>
                <a:gd name="connsiteY6" fmla="*/ 401170 h 700684"/>
                <a:gd name="connsiteX7" fmla="*/ 46923 w 208028"/>
                <a:gd name="connsiteY7" fmla="*/ 185270 h 700684"/>
                <a:gd name="connsiteX8" fmla="*/ 205673 w 208028"/>
                <a:gd name="connsiteY8" fmla="*/ 7470 h 70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028" h="700684">
                  <a:moveTo>
                    <a:pt x="205673" y="7470"/>
                  </a:moveTo>
                  <a:cubicBezTo>
                    <a:pt x="220490" y="-16166"/>
                    <a:pt x="161576" y="21934"/>
                    <a:pt x="135823" y="43453"/>
                  </a:cubicBezTo>
                  <a:cubicBezTo>
                    <a:pt x="110070" y="64973"/>
                    <a:pt x="68796" y="89668"/>
                    <a:pt x="51157" y="136587"/>
                  </a:cubicBezTo>
                  <a:cubicBezTo>
                    <a:pt x="33518" y="183506"/>
                    <a:pt x="36693" y="265351"/>
                    <a:pt x="29990" y="324970"/>
                  </a:cubicBezTo>
                  <a:cubicBezTo>
                    <a:pt x="23287" y="384589"/>
                    <a:pt x="15879" y="431861"/>
                    <a:pt x="10940" y="494303"/>
                  </a:cubicBezTo>
                  <a:cubicBezTo>
                    <a:pt x="6001" y="556745"/>
                    <a:pt x="-1760" y="715142"/>
                    <a:pt x="357" y="699620"/>
                  </a:cubicBezTo>
                  <a:cubicBezTo>
                    <a:pt x="2474" y="684098"/>
                    <a:pt x="15879" y="486895"/>
                    <a:pt x="23640" y="401170"/>
                  </a:cubicBezTo>
                  <a:cubicBezTo>
                    <a:pt x="31401" y="315445"/>
                    <a:pt x="16231" y="251592"/>
                    <a:pt x="46923" y="185270"/>
                  </a:cubicBezTo>
                  <a:cubicBezTo>
                    <a:pt x="77615" y="118948"/>
                    <a:pt x="190856" y="31106"/>
                    <a:pt x="205673" y="7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18884C1A-4295-4B47-B63F-1A509CBC81D7}"/>
                </a:ext>
              </a:extLst>
            </p:cNvPr>
            <p:cNvSpPr/>
            <p:nvPr/>
          </p:nvSpPr>
          <p:spPr>
            <a:xfrm>
              <a:off x="2469787" y="2849019"/>
              <a:ext cx="1551953" cy="36014"/>
            </a:xfrm>
            <a:custGeom>
              <a:avLst/>
              <a:gdLst>
                <a:gd name="connsiteX0" fmla="*/ 1549763 w 1551953"/>
                <a:gd name="connsiteY0" fmla="*/ 21181 h 36014"/>
                <a:gd name="connsiteX1" fmla="*/ 1266130 w 1551953"/>
                <a:gd name="connsiteY1" fmla="*/ 10598 h 36014"/>
                <a:gd name="connsiteX2" fmla="*/ 741196 w 1551953"/>
                <a:gd name="connsiteY2" fmla="*/ 29648 h 36014"/>
                <a:gd name="connsiteX3" fmla="*/ 186630 w 1551953"/>
                <a:gd name="connsiteY3" fmla="*/ 14831 h 36014"/>
                <a:gd name="connsiteX4" fmla="*/ 65980 w 1551953"/>
                <a:gd name="connsiteY4" fmla="*/ 27531 h 36014"/>
                <a:gd name="connsiteX5" fmla="*/ 2480 w 1551953"/>
                <a:gd name="connsiteY5" fmla="*/ 35998 h 36014"/>
                <a:gd name="connsiteX6" fmla="*/ 148530 w 1551953"/>
                <a:gd name="connsiteY6" fmla="*/ 25414 h 36014"/>
                <a:gd name="connsiteX7" fmla="*/ 476613 w 1551953"/>
                <a:gd name="connsiteY7" fmla="*/ 14831 h 36014"/>
                <a:gd name="connsiteX8" fmla="*/ 758130 w 1551953"/>
                <a:gd name="connsiteY8" fmla="*/ 8481 h 36014"/>
                <a:gd name="connsiteX9" fmla="*/ 1124313 w 1551953"/>
                <a:gd name="connsiteY9" fmla="*/ 14 h 36014"/>
                <a:gd name="connsiteX10" fmla="*/ 1549763 w 1551953"/>
                <a:gd name="connsiteY10" fmla="*/ 21181 h 3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1953" h="36014">
                  <a:moveTo>
                    <a:pt x="1549763" y="21181"/>
                  </a:moveTo>
                  <a:cubicBezTo>
                    <a:pt x="1573399" y="22945"/>
                    <a:pt x="1400891" y="9187"/>
                    <a:pt x="1266130" y="10598"/>
                  </a:cubicBezTo>
                  <a:cubicBezTo>
                    <a:pt x="1131369" y="12009"/>
                    <a:pt x="921113" y="28943"/>
                    <a:pt x="741196" y="29648"/>
                  </a:cubicBezTo>
                  <a:cubicBezTo>
                    <a:pt x="561279" y="30354"/>
                    <a:pt x="299166" y="15184"/>
                    <a:pt x="186630" y="14831"/>
                  </a:cubicBezTo>
                  <a:cubicBezTo>
                    <a:pt x="74094" y="14478"/>
                    <a:pt x="96672" y="24003"/>
                    <a:pt x="65980" y="27531"/>
                  </a:cubicBezTo>
                  <a:cubicBezTo>
                    <a:pt x="35288" y="31059"/>
                    <a:pt x="-11278" y="36351"/>
                    <a:pt x="2480" y="35998"/>
                  </a:cubicBezTo>
                  <a:cubicBezTo>
                    <a:pt x="16238" y="35645"/>
                    <a:pt x="69508" y="28942"/>
                    <a:pt x="148530" y="25414"/>
                  </a:cubicBezTo>
                  <a:cubicBezTo>
                    <a:pt x="227552" y="21886"/>
                    <a:pt x="476613" y="14831"/>
                    <a:pt x="476613" y="14831"/>
                  </a:cubicBezTo>
                  <a:lnTo>
                    <a:pt x="758130" y="8481"/>
                  </a:lnTo>
                  <a:cubicBezTo>
                    <a:pt x="866080" y="6012"/>
                    <a:pt x="994138" y="-339"/>
                    <a:pt x="1124313" y="14"/>
                  </a:cubicBezTo>
                  <a:cubicBezTo>
                    <a:pt x="1254488" y="367"/>
                    <a:pt x="1526127" y="19417"/>
                    <a:pt x="1549763" y="211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79F94ACC-EF45-4B1F-BB09-F0BE7E074089}"/>
                </a:ext>
              </a:extLst>
            </p:cNvPr>
            <p:cNvSpPr/>
            <p:nvPr/>
          </p:nvSpPr>
          <p:spPr>
            <a:xfrm>
              <a:off x="2326149" y="2886829"/>
              <a:ext cx="161233" cy="1189462"/>
            </a:xfrm>
            <a:custGeom>
              <a:avLst/>
              <a:gdLst>
                <a:gd name="connsiteX0" fmla="*/ 160934 w 161233"/>
                <a:gd name="connsiteY0" fmla="*/ 2421 h 1189462"/>
                <a:gd name="connsiteX1" fmla="*/ 82618 w 161233"/>
                <a:gd name="connsiteY1" fmla="*/ 36288 h 1189462"/>
                <a:gd name="connsiteX2" fmla="*/ 6418 w 161233"/>
                <a:gd name="connsiteY2" fmla="*/ 252188 h 1189462"/>
                <a:gd name="connsiteX3" fmla="*/ 6418 w 161233"/>
                <a:gd name="connsiteY3" fmla="*/ 607788 h 1189462"/>
                <a:gd name="connsiteX4" fmla="*/ 25468 w 161233"/>
                <a:gd name="connsiteY4" fmla="*/ 1062871 h 1189462"/>
                <a:gd name="connsiteX5" fmla="*/ 19118 w 161233"/>
                <a:gd name="connsiteY5" fmla="*/ 1185638 h 1189462"/>
                <a:gd name="connsiteX6" fmla="*/ 25468 w 161233"/>
                <a:gd name="connsiteY6" fmla="*/ 1128488 h 1189462"/>
                <a:gd name="connsiteX7" fmla="*/ 27584 w 161233"/>
                <a:gd name="connsiteY7" fmla="*/ 840621 h 1189462"/>
                <a:gd name="connsiteX8" fmla="*/ 27584 w 161233"/>
                <a:gd name="connsiteY8" fmla="*/ 349554 h 1189462"/>
                <a:gd name="connsiteX9" fmla="*/ 52984 w 161233"/>
                <a:gd name="connsiteY9" fmla="*/ 61688 h 1189462"/>
                <a:gd name="connsiteX10" fmla="*/ 160934 w 161233"/>
                <a:gd name="connsiteY10" fmla="*/ 2421 h 118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233" h="1189462">
                  <a:moveTo>
                    <a:pt x="160934" y="2421"/>
                  </a:moveTo>
                  <a:cubicBezTo>
                    <a:pt x="165873" y="-1812"/>
                    <a:pt x="108371" y="-5340"/>
                    <a:pt x="82618" y="36288"/>
                  </a:cubicBezTo>
                  <a:cubicBezTo>
                    <a:pt x="56865" y="77916"/>
                    <a:pt x="19118" y="156938"/>
                    <a:pt x="6418" y="252188"/>
                  </a:cubicBezTo>
                  <a:cubicBezTo>
                    <a:pt x="-6282" y="347438"/>
                    <a:pt x="3243" y="472674"/>
                    <a:pt x="6418" y="607788"/>
                  </a:cubicBezTo>
                  <a:cubicBezTo>
                    <a:pt x="9593" y="742902"/>
                    <a:pt x="23351" y="966563"/>
                    <a:pt x="25468" y="1062871"/>
                  </a:cubicBezTo>
                  <a:cubicBezTo>
                    <a:pt x="27585" y="1159179"/>
                    <a:pt x="19118" y="1174702"/>
                    <a:pt x="19118" y="1185638"/>
                  </a:cubicBezTo>
                  <a:cubicBezTo>
                    <a:pt x="19118" y="1196574"/>
                    <a:pt x="24057" y="1185991"/>
                    <a:pt x="25468" y="1128488"/>
                  </a:cubicBezTo>
                  <a:cubicBezTo>
                    <a:pt x="26879" y="1070985"/>
                    <a:pt x="27231" y="970443"/>
                    <a:pt x="27584" y="840621"/>
                  </a:cubicBezTo>
                  <a:cubicBezTo>
                    <a:pt x="27937" y="710799"/>
                    <a:pt x="23351" y="479376"/>
                    <a:pt x="27584" y="349554"/>
                  </a:cubicBezTo>
                  <a:cubicBezTo>
                    <a:pt x="31817" y="219732"/>
                    <a:pt x="32876" y="120955"/>
                    <a:pt x="52984" y="61688"/>
                  </a:cubicBezTo>
                  <a:cubicBezTo>
                    <a:pt x="73092" y="2421"/>
                    <a:pt x="155995" y="6654"/>
                    <a:pt x="160934" y="24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0A3D7C92-6752-4F0D-98A6-B6C8D858DCE2}"/>
                </a:ext>
              </a:extLst>
            </p:cNvPr>
            <p:cNvSpPr/>
            <p:nvPr/>
          </p:nvSpPr>
          <p:spPr>
            <a:xfrm>
              <a:off x="2279615" y="3788000"/>
              <a:ext cx="74132" cy="340523"/>
            </a:xfrm>
            <a:custGeom>
              <a:avLst/>
              <a:gdLst>
                <a:gd name="connsiteX0" fmla="*/ 74118 w 74132"/>
                <a:gd name="connsiteY0" fmla="*/ 833 h 340523"/>
                <a:gd name="connsiteX1" fmla="*/ 61418 w 74132"/>
                <a:gd name="connsiteY1" fmla="*/ 273883 h 340523"/>
                <a:gd name="connsiteX2" fmla="*/ 31785 w 74132"/>
                <a:gd name="connsiteY2" fmla="*/ 328917 h 340523"/>
                <a:gd name="connsiteX3" fmla="*/ 35 w 74132"/>
                <a:gd name="connsiteY3" fmla="*/ 337383 h 340523"/>
                <a:gd name="connsiteX4" fmla="*/ 38135 w 74132"/>
                <a:gd name="connsiteY4" fmla="*/ 288700 h 340523"/>
                <a:gd name="connsiteX5" fmla="*/ 63535 w 74132"/>
                <a:gd name="connsiteY5" fmla="*/ 191333 h 340523"/>
                <a:gd name="connsiteX6" fmla="*/ 74118 w 74132"/>
                <a:gd name="connsiteY6" fmla="*/ 833 h 34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32" h="340523">
                  <a:moveTo>
                    <a:pt x="74118" y="833"/>
                  </a:moveTo>
                  <a:cubicBezTo>
                    <a:pt x="73765" y="14591"/>
                    <a:pt x="68473" y="219202"/>
                    <a:pt x="61418" y="273883"/>
                  </a:cubicBezTo>
                  <a:cubicBezTo>
                    <a:pt x="54363" y="328564"/>
                    <a:pt x="42015" y="318334"/>
                    <a:pt x="31785" y="328917"/>
                  </a:cubicBezTo>
                  <a:cubicBezTo>
                    <a:pt x="21554" y="339500"/>
                    <a:pt x="-1023" y="344086"/>
                    <a:pt x="35" y="337383"/>
                  </a:cubicBezTo>
                  <a:cubicBezTo>
                    <a:pt x="1093" y="330680"/>
                    <a:pt x="27552" y="313042"/>
                    <a:pt x="38135" y="288700"/>
                  </a:cubicBezTo>
                  <a:cubicBezTo>
                    <a:pt x="48718" y="264358"/>
                    <a:pt x="58596" y="235078"/>
                    <a:pt x="63535" y="191333"/>
                  </a:cubicBezTo>
                  <a:cubicBezTo>
                    <a:pt x="68474" y="147589"/>
                    <a:pt x="74471" y="-12925"/>
                    <a:pt x="74118" y="8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E764A609-3118-46F6-B64C-9E06522951B8}"/>
                </a:ext>
              </a:extLst>
            </p:cNvPr>
            <p:cNvSpPr/>
            <p:nvPr/>
          </p:nvSpPr>
          <p:spPr>
            <a:xfrm>
              <a:off x="2228456" y="3398540"/>
              <a:ext cx="36583" cy="731140"/>
            </a:xfrm>
            <a:custGeom>
              <a:avLst/>
              <a:gdLst>
                <a:gd name="connsiteX0" fmla="*/ 394 w 36583"/>
                <a:gd name="connsiteY0" fmla="*/ 2943 h 731140"/>
                <a:gd name="connsiteX1" fmla="*/ 17327 w 36583"/>
                <a:gd name="connsiteY1" fmla="*/ 358543 h 731140"/>
                <a:gd name="connsiteX2" fmla="*/ 19444 w 36583"/>
                <a:gd name="connsiteY2" fmla="*/ 665460 h 731140"/>
                <a:gd name="connsiteX3" fmla="*/ 36377 w 36583"/>
                <a:gd name="connsiteY3" fmla="*/ 720493 h 731140"/>
                <a:gd name="connsiteX4" fmla="*/ 23677 w 36583"/>
                <a:gd name="connsiteY4" fmla="*/ 707793 h 731140"/>
                <a:gd name="connsiteX5" fmla="*/ 21561 w 36583"/>
                <a:gd name="connsiteY5" fmla="*/ 491893 h 731140"/>
                <a:gd name="connsiteX6" fmla="*/ 36377 w 36583"/>
                <a:gd name="connsiteY6" fmla="*/ 204027 h 731140"/>
                <a:gd name="connsiteX7" fmla="*/ 394 w 36583"/>
                <a:gd name="connsiteY7" fmla="*/ 2943 h 73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83" h="731140">
                  <a:moveTo>
                    <a:pt x="394" y="2943"/>
                  </a:moveTo>
                  <a:cubicBezTo>
                    <a:pt x="-2781" y="28696"/>
                    <a:pt x="14152" y="248124"/>
                    <a:pt x="17327" y="358543"/>
                  </a:cubicBezTo>
                  <a:cubicBezTo>
                    <a:pt x="20502" y="468962"/>
                    <a:pt x="16269" y="605135"/>
                    <a:pt x="19444" y="665460"/>
                  </a:cubicBezTo>
                  <a:cubicBezTo>
                    <a:pt x="22619" y="725785"/>
                    <a:pt x="35672" y="713438"/>
                    <a:pt x="36377" y="720493"/>
                  </a:cubicBezTo>
                  <a:cubicBezTo>
                    <a:pt x="37082" y="727548"/>
                    <a:pt x="26146" y="745893"/>
                    <a:pt x="23677" y="707793"/>
                  </a:cubicBezTo>
                  <a:cubicBezTo>
                    <a:pt x="21208" y="669693"/>
                    <a:pt x="19444" y="575854"/>
                    <a:pt x="21561" y="491893"/>
                  </a:cubicBezTo>
                  <a:cubicBezTo>
                    <a:pt x="23678" y="407932"/>
                    <a:pt x="38494" y="281285"/>
                    <a:pt x="36377" y="204027"/>
                  </a:cubicBezTo>
                  <a:cubicBezTo>
                    <a:pt x="34260" y="126769"/>
                    <a:pt x="3569" y="-22810"/>
                    <a:pt x="394" y="29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54118B3A-8BF9-4CEB-A4AC-207B1640D5B9}"/>
                </a:ext>
              </a:extLst>
            </p:cNvPr>
            <p:cNvSpPr/>
            <p:nvPr/>
          </p:nvSpPr>
          <p:spPr>
            <a:xfrm>
              <a:off x="2571086" y="2590589"/>
              <a:ext cx="1407889" cy="120861"/>
            </a:xfrm>
            <a:custGeom>
              <a:avLst/>
              <a:gdLst>
                <a:gd name="connsiteX0" fmla="*/ 2781 w 1407889"/>
                <a:gd name="connsiteY0" fmla="*/ 211 h 120861"/>
                <a:gd name="connsiteX1" fmla="*/ 212331 w 1407889"/>
                <a:gd name="connsiteY1" fmla="*/ 38311 h 120861"/>
                <a:gd name="connsiteX2" fmla="*/ 934114 w 1407889"/>
                <a:gd name="connsiteY2" fmla="*/ 89111 h 120861"/>
                <a:gd name="connsiteX3" fmla="*/ 1317231 w 1407889"/>
                <a:gd name="connsiteY3" fmla="*/ 118744 h 120861"/>
                <a:gd name="connsiteX4" fmla="*/ 1406131 w 1407889"/>
                <a:gd name="connsiteY4" fmla="*/ 116628 h 120861"/>
                <a:gd name="connsiteX5" fmla="*/ 1378614 w 1407889"/>
                <a:gd name="connsiteY5" fmla="*/ 120861 h 120861"/>
                <a:gd name="connsiteX6" fmla="*/ 322397 w 1407889"/>
                <a:gd name="connsiteY6" fmla="*/ 55244 h 120861"/>
                <a:gd name="connsiteX7" fmla="*/ 2781 w 1407889"/>
                <a:gd name="connsiteY7" fmla="*/ 211 h 12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7889" h="120861">
                  <a:moveTo>
                    <a:pt x="2781" y="211"/>
                  </a:moveTo>
                  <a:cubicBezTo>
                    <a:pt x="-15563" y="-2611"/>
                    <a:pt x="57109" y="23494"/>
                    <a:pt x="212331" y="38311"/>
                  </a:cubicBezTo>
                  <a:cubicBezTo>
                    <a:pt x="367553" y="53128"/>
                    <a:pt x="934114" y="89111"/>
                    <a:pt x="934114" y="89111"/>
                  </a:cubicBezTo>
                  <a:lnTo>
                    <a:pt x="1317231" y="118744"/>
                  </a:lnTo>
                  <a:cubicBezTo>
                    <a:pt x="1395900" y="123330"/>
                    <a:pt x="1395901" y="116275"/>
                    <a:pt x="1406131" y="116628"/>
                  </a:cubicBezTo>
                  <a:cubicBezTo>
                    <a:pt x="1416361" y="116981"/>
                    <a:pt x="1378614" y="120861"/>
                    <a:pt x="1378614" y="120861"/>
                  </a:cubicBezTo>
                  <a:lnTo>
                    <a:pt x="322397" y="55244"/>
                  </a:lnTo>
                  <a:cubicBezTo>
                    <a:pt x="92739" y="36547"/>
                    <a:pt x="21125" y="3033"/>
                    <a:pt x="2781" y="2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89FAED40-16EC-4DBD-A18A-833D3F9FB993}"/>
                </a:ext>
              </a:extLst>
            </p:cNvPr>
            <p:cNvSpPr/>
            <p:nvPr/>
          </p:nvSpPr>
          <p:spPr>
            <a:xfrm>
              <a:off x="2590585" y="2564630"/>
              <a:ext cx="1308315" cy="91787"/>
            </a:xfrm>
            <a:custGeom>
              <a:avLst/>
              <a:gdLst>
                <a:gd name="connsiteX0" fmla="*/ 215 w 1308315"/>
                <a:gd name="connsiteY0" fmla="*/ 15587 h 91787"/>
                <a:gd name="connsiteX1" fmla="*/ 61598 w 1308315"/>
                <a:gd name="connsiteY1" fmla="*/ 770 h 91787"/>
                <a:gd name="connsiteX2" fmla="*/ 192832 w 1308315"/>
                <a:gd name="connsiteY2" fmla="*/ 43103 h 91787"/>
                <a:gd name="connsiteX3" fmla="*/ 802432 w 1308315"/>
                <a:gd name="connsiteY3" fmla="*/ 74853 h 91787"/>
                <a:gd name="connsiteX4" fmla="*/ 1035265 w 1308315"/>
                <a:gd name="connsiteY4" fmla="*/ 64270 h 91787"/>
                <a:gd name="connsiteX5" fmla="*/ 1308315 w 1308315"/>
                <a:gd name="connsiteY5" fmla="*/ 91787 h 91787"/>
                <a:gd name="connsiteX6" fmla="*/ 859582 w 1308315"/>
                <a:gd name="connsiteY6" fmla="*/ 72737 h 91787"/>
                <a:gd name="connsiteX7" fmla="*/ 415082 w 1308315"/>
                <a:gd name="connsiteY7" fmla="*/ 57920 h 91787"/>
                <a:gd name="connsiteX8" fmla="*/ 80648 w 1308315"/>
                <a:gd name="connsiteY8" fmla="*/ 13470 h 91787"/>
                <a:gd name="connsiteX9" fmla="*/ 215 w 1308315"/>
                <a:gd name="connsiteY9" fmla="*/ 15587 h 9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8315" h="91787">
                  <a:moveTo>
                    <a:pt x="215" y="15587"/>
                  </a:moveTo>
                  <a:cubicBezTo>
                    <a:pt x="-2960" y="13470"/>
                    <a:pt x="29495" y="-3816"/>
                    <a:pt x="61598" y="770"/>
                  </a:cubicBezTo>
                  <a:cubicBezTo>
                    <a:pt x="93701" y="5356"/>
                    <a:pt x="69360" y="30756"/>
                    <a:pt x="192832" y="43103"/>
                  </a:cubicBezTo>
                  <a:cubicBezTo>
                    <a:pt x="316304" y="55450"/>
                    <a:pt x="662027" y="71325"/>
                    <a:pt x="802432" y="74853"/>
                  </a:cubicBezTo>
                  <a:cubicBezTo>
                    <a:pt x="942837" y="78381"/>
                    <a:pt x="950951" y="61448"/>
                    <a:pt x="1035265" y="64270"/>
                  </a:cubicBezTo>
                  <a:cubicBezTo>
                    <a:pt x="1119579" y="67092"/>
                    <a:pt x="1308315" y="91787"/>
                    <a:pt x="1308315" y="91787"/>
                  </a:cubicBezTo>
                  <a:lnTo>
                    <a:pt x="859582" y="72737"/>
                  </a:lnTo>
                  <a:cubicBezTo>
                    <a:pt x="710710" y="67093"/>
                    <a:pt x="544904" y="67798"/>
                    <a:pt x="415082" y="57920"/>
                  </a:cubicBezTo>
                  <a:cubicBezTo>
                    <a:pt x="285260" y="48042"/>
                    <a:pt x="147323" y="21231"/>
                    <a:pt x="80648" y="13470"/>
                  </a:cubicBezTo>
                  <a:cubicBezTo>
                    <a:pt x="13973" y="5709"/>
                    <a:pt x="3390" y="17704"/>
                    <a:pt x="215" y="155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BC7B0F1D-CDF5-4C9C-8A86-E0897CE6CE85}"/>
                </a:ext>
              </a:extLst>
            </p:cNvPr>
            <p:cNvSpPr/>
            <p:nvPr/>
          </p:nvSpPr>
          <p:spPr>
            <a:xfrm>
              <a:off x="3473450" y="2651263"/>
              <a:ext cx="506300" cy="50425"/>
            </a:xfrm>
            <a:custGeom>
              <a:avLst/>
              <a:gdLst>
                <a:gd name="connsiteX0" fmla="*/ 0 w 506300"/>
                <a:gd name="connsiteY0" fmla="*/ 5154 h 50425"/>
                <a:gd name="connsiteX1" fmla="*/ 228600 w 506300"/>
                <a:gd name="connsiteY1" fmla="*/ 26320 h 50425"/>
                <a:gd name="connsiteX2" fmla="*/ 501650 w 506300"/>
                <a:gd name="connsiteY2" fmla="*/ 49604 h 50425"/>
                <a:gd name="connsiteX3" fmla="*/ 376767 w 506300"/>
                <a:gd name="connsiteY3" fmla="*/ 41137 h 50425"/>
                <a:gd name="connsiteX4" fmla="*/ 74083 w 506300"/>
                <a:gd name="connsiteY4" fmla="*/ 3037 h 50425"/>
                <a:gd name="connsiteX5" fmla="*/ 0 w 506300"/>
                <a:gd name="connsiteY5" fmla="*/ 5154 h 5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300" h="50425">
                  <a:moveTo>
                    <a:pt x="0" y="5154"/>
                  </a:moveTo>
                  <a:lnTo>
                    <a:pt x="228600" y="26320"/>
                  </a:lnTo>
                  <a:lnTo>
                    <a:pt x="501650" y="49604"/>
                  </a:lnTo>
                  <a:cubicBezTo>
                    <a:pt x="526344" y="52073"/>
                    <a:pt x="448028" y="48898"/>
                    <a:pt x="376767" y="41137"/>
                  </a:cubicBezTo>
                  <a:cubicBezTo>
                    <a:pt x="305506" y="33376"/>
                    <a:pt x="134055" y="9034"/>
                    <a:pt x="74083" y="3037"/>
                  </a:cubicBezTo>
                  <a:cubicBezTo>
                    <a:pt x="14111" y="-2960"/>
                    <a:pt x="15522" y="1097"/>
                    <a:pt x="0" y="51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B2EB176C-0974-4CD7-B098-D8F436D27146}"/>
                </a:ext>
              </a:extLst>
            </p:cNvPr>
            <p:cNvSpPr/>
            <p:nvPr/>
          </p:nvSpPr>
          <p:spPr>
            <a:xfrm>
              <a:off x="2097086" y="2527191"/>
              <a:ext cx="442957" cy="53133"/>
            </a:xfrm>
            <a:custGeom>
              <a:avLst/>
              <a:gdLst>
                <a:gd name="connsiteX0" fmla="*/ 531 w 442957"/>
                <a:gd name="connsiteY0" fmla="*/ 109 h 53133"/>
                <a:gd name="connsiteX1" fmla="*/ 133881 w 442957"/>
                <a:gd name="connsiteY1" fmla="*/ 44559 h 53133"/>
                <a:gd name="connsiteX2" fmla="*/ 345547 w 442957"/>
                <a:gd name="connsiteY2" fmla="*/ 53026 h 53133"/>
                <a:gd name="connsiteX3" fmla="*/ 442914 w 442957"/>
                <a:gd name="connsiteY3" fmla="*/ 42442 h 53133"/>
                <a:gd name="connsiteX4" fmla="*/ 354014 w 442957"/>
                <a:gd name="connsiteY4" fmla="*/ 44559 h 53133"/>
                <a:gd name="connsiteX5" fmla="*/ 97897 w 442957"/>
                <a:gd name="connsiteY5" fmla="*/ 31859 h 53133"/>
                <a:gd name="connsiteX6" fmla="*/ 531 w 442957"/>
                <a:gd name="connsiteY6" fmla="*/ 109 h 5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957" h="53133">
                  <a:moveTo>
                    <a:pt x="531" y="109"/>
                  </a:moveTo>
                  <a:cubicBezTo>
                    <a:pt x="6528" y="2226"/>
                    <a:pt x="76378" y="35740"/>
                    <a:pt x="133881" y="44559"/>
                  </a:cubicBezTo>
                  <a:cubicBezTo>
                    <a:pt x="191384" y="53378"/>
                    <a:pt x="294042" y="53379"/>
                    <a:pt x="345547" y="53026"/>
                  </a:cubicBezTo>
                  <a:cubicBezTo>
                    <a:pt x="397052" y="52673"/>
                    <a:pt x="441503" y="43853"/>
                    <a:pt x="442914" y="42442"/>
                  </a:cubicBezTo>
                  <a:cubicBezTo>
                    <a:pt x="444325" y="41031"/>
                    <a:pt x="411517" y="46323"/>
                    <a:pt x="354014" y="44559"/>
                  </a:cubicBezTo>
                  <a:cubicBezTo>
                    <a:pt x="296511" y="42795"/>
                    <a:pt x="155752" y="36445"/>
                    <a:pt x="97897" y="31859"/>
                  </a:cubicBezTo>
                  <a:cubicBezTo>
                    <a:pt x="40042" y="27273"/>
                    <a:pt x="-5466" y="-2008"/>
                    <a:pt x="531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ADEC8B0E-358B-4853-86EA-DF16B32DD69D}"/>
                </a:ext>
              </a:extLst>
            </p:cNvPr>
            <p:cNvSpPr/>
            <p:nvPr/>
          </p:nvSpPr>
          <p:spPr>
            <a:xfrm>
              <a:off x="2107223" y="2512414"/>
              <a:ext cx="424465" cy="47061"/>
            </a:xfrm>
            <a:custGeom>
              <a:avLst/>
              <a:gdLst>
                <a:gd name="connsiteX0" fmla="*/ 977 w 424465"/>
                <a:gd name="connsiteY0" fmla="*/ 69 h 47061"/>
                <a:gd name="connsiteX1" fmla="*/ 168194 w 424465"/>
                <a:gd name="connsiteY1" fmla="*/ 33936 h 47061"/>
                <a:gd name="connsiteX2" fmla="*/ 362927 w 424465"/>
                <a:gd name="connsiteY2" fmla="*/ 42403 h 47061"/>
                <a:gd name="connsiteX3" fmla="*/ 422194 w 424465"/>
                <a:gd name="connsiteY3" fmla="*/ 46636 h 47061"/>
                <a:gd name="connsiteX4" fmla="*/ 299427 w 424465"/>
                <a:gd name="connsiteY4" fmla="*/ 44519 h 47061"/>
                <a:gd name="connsiteX5" fmla="*/ 108927 w 424465"/>
                <a:gd name="connsiteY5" fmla="*/ 25469 h 47061"/>
                <a:gd name="connsiteX6" fmla="*/ 977 w 424465"/>
                <a:gd name="connsiteY6" fmla="*/ 69 h 4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465" h="47061">
                  <a:moveTo>
                    <a:pt x="977" y="69"/>
                  </a:moveTo>
                  <a:cubicBezTo>
                    <a:pt x="10855" y="1480"/>
                    <a:pt x="107869" y="26880"/>
                    <a:pt x="168194" y="33936"/>
                  </a:cubicBezTo>
                  <a:cubicBezTo>
                    <a:pt x="228519" y="40992"/>
                    <a:pt x="320594" y="40286"/>
                    <a:pt x="362927" y="42403"/>
                  </a:cubicBezTo>
                  <a:cubicBezTo>
                    <a:pt x="405260" y="44520"/>
                    <a:pt x="432777" y="46283"/>
                    <a:pt x="422194" y="46636"/>
                  </a:cubicBezTo>
                  <a:cubicBezTo>
                    <a:pt x="411611" y="46989"/>
                    <a:pt x="351638" y="48047"/>
                    <a:pt x="299427" y="44519"/>
                  </a:cubicBezTo>
                  <a:cubicBezTo>
                    <a:pt x="247216" y="40991"/>
                    <a:pt x="159727" y="31819"/>
                    <a:pt x="108927" y="25469"/>
                  </a:cubicBezTo>
                  <a:cubicBezTo>
                    <a:pt x="58127" y="19119"/>
                    <a:pt x="-8901" y="-1342"/>
                    <a:pt x="977" y="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64B8E13B-0A3A-40BE-91EA-526001C0F615}"/>
                </a:ext>
              </a:extLst>
            </p:cNvPr>
            <p:cNvSpPr/>
            <p:nvPr/>
          </p:nvSpPr>
          <p:spPr>
            <a:xfrm>
              <a:off x="3898878" y="2866805"/>
              <a:ext cx="325472" cy="269498"/>
            </a:xfrm>
            <a:custGeom>
              <a:avLst/>
              <a:gdLst>
                <a:gd name="connsiteX0" fmla="*/ 22 w 325472"/>
                <a:gd name="connsiteY0" fmla="*/ 220 h 269498"/>
                <a:gd name="connsiteX1" fmla="*/ 277835 w 325472"/>
                <a:gd name="connsiteY1" fmla="*/ 27208 h 269498"/>
                <a:gd name="connsiteX2" fmla="*/ 301647 w 325472"/>
                <a:gd name="connsiteY2" fmla="*/ 71658 h 269498"/>
                <a:gd name="connsiteX3" fmla="*/ 325460 w 325472"/>
                <a:gd name="connsiteY3" fmla="*/ 230408 h 269498"/>
                <a:gd name="connsiteX4" fmla="*/ 298472 w 325472"/>
                <a:gd name="connsiteY4" fmla="*/ 266920 h 269498"/>
                <a:gd name="connsiteX5" fmla="*/ 303235 w 325472"/>
                <a:gd name="connsiteY5" fmla="*/ 179608 h 269498"/>
                <a:gd name="connsiteX6" fmla="*/ 319110 w 325472"/>
                <a:gd name="connsiteY6" fmla="*/ 93883 h 269498"/>
                <a:gd name="connsiteX7" fmla="*/ 293710 w 325472"/>
                <a:gd name="connsiteY7" fmla="*/ 41495 h 269498"/>
                <a:gd name="connsiteX8" fmla="*/ 22 w 325472"/>
                <a:gd name="connsiteY8" fmla="*/ 220 h 26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72" h="269498">
                  <a:moveTo>
                    <a:pt x="22" y="220"/>
                  </a:moveTo>
                  <a:cubicBezTo>
                    <a:pt x="-2624" y="-2161"/>
                    <a:pt x="227564" y="15302"/>
                    <a:pt x="277835" y="27208"/>
                  </a:cubicBezTo>
                  <a:cubicBezTo>
                    <a:pt x="328106" y="39114"/>
                    <a:pt x="293710" y="37791"/>
                    <a:pt x="301647" y="71658"/>
                  </a:cubicBezTo>
                  <a:cubicBezTo>
                    <a:pt x="309585" y="105525"/>
                    <a:pt x="325989" y="197864"/>
                    <a:pt x="325460" y="230408"/>
                  </a:cubicBezTo>
                  <a:cubicBezTo>
                    <a:pt x="324931" y="262952"/>
                    <a:pt x="302176" y="275387"/>
                    <a:pt x="298472" y="266920"/>
                  </a:cubicBezTo>
                  <a:cubicBezTo>
                    <a:pt x="294768" y="258453"/>
                    <a:pt x="299795" y="208448"/>
                    <a:pt x="303235" y="179608"/>
                  </a:cubicBezTo>
                  <a:cubicBezTo>
                    <a:pt x="306675" y="150769"/>
                    <a:pt x="320697" y="116902"/>
                    <a:pt x="319110" y="93883"/>
                  </a:cubicBezTo>
                  <a:cubicBezTo>
                    <a:pt x="317523" y="70864"/>
                    <a:pt x="343187" y="56841"/>
                    <a:pt x="293710" y="41495"/>
                  </a:cubicBezTo>
                  <a:cubicBezTo>
                    <a:pt x="244233" y="26149"/>
                    <a:pt x="2668" y="2601"/>
                    <a:pt x="22" y="2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DD5FB237-3BA3-44F9-BEFE-ECCBFCC05491}"/>
                </a:ext>
              </a:extLst>
            </p:cNvPr>
            <p:cNvSpPr/>
            <p:nvPr/>
          </p:nvSpPr>
          <p:spPr>
            <a:xfrm>
              <a:off x="4038537" y="2905528"/>
              <a:ext cx="161190" cy="302820"/>
            </a:xfrm>
            <a:custGeom>
              <a:avLst/>
              <a:gdLst>
                <a:gd name="connsiteX0" fmla="*/ 63 w 161190"/>
                <a:gd name="connsiteY0" fmla="*/ 1185 h 302820"/>
                <a:gd name="connsiteX1" fmla="*/ 42926 w 161190"/>
                <a:gd name="connsiteY1" fmla="*/ 104372 h 302820"/>
                <a:gd name="connsiteX2" fmla="*/ 41338 w 161190"/>
                <a:gd name="connsiteY2" fmla="*/ 172635 h 302820"/>
                <a:gd name="connsiteX3" fmla="*/ 65151 w 161190"/>
                <a:gd name="connsiteY3" fmla="*/ 223435 h 302820"/>
                <a:gd name="connsiteX4" fmla="*/ 144526 w 161190"/>
                <a:gd name="connsiteY4" fmla="*/ 267885 h 302820"/>
                <a:gd name="connsiteX5" fmla="*/ 160401 w 161190"/>
                <a:gd name="connsiteY5" fmla="*/ 302810 h 302820"/>
                <a:gd name="connsiteX6" fmla="*/ 130238 w 161190"/>
                <a:gd name="connsiteY6" fmla="*/ 271060 h 302820"/>
                <a:gd name="connsiteX7" fmla="*/ 57213 w 161190"/>
                <a:gd name="connsiteY7" fmla="*/ 228197 h 302820"/>
                <a:gd name="connsiteX8" fmla="*/ 46101 w 161190"/>
                <a:gd name="connsiteY8" fmla="*/ 99610 h 302820"/>
                <a:gd name="connsiteX9" fmla="*/ 33401 w 161190"/>
                <a:gd name="connsiteY9" fmla="*/ 50397 h 302820"/>
                <a:gd name="connsiteX10" fmla="*/ 63 w 161190"/>
                <a:gd name="connsiteY10" fmla="*/ 1185 h 30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190" h="302820">
                  <a:moveTo>
                    <a:pt x="63" y="1185"/>
                  </a:moveTo>
                  <a:cubicBezTo>
                    <a:pt x="1650" y="10181"/>
                    <a:pt x="36047" y="75797"/>
                    <a:pt x="42926" y="104372"/>
                  </a:cubicBezTo>
                  <a:cubicBezTo>
                    <a:pt x="49805" y="132947"/>
                    <a:pt x="37634" y="152791"/>
                    <a:pt x="41338" y="172635"/>
                  </a:cubicBezTo>
                  <a:cubicBezTo>
                    <a:pt x="45042" y="192479"/>
                    <a:pt x="47953" y="207560"/>
                    <a:pt x="65151" y="223435"/>
                  </a:cubicBezTo>
                  <a:cubicBezTo>
                    <a:pt x="82349" y="239310"/>
                    <a:pt x="128651" y="254656"/>
                    <a:pt x="144526" y="267885"/>
                  </a:cubicBezTo>
                  <a:cubicBezTo>
                    <a:pt x="160401" y="281114"/>
                    <a:pt x="162782" y="302281"/>
                    <a:pt x="160401" y="302810"/>
                  </a:cubicBezTo>
                  <a:cubicBezTo>
                    <a:pt x="158020" y="303339"/>
                    <a:pt x="147436" y="283495"/>
                    <a:pt x="130238" y="271060"/>
                  </a:cubicBezTo>
                  <a:cubicBezTo>
                    <a:pt x="113040" y="258625"/>
                    <a:pt x="71236" y="256772"/>
                    <a:pt x="57213" y="228197"/>
                  </a:cubicBezTo>
                  <a:cubicBezTo>
                    <a:pt x="43190" y="199622"/>
                    <a:pt x="50070" y="129243"/>
                    <a:pt x="46101" y="99610"/>
                  </a:cubicBezTo>
                  <a:cubicBezTo>
                    <a:pt x="42132" y="69977"/>
                    <a:pt x="39486" y="63891"/>
                    <a:pt x="33401" y="50397"/>
                  </a:cubicBezTo>
                  <a:cubicBezTo>
                    <a:pt x="27316" y="36903"/>
                    <a:pt x="-1524" y="-7811"/>
                    <a:pt x="63" y="11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3BB9FA51-4040-483D-BAFE-F39BD6F3FAA6}"/>
                </a:ext>
              </a:extLst>
            </p:cNvPr>
            <p:cNvSpPr/>
            <p:nvPr/>
          </p:nvSpPr>
          <p:spPr>
            <a:xfrm>
              <a:off x="4071892" y="2966413"/>
              <a:ext cx="133031" cy="232470"/>
            </a:xfrm>
            <a:custGeom>
              <a:avLst/>
              <a:gdLst>
                <a:gd name="connsiteX0" fmla="*/ 46 w 133031"/>
                <a:gd name="connsiteY0" fmla="*/ 625 h 232470"/>
                <a:gd name="connsiteX1" fmla="*/ 117521 w 133031"/>
                <a:gd name="connsiteY1" fmla="*/ 11737 h 232470"/>
                <a:gd name="connsiteX2" fmla="*/ 109583 w 133031"/>
                <a:gd name="connsiteY2" fmla="*/ 67300 h 232470"/>
                <a:gd name="connsiteX3" fmla="*/ 131808 w 133031"/>
                <a:gd name="connsiteY3" fmla="*/ 160962 h 232470"/>
                <a:gd name="connsiteX4" fmla="*/ 128633 w 133031"/>
                <a:gd name="connsiteY4" fmla="*/ 232400 h 232470"/>
                <a:gd name="connsiteX5" fmla="*/ 115933 w 133031"/>
                <a:gd name="connsiteY5" fmla="*/ 172075 h 232470"/>
                <a:gd name="connsiteX6" fmla="*/ 104821 w 133031"/>
                <a:gd name="connsiteY6" fmla="*/ 70475 h 232470"/>
                <a:gd name="connsiteX7" fmla="*/ 103233 w 133031"/>
                <a:gd name="connsiteY7" fmla="*/ 22850 h 232470"/>
                <a:gd name="connsiteX8" fmla="*/ 46 w 133031"/>
                <a:gd name="connsiteY8" fmla="*/ 625 h 23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31" h="232470">
                  <a:moveTo>
                    <a:pt x="46" y="625"/>
                  </a:moveTo>
                  <a:cubicBezTo>
                    <a:pt x="2427" y="-1227"/>
                    <a:pt x="99265" y="624"/>
                    <a:pt x="117521" y="11737"/>
                  </a:cubicBezTo>
                  <a:cubicBezTo>
                    <a:pt x="135777" y="22850"/>
                    <a:pt x="107202" y="42429"/>
                    <a:pt x="109583" y="67300"/>
                  </a:cubicBezTo>
                  <a:cubicBezTo>
                    <a:pt x="111964" y="92171"/>
                    <a:pt x="128633" y="133445"/>
                    <a:pt x="131808" y="160962"/>
                  </a:cubicBezTo>
                  <a:cubicBezTo>
                    <a:pt x="134983" y="188479"/>
                    <a:pt x="131279" y="230548"/>
                    <a:pt x="128633" y="232400"/>
                  </a:cubicBezTo>
                  <a:cubicBezTo>
                    <a:pt x="125987" y="234252"/>
                    <a:pt x="119902" y="199063"/>
                    <a:pt x="115933" y="172075"/>
                  </a:cubicBezTo>
                  <a:cubicBezTo>
                    <a:pt x="111964" y="145088"/>
                    <a:pt x="106938" y="95346"/>
                    <a:pt x="104821" y="70475"/>
                  </a:cubicBezTo>
                  <a:cubicBezTo>
                    <a:pt x="102704" y="45604"/>
                    <a:pt x="118579" y="34492"/>
                    <a:pt x="103233" y="22850"/>
                  </a:cubicBezTo>
                  <a:cubicBezTo>
                    <a:pt x="87887" y="11208"/>
                    <a:pt x="-2335" y="2477"/>
                    <a:pt x="46" y="6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6D132F98-4F29-4927-B533-E6E4B92A6499}"/>
                </a:ext>
              </a:extLst>
            </p:cNvPr>
            <p:cNvSpPr/>
            <p:nvPr/>
          </p:nvSpPr>
          <p:spPr>
            <a:xfrm>
              <a:off x="4146215" y="3154106"/>
              <a:ext cx="72671" cy="317866"/>
            </a:xfrm>
            <a:custGeom>
              <a:avLst/>
              <a:gdLst>
                <a:gd name="connsiteX0" fmla="*/ 71773 w 72671"/>
                <a:gd name="connsiteY0" fmla="*/ 3432 h 317866"/>
                <a:gd name="connsiteX1" fmla="*/ 65423 w 72671"/>
                <a:gd name="connsiteY1" fmla="*/ 152657 h 317866"/>
                <a:gd name="connsiteX2" fmla="*/ 3510 w 72671"/>
                <a:gd name="connsiteY2" fmla="*/ 255844 h 317866"/>
                <a:gd name="connsiteX3" fmla="*/ 8273 w 72671"/>
                <a:gd name="connsiteY3" fmla="*/ 317757 h 317866"/>
                <a:gd name="connsiteX4" fmla="*/ 13035 w 72671"/>
                <a:gd name="connsiteY4" fmla="*/ 241557 h 317866"/>
                <a:gd name="connsiteX5" fmla="*/ 57485 w 72671"/>
                <a:gd name="connsiteY5" fmla="*/ 152657 h 317866"/>
                <a:gd name="connsiteX6" fmla="*/ 68598 w 72671"/>
                <a:gd name="connsiteY6" fmla="*/ 55819 h 317866"/>
                <a:gd name="connsiteX7" fmla="*/ 71773 w 72671"/>
                <a:gd name="connsiteY7" fmla="*/ 3432 h 31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71" h="317866">
                  <a:moveTo>
                    <a:pt x="71773" y="3432"/>
                  </a:moveTo>
                  <a:cubicBezTo>
                    <a:pt x="71244" y="19572"/>
                    <a:pt x="76800" y="110588"/>
                    <a:pt x="65423" y="152657"/>
                  </a:cubicBezTo>
                  <a:cubicBezTo>
                    <a:pt x="54046" y="194726"/>
                    <a:pt x="13035" y="228327"/>
                    <a:pt x="3510" y="255844"/>
                  </a:cubicBezTo>
                  <a:cubicBezTo>
                    <a:pt x="-6015" y="283361"/>
                    <a:pt x="6685" y="320138"/>
                    <a:pt x="8273" y="317757"/>
                  </a:cubicBezTo>
                  <a:cubicBezTo>
                    <a:pt x="9860" y="315376"/>
                    <a:pt x="4833" y="269074"/>
                    <a:pt x="13035" y="241557"/>
                  </a:cubicBezTo>
                  <a:cubicBezTo>
                    <a:pt x="21237" y="214040"/>
                    <a:pt x="48224" y="183613"/>
                    <a:pt x="57485" y="152657"/>
                  </a:cubicBezTo>
                  <a:cubicBezTo>
                    <a:pt x="66745" y="121701"/>
                    <a:pt x="65952" y="79631"/>
                    <a:pt x="68598" y="55819"/>
                  </a:cubicBezTo>
                  <a:cubicBezTo>
                    <a:pt x="71244" y="32007"/>
                    <a:pt x="72302" y="-12708"/>
                    <a:pt x="71773" y="34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3D7E0154-74EA-490C-941D-01383B670428}"/>
                </a:ext>
              </a:extLst>
            </p:cNvPr>
            <p:cNvSpPr/>
            <p:nvPr/>
          </p:nvSpPr>
          <p:spPr>
            <a:xfrm>
              <a:off x="4144923" y="3390141"/>
              <a:ext cx="58665" cy="186502"/>
            </a:xfrm>
            <a:custGeom>
              <a:avLst/>
              <a:gdLst>
                <a:gd name="connsiteX0" fmla="*/ 55602 w 58665"/>
                <a:gd name="connsiteY0" fmla="*/ 186497 h 186502"/>
                <a:gd name="connsiteX1" fmla="*/ 47665 w 58665"/>
                <a:gd name="connsiteY1" fmla="*/ 15047 h 186502"/>
                <a:gd name="connsiteX2" fmla="*/ 38140 w 58665"/>
                <a:gd name="connsiteY2" fmla="*/ 42034 h 186502"/>
                <a:gd name="connsiteX3" fmla="*/ 25440 w 58665"/>
                <a:gd name="connsiteY3" fmla="*/ 75372 h 186502"/>
                <a:gd name="connsiteX4" fmla="*/ 40 w 58665"/>
                <a:gd name="connsiteY4" fmla="*/ 83309 h 186502"/>
                <a:gd name="connsiteX5" fmla="*/ 31790 w 58665"/>
                <a:gd name="connsiteY5" fmla="*/ 53147 h 186502"/>
                <a:gd name="connsiteX6" fmla="*/ 39727 w 58665"/>
                <a:gd name="connsiteY6" fmla="*/ 19809 h 186502"/>
                <a:gd name="connsiteX7" fmla="*/ 57190 w 58665"/>
                <a:gd name="connsiteY7" fmla="*/ 8697 h 186502"/>
                <a:gd name="connsiteX8" fmla="*/ 55602 w 58665"/>
                <a:gd name="connsiteY8" fmla="*/ 186497 h 18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5" h="186502">
                  <a:moveTo>
                    <a:pt x="55602" y="186497"/>
                  </a:moveTo>
                  <a:cubicBezTo>
                    <a:pt x="54014" y="187555"/>
                    <a:pt x="50575" y="39124"/>
                    <a:pt x="47665" y="15047"/>
                  </a:cubicBezTo>
                  <a:cubicBezTo>
                    <a:pt x="44755" y="-9030"/>
                    <a:pt x="41844" y="31980"/>
                    <a:pt x="38140" y="42034"/>
                  </a:cubicBezTo>
                  <a:cubicBezTo>
                    <a:pt x="34436" y="52088"/>
                    <a:pt x="31790" y="68493"/>
                    <a:pt x="25440" y="75372"/>
                  </a:cubicBezTo>
                  <a:cubicBezTo>
                    <a:pt x="19090" y="82251"/>
                    <a:pt x="-1018" y="87013"/>
                    <a:pt x="40" y="83309"/>
                  </a:cubicBezTo>
                  <a:cubicBezTo>
                    <a:pt x="1098" y="79605"/>
                    <a:pt x="25176" y="63730"/>
                    <a:pt x="31790" y="53147"/>
                  </a:cubicBezTo>
                  <a:cubicBezTo>
                    <a:pt x="38404" y="42564"/>
                    <a:pt x="35494" y="27217"/>
                    <a:pt x="39727" y="19809"/>
                  </a:cubicBezTo>
                  <a:cubicBezTo>
                    <a:pt x="43960" y="12401"/>
                    <a:pt x="53750" y="-13264"/>
                    <a:pt x="57190" y="8697"/>
                  </a:cubicBezTo>
                  <a:cubicBezTo>
                    <a:pt x="60630" y="30657"/>
                    <a:pt x="57190" y="185439"/>
                    <a:pt x="55602" y="1864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2077EC64-8F6A-4829-8EE9-F7D925C11C45}"/>
                </a:ext>
              </a:extLst>
            </p:cNvPr>
            <p:cNvSpPr/>
            <p:nvPr/>
          </p:nvSpPr>
          <p:spPr>
            <a:xfrm>
              <a:off x="4134817" y="3482974"/>
              <a:ext cx="99625" cy="619323"/>
            </a:xfrm>
            <a:custGeom>
              <a:avLst/>
              <a:gdLst>
                <a:gd name="connsiteX0" fmla="*/ 51421 w 99625"/>
                <a:gd name="connsiteY0" fmla="*/ 1 h 619323"/>
                <a:gd name="connsiteX1" fmla="*/ 3796 w 99625"/>
                <a:gd name="connsiteY1" fmla="*/ 53976 h 619323"/>
                <a:gd name="connsiteX2" fmla="*/ 8558 w 99625"/>
                <a:gd name="connsiteY2" fmla="*/ 93664 h 619323"/>
                <a:gd name="connsiteX3" fmla="*/ 53008 w 99625"/>
                <a:gd name="connsiteY3" fmla="*/ 134939 h 619323"/>
                <a:gd name="connsiteX4" fmla="*/ 56183 w 99625"/>
                <a:gd name="connsiteY4" fmla="*/ 174626 h 619323"/>
                <a:gd name="connsiteX5" fmla="*/ 43483 w 99625"/>
                <a:gd name="connsiteY5" fmla="*/ 198439 h 619323"/>
                <a:gd name="connsiteX6" fmla="*/ 56183 w 99625"/>
                <a:gd name="connsiteY6" fmla="*/ 441326 h 619323"/>
                <a:gd name="connsiteX7" fmla="*/ 65708 w 99625"/>
                <a:gd name="connsiteY7" fmla="*/ 514351 h 619323"/>
                <a:gd name="connsiteX8" fmla="*/ 99046 w 99625"/>
                <a:gd name="connsiteY8" fmla="*/ 619126 h 619323"/>
                <a:gd name="connsiteX9" fmla="*/ 84758 w 99625"/>
                <a:gd name="connsiteY9" fmla="*/ 534989 h 619323"/>
                <a:gd name="connsiteX10" fmla="*/ 57771 w 99625"/>
                <a:gd name="connsiteY10" fmla="*/ 346076 h 619323"/>
                <a:gd name="connsiteX11" fmla="*/ 56183 w 99625"/>
                <a:gd name="connsiteY11" fmla="*/ 195264 h 619323"/>
                <a:gd name="connsiteX12" fmla="*/ 68883 w 99625"/>
                <a:gd name="connsiteY12" fmla="*/ 134939 h 619323"/>
                <a:gd name="connsiteX13" fmla="*/ 21258 w 99625"/>
                <a:gd name="connsiteY13" fmla="*/ 77789 h 619323"/>
                <a:gd name="connsiteX14" fmla="*/ 14908 w 99625"/>
                <a:gd name="connsiteY14" fmla="*/ 52389 h 619323"/>
                <a:gd name="connsiteX15" fmla="*/ 51421 w 99625"/>
                <a:gd name="connsiteY15" fmla="*/ 1 h 61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625" h="619323">
                  <a:moveTo>
                    <a:pt x="51421" y="1"/>
                  </a:moveTo>
                  <a:cubicBezTo>
                    <a:pt x="49569" y="265"/>
                    <a:pt x="10940" y="38366"/>
                    <a:pt x="3796" y="53976"/>
                  </a:cubicBezTo>
                  <a:cubicBezTo>
                    <a:pt x="-3348" y="69586"/>
                    <a:pt x="356" y="80170"/>
                    <a:pt x="8558" y="93664"/>
                  </a:cubicBezTo>
                  <a:cubicBezTo>
                    <a:pt x="16760" y="107158"/>
                    <a:pt x="45071" y="121445"/>
                    <a:pt x="53008" y="134939"/>
                  </a:cubicBezTo>
                  <a:cubicBezTo>
                    <a:pt x="60945" y="148433"/>
                    <a:pt x="57771" y="164043"/>
                    <a:pt x="56183" y="174626"/>
                  </a:cubicBezTo>
                  <a:cubicBezTo>
                    <a:pt x="54596" y="185209"/>
                    <a:pt x="43483" y="153989"/>
                    <a:pt x="43483" y="198439"/>
                  </a:cubicBezTo>
                  <a:cubicBezTo>
                    <a:pt x="43483" y="242889"/>
                    <a:pt x="52479" y="388674"/>
                    <a:pt x="56183" y="441326"/>
                  </a:cubicBezTo>
                  <a:cubicBezTo>
                    <a:pt x="59887" y="493978"/>
                    <a:pt x="58564" y="484718"/>
                    <a:pt x="65708" y="514351"/>
                  </a:cubicBezTo>
                  <a:cubicBezTo>
                    <a:pt x="72852" y="543984"/>
                    <a:pt x="95871" y="615686"/>
                    <a:pt x="99046" y="619126"/>
                  </a:cubicBezTo>
                  <a:cubicBezTo>
                    <a:pt x="102221" y="622566"/>
                    <a:pt x="91637" y="580497"/>
                    <a:pt x="84758" y="534989"/>
                  </a:cubicBezTo>
                  <a:cubicBezTo>
                    <a:pt x="77879" y="489481"/>
                    <a:pt x="62534" y="402697"/>
                    <a:pt x="57771" y="346076"/>
                  </a:cubicBezTo>
                  <a:cubicBezTo>
                    <a:pt x="53009" y="289455"/>
                    <a:pt x="54331" y="230453"/>
                    <a:pt x="56183" y="195264"/>
                  </a:cubicBezTo>
                  <a:cubicBezTo>
                    <a:pt x="58035" y="160075"/>
                    <a:pt x="74704" y="154518"/>
                    <a:pt x="68883" y="134939"/>
                  </a:cubicBezTo>
                  <a:cubicBezTo>
                    <a:pt x="63062" y="115360"/>
                    <a:pt x="30254" y="91547"/>
                    <a:pt x="21258" y="77789"/>
                  </a:cubicBezTo>
                  <a:cubicBezTo>
                    <a:pt x="12262" y="64031"/>
                    <a:pt x="11468" y="63766"/>
                    <a:pt x="14908" y="52389"/>
                  </a:cubicBezTo>
                  <a:cubicBezTo>
                    <a:pt x="18348" y="41012"/>
                    <a:pt x="53273" y="-263"/>
                    <a:pt x="5142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16327D86-DF05-4EF5-B435-20CEE5A24C00}"/>
                </a:ext>
              </a:extLst>
            </p:cNvPr>
            <p:cNvSpPr/>
            <p:nvPr/>
          </p:nvSpPr>
          <p:spPr>
            <a:xfrm>
              <a:off x="4163464" y="3461991"/>
              <a:ext cx="77256" cy="160900"/>
            </a:xfrm>
            <a:custGeom>
              <a:avLst/>
              <a:gdLst>
                <a:gd name="connsiteX0" fmla="*/ 549 w 77256"/>
                <a:gd name="connsiteY0" fmla="*/ 65434 h 160900"/>
                <a:gd name="connsiteX1" fmla="*/ 62461 w 77256"/>
                <a:gd name="connsiteY1" fmla="*/ 140047 h 160900"/>
                <a:gd name="connsiteX2" fmla="*/ 64049 w 77256"/>
                <a:gd name="connsiteY2" fmla="*/ 74959 h 160900"/>
                <a:gd name="connsiteX3" fmla="*/ 68811 w 77256"/>
                <a:gd name="connsiteY3" fmla="*/ 347 h 160900"/>
                <a:gd name="connsiteX4" fmla="*/ 76749 w 77256"/>
                <a:gd name="connsiteY4" fmla="*/ 106709 h 160900"/>
                <a:gd name="connsiteX5" fmla="*/ 52936 w 77256"/>
                <a:gd name="connsiteY5" fmla="*/ 160684 h 160900"/>
                <a:gd name="connsiteX6" fmla="*/ 32299 w 77256"/>
                <a:gd name="connsiteY6" fmla="*/ 124172 h 160900"/>
                <a:gd name="connsiteX7" fmla="*/ 549 w 77256"/>
                <a:gd name="connsiteY7" fmla="*/ 65434 h 16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56" h="160900">
                  <a:moveTo>
                    <a:pt x="549" y="65434"/>
                  </a:moveTo>
                  <a:cubicBezTo>
                    <a:pt x="5576" y="68080"/>
                    <a:pt x="51878" y="138460"/>
                    <a:pt x="62461" y="140047"/>
                  </a:cubicBezTo>
                  <a:cubicBezTo>
                    <a:pt x="73044" y="141635"/>
                    <a:pt x="62991" y="98242"/>
                    <a:pt x="64049" y="74959"/>
                  </a:cubicBezTo>
                  <a:cubicBezTo>
                    <a:pt x="65107" y="51676"/>
                    <a:pt x="66694" y="-4945"/>
                    <a:pt x="68811" y="347"/>
                  </a:cubicBezTo>
                  <a:cubicBezTo>
                    <a:pt x="70928" y="5639"/>
                    <a:pt x="79395" y="79986"/>
                    <a:pt x="76749" y="106709"/>
                  </a:cubicBezTo>
                  <a:cubicBezTo>
                    <a:pt x="74103" y="133432"/>
                    <a:pt x="60344" y="157774"/>
                    <a:pt x="52936" y="160684"/>
                  </a:cubicBezTo>
                  <a:cubicBezTo>
                    <a:pt x="45528" y="163595"/>
                    <a:pt x="38120" y="136343"/>
                    <a:pt x="32299" y="124172"/>
                  </a:cubicBezTo>
                  <a:cubicBezTo>
                    <a:pt x="26478" y="112001"/>
                    <a:pt x="-4478" y="62788"/>
                    <a:pt x="549" y="654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84405FA5-AB7F-4405-956B-2F68E77114AE}"/>
                </a:ext>
              </a:extLst>
            </p:cNvPr>
            <p:cNvSpPr/>
            <p:nvPr/>
          </p:nvSpPr>
          <p:spPr>
            <a:xfrm>
              <a:off x="4194168" y="3585799"/>
              <a:ext cx="46190" cy="436240"/>
            </a:xfrm>
            <a:custGeom>
              <a:avLst/>
              <a:gdLst>
                <a:gd name="connsiteX0" fmla="*/ 46045 w 46190"/>
                <a:gd name="connsiteY0" fmla="*/ 1951 h 436240"/>
                <a:gd name="connsiteX1" fmla="*/ 41282 w 46190"/>
                <a:gd name="connsiteY1" fmla="*/ 168639 h 436240"/>
                <a:gd name="connsiteX2" fmla="*/ 41282 w 46190"/>
                <a:gd name="connsiteY2" fmla="*/ 321039 h 436240"/>
                <a:gd name="connsiteX3" fmla="*/ 44457 w 46190"/>
                <a:gd name="connsiteY3" fmla="*/ 432164 h 436240"/>
                <a:gd name="connsiteX4" fmla="*/ 36520 w 46190"/>
                <a:gd name="connsiteY4" fmla="*/ 387714 h 436240"/>
                <a:gd name="connsiteX5" fmla="*/ 23820 w 46190"/>
                <a:gd name="connsiteY5" fmla="*/ 162289 h 436240"/>
                <a:gd name="connsiteX6" fmla="*/ 15882 w 46190"/>
                <a:gd name="connsiteY6" fmla="*/ 159114 h 436240"/>
                <a:gd name="connsiteX7" fmla="*/ 38107 w 46190"/>
                <a:gd name="connsiteY7" fmla="*/ 122601 h 436240"/>
                <a:gd name="connsiteX8" fmla="*/ 7 w 46190"/>
                <a:gd name="connsiteY8" fmla="*/ 82914 h 436240"/>
                <a:gd name="connsiteX9" fmla="*/ 34932 w 46190"/>
                <a:gd name="connsiteY9" fmla="*/ 76564 h 436240"/>
                <a:gd name="connsiteX10" fmla="*/ 46045 w 46190"/>
                <a:gd name="connsiteY10" fmla="*/ 1951 h 4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90" h="436240">
                  <a:moveTo>
                    <a:pt x="46045" y="1951"/>
                  </a:moveTo>
                  <a:cubicBezTo>
                    <a:pt x="47103" y="17297"/>
                    <a:pt x="42076" y="115458"/>
                    <a:pt x="41282" y="168639"/>
                  </a:cubicBezTo>
                  <a:cubicBezTo>
                    <a:pt x="40488" y="221820"/>
                    <a:pt x="40753" y="277118"/>
                    <a:pt x="41282" y="321039"/>
                  </a:cubicBezTo>
                  <a:cubicBezTo>
                    <a:pt x="41811" y="364960"/>
                    <a:pt x="45251" y="421052"/>
                    <a:pt x="44457" y="432164"/>
                  </a:cubicBezTo>
                  <a:cubicBezTo>
                    <a:pt x="43663" y="443276"/>
                    <a:pt x="39959" y="432693"/>
                    <a:pt x="36520" y="387714"/>
                  </a:cubicBezTo>
                  <a:cubicBezTo>
                    <a:pt x="33081" y="342735"/>
                    <a:pt x="27260" y="200389"/>
                    <a:pt x="23820" y="162289"/>
                  </a:cubicBezTo>
                  <a:cubicBezTo>
                    <a:pt x="20380" y="124189"/>
                    <a:pt x="13501" y="165729"/>
                    <a:pt x="15882" y="159114"/>
                  </a:cubicBezTo>
                  <a:cubicBezTo>
                    <a:pt x="18263" y="152499"/>
                    <a:pt x="40753" y="135301"/>
                    <a:pt x="38107" y="122601"/>
                  </a:cubicBezTo>
                  <a:cubicBezTo>
                    <a:pt x="35461" y="109901"/>
                    <a:pt x="536" y="90587"/>
                    <a:pt x="7" y="82914"/>
                  </a:cubicBezTo>
                  <a:cubicBezTo>
                    <a:pt x="-522" y="75241"/>
                    <a:pt x="26995" y="86618"/>
                    <a:pt x="34932" y="76564"/>
                  </a:cubicBezTo>
                  <a:cubicBezTo>
                    <a:pt x="42869" y="66510"/>
                    <a:pt x="44987" y="-13395"/>
                    <a:pt x="46045" y="19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5F9822E4-5C6E-4063-8F52-CEBBF0FA33B4}"/>
                </a:ext>
              </a:extLst>
            </p:cNvPr>
            <p:cNvSpPr/>
            <p:nvPr/>
          </p:nvSpPr>
          <p:spPr>
            <a:xfrm>
              <a:off x="4191000" y="4073399"/>
              <a:ext cx="52420" cy="250987"/>
            </a:xfrm>
            <a:custGeom>
              <a:avLst/>
              <a:gdLst>
                <a:gd name="connsiteX0" fmla="*/ 34925 w 52420"/>
                <a:gd name="connsiteY0" fmla="*/ 126 h 250987"/>
                <a:gd name="connsiteX1" fmla="*/ 25400 w 52420"/>
                <a:gd name="connsiteY1" fmla="*/ 49339 h 250987"/>
                <a:gd name="connsiteX2" fmla="*/ 38100 w 52420"/>
                <a:gd name="connsiteY2" fmla="*/ 73151 h 250987"/>
                <a:gd name="connsiteX3" fmla="*/ 20638 w 52420"/>
                <a:gd name="connsiteY3" fmla="*/ 90614 h 250987"/>
                <a:gd name="connsiteX4" fmla="*/ 38100 w 52420"/>
                <a:gd name="connsiteY4" fmla="*/ 189039 h 250987"/>
                <a:gd name="connsiteX5" fmla="*/ 50800 w 52420"/>
                <a:gd name="connsiteY5" fmla="*/ 250951 h 250987"/>
                <a:gd name="connsiteX6" fmla="*/ 0 w 52420"/>
                <a:gd name="connsiteY6" fmla="*/ 198564 h 250987"/>
                <a:gd name="connsiteX7" fmla="*/ 50800 w 52420"/>
                <a:gd name="connsiteY7" fmla="*/ 231901 h 250987"/>
                <a:gd name="connsiteX8" fmla="*/ 33338 w 52420"/>
                <a:gd name="connsiteY8" fmla="*/ 163639 h 250987"/>
                <a:gd name="connsiteX9" fmla="*/ 14288 w 52420"/>
                <a:gd name="connsiteY9" fmla="*/ 90614 h 250987"/>
                <a:gd name="connsiteX10" fmla="*/ 28575 w 52420"/>
                <a:gd name="connsiteY10" fmla="*/ 65214 h 250987"/>
                <a:gd name="connsiteX11" fmla="*/ 34925 w 52420"/>
                <a:gd name="connsiteY11" fmla="*/ 126 h 2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20" h="250987">
                  <a:moveTo>
                    <a:pt x="34925" y="126"/>
                  </a:moveTo>
                  <a:cubicBezTo>
                    <a:pt x="34396" y="-2520"/>
                    <a:pt x="24871" y="37168"/>
                    <a:pt x="25400" y="49339"/>
                  </a:cubicBezTo>
                  <a:cubicBezTo>
                    <a:pt x="25929" y="61510"/>
                    <a:pt x="38894" y="66272"/>
                    <a:pt x="38100" y="73151"/>
                  </a:cubicBezTo>
                  <a:cubicBezTo>
                    <a:pt x="37306" y="80030"/>
                    <a:pt x="20638" y="71299"/>
                    <a:pt x="20638" y="90614"/>
                  </a:cubicBezTo>
                  <a:cubicBezTo>
                    <a:pt x="20638" y="109929"/>
                    <a:pt x="33073" y="162316"/>
                    <a:pt x="38100" y="189039"/>
                  </a:cubicBezTo>
                  <a:cubicBezTo>
                    <a:pt x="43127" y="215762"/>
                    <a:pt x="57150" y="249364"/>
                    <a:pt x="50800" y="250951"/>
                  </a:cubicBezTo>
                  <a:cubicBezTo>
                    <a:pt x="44450" y="252539"/>
                    <a:pt x="0" y="201739"/>
                    <a:pt x="0" y="198564"/>
                  </a:cubicBezTo>
                  <a:cubicBezTo>
                    <a:pt x="0" y="195389"/>
                    <a:pt x="45244" y="237722"/>
                    <a:pt x="50800" y="231901"/>
                  </a:cubicBezTo>
                  <a:cubicBezTo>
                    <a:pt x="56356" y="226080"/>
                    <a:pt x="39423" y="187187"/>
                    <a:pt x="33338" y="163639"/>
                  </a:cubicBezTo>
                  <a:cubicBezTo>
                    <a:pt x="27253" y="140091"/>
                    <a:pt x="15082" y="107018"/>
                    <a:pt x="14288" y="90614"/>
                  </a:cubicBezTo>
                  <a:cubicBezTo>
                    <a:pt x="13494" y="74210"/>
                    <a:pt x="27517" y="73416"/>
                    <a:pt x="28575" y="65214"/>
                  </a:cubicBezTo>
                  <a:cubicBezTo>
                    <a:pt x="29633" y="57012"/>
                    <a:pt x="35454" y="2772"/>
                    <a:pt x="34925" y="1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707C7EE6-3FC0-442B-83A7-B144EEC1BB18}"/>
                </a:ext>
              </a:extLst>
            </p:cNvPr>
            <p:cNvSpPr/>
            <p:nvPr/>
          </p:nvSpPr>
          <p:spPr>
            <a:xfrm>
              <a:off x="4197344" y="4282043"/>
              <a:ext cx="90574" cy="234506"/>
            </a:xfrm>
            <a:custGeom>
              <a:avLst/>
              <a:gdLst>
                <a:gd name="connsiteX0" fmla="*/ 6 w 90574"/>
                <a:gd name="connsiteY0" fmla="*/ 1032 h 234506"/>
                <a:gd name="connsiteX1" fmla="*/ 12706 w 90574"/>
                <a:gd name="connsiteY1" fmla="*/ 112157 h 234506"/>
                <a:gd name="connsiteX2" fmla="*/ 28581 w 90574"/>
                <a:gd name="connsiteY2" fmla="*/ 172482 h 234506"/>
                <a:gd name="connsiteX3" fmla="*/ 90494 w 90574"/>
                <a:gd name="connsiteY3" fmla="*/ 234395 h 234506"/>
                <a:gd name="connsiteX4" fmla="*/ 14294 w 90574"/>
                <a:gd name="connsiteY4" fmla="*/ 183595 h 234506"/>
                <a:gd name="connsiteX5" fmla="*/ 6 w 90574"/>
                <a:gd name="connsiteY5" fmla="*/ 1032 h 23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74" h="234506">
                  <a:moveTo>
                    <a:pt x="6" y="1032"/>
                  </a:moveTo>
                  <a:cubicBezTo>
                    <a:pt x="-259" y="-10874"/>
                    <a:pt x="7944" y="83582"/>
                    <a:pt x="12706" y="112157"/>
                  </a:cubicBezTo>
                  <a:cubicBezTo>
                    <a:pt x="17468" y="140732"/>
                    <a:pt x="15616" y="152109"/>
                    <a:pt x="28581" y="172482"/>
                  </a:cubicBezTo>
                  <a:cubicBezTo>
                    <a:pt x="41546" y="192855"/>
                    <a:pt x="92875" y="232543"/>
                    <a:pt x="90494" y="234395"/>
                  </a:cubicBezTo>
                  <a:cubicBezTo>
                    <a:pt x="88113" y="236247"/>
                    <a:pt x="26994" y="214816"/>
                    <a:pt x="14294" y="183595"/>
                  </a:cubicBezTo>
                  <a:cubicBezTo>
                    <a:pt x="1594" y="152374"/>
                    <a:pt x="271" y="12938"/>
                    <a:pt x="6" y="1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6B7C4D35-1A3D-43AC-8BA9-EF7EFCDDD86C}"/>
                </a:ext>
              </a:extLst>
            </p:cNvPr>
            <p:cNvSpPr/>
            <p:nvPr/>
          </p:nvSpPr>
          <p:spPr>
            <a:xfrm>
              <a:off x="4230688" y="4500563"/>
              <a:ext cx="133350" cy="57657"/>
            </a:xfrm>
            <a:custGeom>
              <a:avLst/>
              <a:gdLst>
                <a:gd name="connsiteX0" fmla="*/ 0 w 133350"/>
                <a:gd name="connsiteY0" fmla="*/ 0 h 57657"/>
                <a:gd name="connsiteX1" fmla="*/ 93662 w 133350"/>
                <a:gd name="connsiteY1" fmla="*/ 50800 h 57657"/>
                <a:gd name="connsiteX2" fmla="*/ 133350 w 133350"/>
                <a:gd name="connsiteY2" fmla="*/ 57150 h 57657"/>
                <a:gd name="connsiteX3" fmla="*/ 0 w 133350"/>
                <a:gd name="connsiteY3" fmla="*/ 0 h 5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57657">
                  <a:moveTo>
                    <a:pt x="0" y="0"/>
                  </a:moveTo>
                  <a:cubicBezTo>
                    <a:pt x="35718" y="20637"/>
                    <a:pt x="71437" y="41275"/>
                    <a:pt x="93662" y="50800"/>
                  </a:cubicBezTo>
                  <a:cubicBezTo>
                    <a:pt x="115887" y="60325"/>
                    <a:pt x="133350" y="57150"/>
                    <a:pt x="133350" y="57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0F28F7FB-AC34-4F10-BF71-FAD4FBE33F2A}"/>
                </a:ext>
              </a:extLst>
            </p:cNvPr>
            <p:cNvSpPr/>
            <p:nvPr/>
          </p:nvSpPr>
          <p:spPr>
            <a:xfrm>
              <a:off x="4186035" y="4502125"/>
              <a:ext cx="77479" cy="730624"/>
            </a:xfrm>
            <a:custGeom>
              <a:avLst/>
              <a:gdLst>
                <a:gd name="connsiteX0" fmla="*/ 36715 w 77479"/>
                <a:gd name="connsiteY0" fmla="*/ 6375 h 730624"/>
                <a:gd name="connsiteX1" fmla="*/ 63703 w 77479"/>
                <a:gd name="connsiteY1" fmla="*/ 66700 h 730624"/>
                <a:gd name="connsiteX2" fmla="*/ 49415 w 77479"/>
                <a:gd name="connsiteY2" fmla="*/ 571525 h 730624"/>
                <a:gd name="connsiteX3" fmla="*/ 52590 w 77479"/>
                <a:gd name="connsiteY3" fmla="*/ 668363 h 730624"/>
                <a:gd name="connsiteX4" fmla="*/ 203 w 77479"/>
                <a:gd name="connsiteY4" fmla="*/ 730275 h 730624"/>
                <a:gd name="connsiteX5" fmla="*/ 74815 w 77479"/>
                <a:gd name="connsiteY5" fmla="*/ 641375 h 730624"/>
                <a:gd name="connsiteX6" fmla="*/ 60528 w 77479"/>
                <a:gd name="connsiteY6" fmla="*/ 428650 h 730624"/>
                <a:gd name="connsiteX7" fmla="*/ 57353 w 77479"/>
                <a:gd name="connsiteY7" fmla="*/ 73050 h 730624"/>
                <a:gd name="connsiteX8" fmla="*/ 36715 w 77479"/>
                <a:gd name="connsiteY8" fmla="*/ 6375 h 73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79" h="730624">
                  <a:moveTo>
                    <a:pt x="36715" y="6375"/>
                  </a:moveTo>
                  <a:cubicBezTo>
                    <a:pt x="37773" y="5317"/>
                    <a:pt x="61586" y="-27492"/>
                    <a:pt x="63703" y="66700"/>
                  </a:cubicBezTo>
                  <a:cubicBezTo>
                    <a:pt x="65820" y="160892"/>
                    <a:pt x="51267" y="471248"/>
                    <a:pt x="49415" y="571525"/>
                  </a:cubicBezTo>
                  <a:cubicBezTo>
                    <a:pt x="47563" y="671802"/>
                    <a:pt x="60792" y="641905"/>
                    <a:pt x="52590" y="668363"/>
                  </a:cubicBezTo>
                  <a:cubicBezTo>
                    <a:pt x="44388" y="694821"/>
                    <a:pt x="-3501" y="734773"/>
                    <a:pt x="203" y="730275"/>
                  </a:cubicBezTo>
                  <a:cubicBezTo>
                    <a:pt x="3907" y="725777"/>
                    <a:pt x="64761" y="691646"/>
                    <a:pt x="74815" y="641375"/>
                  </a:cubicBezTo>
                  <a:cubicBezTo>
                    <a:pt x="84869" y="591104"/>
                    <a:pt x="63438" y="523371"/>
                    <a:pt x="60528" y="428650"/>
                  </a:cubicBezTo>
                  <a:cubicBezTo>
                    <a:pt x="57618" y="333929"/>
                    <a:pt x="58411" y="140783"/>
                    <a:pt x="57353" y="73050"/>
                  </a:cubicBezTo>
                  <a:cubicBezTo>
                    <a:pt x="56295" y="5317"/>
                    <a:pt x="35657" y="7433"/>
                    <a:pt x="36715" y="63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7FF98A11-CEAB-4A2C-B935-4BCA64FA53BF}"/>
                </a:ext>
              </a:extLst>
            </p:cNvPr>
            <p:cNvSpPr/>
            <p:nvPr/>
          </p:nvSpPr>
          <p:spPr>
            <a:xfrm>
              <a:off x="4160836" y="2790253"/>
              <a:ext cx="99121" cy="497126"/>
            </a:xfrm>
            <a:custGeom>
              <a:avLst/>
              <a:gdLst>
                <a:gd name="connsiteX0" fmla="*/ 2 w 99121"/>
                <a:gd name="connsiteY0" fmla="*/ 2160 h 497126"/>
                <a:gd name="connsiteX1" fmla="*/ 88902 w 99121"/>
                <a:gd name="connsiteY1" fmla="*/ 49785 h 497126"/>
                <a:gd name="connsiteX2" fmla="*/ 96839 w 99121"/>
                <a:gd name="connsiteY2" fmla="*/ 287910 h 497126"/>
                <a:gd name="connsiteX3" fmla="*/ 85727 w 99121"/>
                <a:gd name="connsiteY3" fmla="*/ 491110 h 497126"/>
                <a:gd name="connsiteX4" fmla="*/ 82552 w 99121"/>
                <a:gd name="connsiteY4" fmla="*/ 437135 h 497126"/>
                <a:gd name="connsiteX5" fmla="*/ 74614 w 99121"/>
                <a:gd name="connsiteY5" fmla="*/ 372047 h 497126"/>
                <a:gd name="connsiteX6" fmla="*/ 90489 w 99121"/>
                <a:gd name="connsiteY6" fmla="*/ 189485 h 497126"/>
                <a:gd name="connsiteX7" fmla="*/ 85727 w 99121"/>
                <a:gd name="connsiteY7" fmla="*/ 89472 h 497126"/>
                <a:gd name="connsiteX8" fmla="*/ 2 w 99121"/>
                <a:gd name="connsiteY8" fmla="*/ 2160 h 4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21" h="497126">
                  <a:moveTo>
                    <a:pt x="2" y="2160"/>
                  </a:moveTo>
                  <a:cubicBezTo>
                    <a:pt x="531" y="-4454"/>
                    <a:pt x="72763" y="2160"/>
                    <a:pt x="88902" y="49785"/>
                  </a:cubicBezTo>
                  <a:cubicBezTo>
                    <a:pt x="105042" y="97410"/>
                    <a:pt x="97368" y="214356"/>
                    <a:pt x="96839" y="287910"/>
                  </a:cubicBezTo>
                  <a:cubicBezTo>
                    <a:pt x="96310" y="361464"/>
                    <a:pt x="88108" y="466239"/>
                    <a:pt x="85727" y="491110"/>
                  </a:cubicBezTo>
                  <a:cubicBezTo>
                    <a:pt x="83346" y="515981"/>
                    <a:pt x="84404" y="456979"/>
                    <a:pt x="82552" y="437135"/>
                  </a:cubicBezTo>
                  <a:cubicBezTo>
                    <a:pt x="80700" y="417291"/>
                    <a:pt x="73291" y="413322"/>
                    <a:pt x="74614" y="372047"/>
                  </a:cubicBezTo>
                  <a:cubicBezTo>
                    <a:pt x="75937" y="330772"/>
                    <a:pt x="88637" y="236581"/>
                    <a:pt x="90489" y="189485"/>
                  </a:cubicBezTo>
                  <a:cubicBezTo>
                    <a:pt x="92341" y="142389"/>
                    <a:pt x="94723" y="120164"/>
                    <a:pt x="85727" y="89472"/>
                  </a:cubicBezTo>
                  <a:cubicBezTo>
                    <a:pt x="76731" y="58780"/>
                    <a:pt x="-527" y="8774"/>
                    <a:pt x="2" y="2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465C1927-AFA8-4D94-8558-2C046903855A}"/>
                </a:ext>
              </a:extLst>
            </p:cNvPr>
            <p:cNvSpPr/>
            <p:nvPr/>
          </p:nvSpPr>
          <p:spPr>
            <a:xfrm>
              <a:off x="4203408" y="2828900"/>
              <a:ext cx="1889417" cy="76240"/>
            </a:xfrm>
            <a:custGeom>
              <a:avLst/>
              <a:gdLst>
                <a:gd name="connsiteX0" fmla="*/ 1889417 w 1889417"/>
                <a:gd name="connsiteY0" fmla="*/ 25425 h 76240"/>
                <a:gd name="connsiteX1" fmla="*/ 994067 w 1889417"/>
                <a:gd name="connsiteY1" fmla="*/ 12725 h 76240"/>
                <a:gd name="connsiteX2" fmla="*/ 117767 w 1889417"/>
                <a:gd name="connsiteY2" fmla="*/ 12725 h 76240"/>
                <a:gd name="connsiteX3" fmla="*/ 35217 w 1889417"/>
                <a:gd name="connsiteY3" fmla="*/ 76225 h 76240"/>
                <a:gd name="connsiteX4" fmla="*/ 73317 w 1889417"/>
                <a:gd name="connsiteY4" fmla="*/ 6375 h 76240"/>
                <a:gd name="connsiteX5" fmla="*/ 835317 w 1889417"/>
                <a:gd name="connsiteY5" fmla="*/ 3200 h 76240"/>
                <a:gd name="connsiteX6" fmla="*/ 1889417 w 1889417"/>
                <a:gd name="connsiteY6" fmla="*/ 25425 h 7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9417" h="76240">
                  <a:moveTo>
                    <a:pt x="1889417" y="25425"/>
                  </a:moveTo>
                  <a:lnTo>
                    <a:pt x="994067" y="12725"/>
                  </a:lnTo>
                  <a:cubicBezTo>
                    <a:pt x="698792" y="10608"/>
                    <a:pt x="277575" y="2142"/>
                    <a:pt x="117767" y="12725"/>
                  </a:cubicBezTo>
                  <a:cubicBezTo>
                    <a:pt x="-42041" y="23308"/>
                    <a:pt x="42625" y="77283"/>
                    <a:pt x="35217" y="76225"/>
                  </a:cubicBezTo>
                  <a:cubicBezTo>
                    <a:pt x="27809" y="75167"/>
                    <a:pt x="-60033" y="18546"/>
                    <a:pt x="73317" y="6375"/>
                  </a:cubicBezTo>
                  <a:cubicBezTo>
                    <a:pt x="206667" y="-5796"/>
                    <a:pt x="835317" y="3200"/>
                    <a:pt x="835317" y="3200"/>
                  </a:cubicBezTo>
                  <a:lnTo>
                    <a:pt x="1889417" y="25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ED11BA4B-7C0D-4EB7-AE31-CFE218B88161}"/>
                </a:ext>
              </a:extLst>
            </p:cNvPr>
            <p:cNvSpPr/>
            <p:nvPr/>
          </p:nvSpPr>
          <p:spPr>
            <a:xfrm>
              <a:off x="4298950" y="2873681"/>
              <a:ext cx="152989" cy="1578141"/>
            </a:xfrm>
            <a:custGeom>
              <a:avLst/>
              <a:gdLst>
                <a:gd name="connsiteX0" fmla="*/ 0 w 152989"/>
                <a:gd name="connsiteY0" fmla="*/ 15569 h 1578141"/>
                <a:gd name="connsiteX1" fmla="*/ 15875 w 152989"/>
                <a:gd name="connsiteY1" fmla="*/ 1209369 h 1578141"/>
                <a:gd name="connsiteX2" fmla="*/ 9525 w 152989"/>
                <a:gd name="connsiteY2" fmla="*/ 1403044 h 1578141"/>
                <a:gd name="connsiteX3" fmla="*/ 31750 w 152989"/>
                <a:gd name="connsiteY3" fmla="*/ 1501469 h 1578141"/>
                <a:gd name="connsiteX4" fmla="*/ 152400 w 152989"/>
                <a:gd name="connsiteY4" fmla="*/ 1574494 h 1578141"/>
                <a:gd name="connsiteX5" fmla="*/ 76200 w 152989"/>
                <a:gd name="connsiteY5" fmla="*/ 1552269 h 1578141"/>
                <a:gd name="connsiteX6" fmla="*/ 38100 w 152989"/>
                <a:gd name="connsiteY6" fmla="*/ 1425269 h 1578141"/>
                <a:gd name="connsiteX7" fmla="*/ 15875 w 152989"/>
                <a:gd name="connsiteY7" fmla="*/ 587069 h 1578141"/>
                <a:gd name="connsiteX8" fmla="*/ 0 w 152989"/>
                <a:gd name="connsiteY8" fmla="*/ 15569 h 157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89" h="1578141">
                  <a:moveTo>
                    <a:pt x="0" y="15569"/>
                  </a:moveTo>
                  <a:cubicBezTo>
                    <a:pt x="0" y="119286"/>
                    <a:pt x="14288" y="978123"/>
                    <a:pt x="15875" y="1209369"/>
                  </a:cubicBezTo>
                  <a:cubicBezTo>
                    <a:pt x="17462" y="1440615"/>
                    <a:pt x="6879" y="1354361"/>
                    <a:pt x="9525" y="1403044"/>
                  </a:cubicBezTo>
                  <a:cubicBezTo>
                    <a:pt x="12171" y="1451727"/>
                    <a:pt x="7938" y="1472894"/>
                    <a:pt x="31750" y="1501469"/>
                  </a:cubicBezTo>
                  <a:cubicBezTo>
                    <a:pt x="55562" y="1530044"/>
                    <a:pt x="144992" y="1566027"/>
                    <a:pt x="152400" y="1574494"/>
                  </a:cubicBezTo>
                  <a:cubicBezTo>
                    <a:pt x="159808" y="1582961"/>
                    <a:pt x="95250" y="1577140"/>
                    <a:pt x="76200" y="1552269"/>
                  </a:cubicBezTo>
                  <a:cubicBezTo>
                    <a:pt x="57150" y="1527398"/>
                    <a:pt x="48154" y="1586136"/>
                    <a:pt x="38100" y="1425269"/>
                  </a:cubicBezTo>
                  <a:cubicBezTo>
                    <a:pt x="28046" y="1264402"/>
                    <a:pt x="22225" y="822548"/>
                    <a:pt x="15875" y="587069"/>
                  </a:cubicBezTo>
                  <a:cubicBezTo>
                    <a:pt x="9525" y="351590"/>
                    <a:pt x="0" y="-88148"/>
                    <a:pt x="0" y="155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7A7C0D58-BF8C-4D46-8573-E517CB383191}"/>
                </a:ext>
              </a:extLst>
            </p:cNvPr>
            <p:cNvSpPr/>
            <p:nvPr/>
          </p:nvSpPr>
          <p:spPr>
            <a:xfrm>
              <a:off x="4268747" y="4537925"/>
              <a:ext cx="1847240" cy="64433"/>
            </a:xfrm>
            <a:custGeom>
              <a:avLst/>
              <a:gdLst>
                <a:gd name="connsiteX0" fmla="*/ 23853 w 1847240"/>
                <a:gd name="connsiteY0" fmla="*/ 208 h 64433"/>
                <a:gd name="connsiteX1" fmla="*/ 1463186 w 1847240"/>
                <a:gd name="connsiteY1" fmla="*/ 63708 h 64433"/>
                <a:gd name="connsiteX2" fmla="*/ 1844186 w 1847240"/>
                <a:gd name="connsiteY2" fmla="*/ 34075 h 64433"/>
                <a:gd name="connsiteX3" fmla="*/ 1327720 w 1847240"/>
                <a:gd name="connsiteY3" fmla="*/ 25608 h 64433"/>
                <a:gd name="connsiteX4" fmla="*/ 616520 w 1847240"/>
                <a:gd name="connsiteY4" fmla="*/ 42542 h 64433"/>
                <a:gd name="connsiteX5" fmla="*/ 23853 w 1847240"/>
                <a:gd name="connsiteY5" fmla="*/ 208 h 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7240" h="64433">
                  <a:moveTo>
                    <a:pt x="23853" y="208"/>
                  </a:moveTo>
                  <a:cubicBezTo>
                    <a:pt x="164964" y="3736"/>
                    <a:pt x="1159797" y="58064"/>
                    <a:pt x="1463186" y="63708"/>
                  </a:cubicBezTo>
                  <a:cubicBezTo>
                    <a:pt x="1766575" y="69352"/>
                    <a:pt x="1866764" y="40425"/>
                    <a:pt x="1844186" y="34075"/>
                  </a:cubicBezTo>
                  <a:cubicBezTo>
                    <a:pt x="1821608" y="27725"/>
                    <a:pt x="1532331" y="24197"/>
                    <a:pt x="1327720" y="25608"/>
                  </a:cubicBezTo>
                  <a:cubicBezTo>
                    <a:pt x="1123109" y="27019"/>
                    <a:pt x="828187" y="46070"/>
                    <a:pt x="616520" y="42542"/>
                  </a:cubicBezTo>
                  <a:cubicBezTo>
                    <a:pt x="404853" y="39014"/>
                    <a:pt x="-117258" y="-3320"/>
                    <a:pt x="23853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C9750069-A626-45C0-AEA5-313D3FEAE9EF}"/>
                </a:ext>
              </a:extLst>
            </p:cNvPr>
            <p:cNvSpPr/>
            <p:nvPr/>
          </p:nvSpPr>
          <p:spPr>
            <a:xfrm>
              <a:off x="4429101" y="4458905"/>
              <a:ext cx="1664101" cy="66763"/>
            </a:xfrm>
            <a:custGeom>
              <a:avLst/>
              <a:gdLst>
                <a:gd name="connsiteX0" fmla="*/ 1612 w 1664101"/>
                <a:gd name="connsiteY0" fmla="*/ 383 h 66763"/>
                <a:gd name="connsiteX1" fmla="*/ 211162 w 1664101"/>
                <a:gd name="connsiteY1" fmla="*/ 52770 h 66763"/>
                <a:gd name="connsiteX2" fmla="*/ 947762 w 1664101"/>
                <a:gd name="connsiteY2" fmla="*/ 55945 h 66763"/>
                <a:gd name="connsiteX3" fmla="*/ 1370037 w 1664101"/>
                <a:gd name="connsiteY3" fmla="*/ 63883 h 66763"/>
                <a:gd name="connsiteX4" fmla="*/ 1584349 w 1664101"/>
                <a:gd name="connsiteY4" fmla="*/ 48008 h 66763"/>
                <a:gd name="connsiteX5" fmla="*/ 1654199 w 1664101"/>
                <a:gd name="connsiteY5" fmla="*/ 65470 h 66763"/>
                <a:gd name="connsiteX6" fmla="*/ 1387499 w 1664101"/>
                <a:gd name="connsiteY6" fmla="*/ 65470 h 66763"/>
                <a:gd name="connsiteX7" fmla="*/ 906487 w 1664101"/>
                <a:gd name="connsiteY7" fmla="*/ 59120 h 66763"/>
                <a:gd name="connsiteX8" fmla="*/ 393724 w 1664101"/>
                <a:gd name="connsiteY8" fmla="*/ 62295 h 66763"/>
                <a:gd name="connsiteX9" fmla="*/ 128612 w 1664101"/>
                <a:gd name="connsiteY9" fmla="*/ 30545 h 66763"/>
                <a:gd name="connsiteX10" fmla="*/ 1612 w 1664101"/>
                <a:gd name="connsiteY10" fmla="*/ 383 h 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4101" h="66763">
                  <a:moveTo>
                    <a:pt x="1612" y="383"/>
                  </a:moveTo>
                  <a:cubicBezTo>
                    <a:pt x="15370" y="4087"/>
                    <a:pt x="53470" y="43510"/>
                    <a:pt x="211162" y="52770"/>
                  </a:cubicBezTo>
                  <a:cubicBezTo>
                    <a:pt x="368854" y="62030"/>
                    <a:pt x="754616" y="54093"/>
                    <a:pt x="947762" y="55945"/>
                  </a:cubicBezTo>
                  <a:cubicBezTo>
                    <a:pt x="1140908" y="57797"/>
                    <a:pt x="1263939" y="65206"/>
                    <a:pt x="1370037" y="63883"/>
                  </a:cubicBezTo>
                  <a:cubicBezTo>
                    <a:pt x="1476135" y="62560"/>
                    <a:pt x="1536989" y="47744"/>
                    <a:pt x="1584349" y="48008"/>
                  </a:cubicBezTo>
                  <a:cubicBezTo>
                    <a:pt x="1631709" y="48273"/>
                    <a:pt x="1687007" y="62560"/>
                    <a:pt x="1654199" y="65470"/>
                  </a:cubicBezTo>
                  <a:cubicBezTo>
                    <a:pt x="1621391" y="68380"/>
                    <a:pt x="1387499" y="65470"/>
                    <a:pt x="1387499" y="65470"/>
                  </a:cubicBezTo>
                  <a:lnTo>
                    <a:pt x="906487" y="59120"/>
                  </a:lnTo>
                  <a:cubicBezTo>
                    <a:pt x="740858" y="58591"/>
                    <a:pt x="523370" y="67057"/>
                    <a:pt x="393724" y="62295"/>
                  </a:cubicBezTo>
                  <a:cubicBezTo>
                    <a:pt x="264078" y="57533"/>
                    <a:pt x="192376" y="40334"/>
                    <a:pt x="128612" y="30545"/>
                  </a:cubicBezTo>
                  <a:cubicBezTo>
                    <a:pt x="64848" y="20756"/>
                    <a:pt x="-12146" y="-3321"/>
                    <a:pt x="1612" y="3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68A1BBA9-D094-4675-B2D7-9EC32468BFD6}"/>
                </a:ext>
              </a:extLst>
            </p:cNvPr>
            <p:cNvSpPr/>
            <p:nvPr/>
          </p:nvSpPr>
          <p:spPr>
            <a:xfrm rot="20110820">
              <a:off x="4449763" y="2851149"/>
              <a:ext cx="89253" cy="45719"/>
            </a:xfrm>
            <a:custGeom>
              <a:avLst/>
              <a:gdLst>
                <a:gd name="connsiteX0" fmla="*/ 0 w 89253"/>
                <a:gd name="connsiteY0" fmla="*/ 0 h 3584"/>
                <a:gd name="connsiteX1" fmla="*/ 88900 w 89253"/>
                <a:gd name="connsiteY1" fmla="*/ 3175 h 3584"/>
                <a:gd name="connsiteX2" fmla="*/ 0 w 89253"/>
                <a:gd name="connsiteY2" fmla="*/ 0 h 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53" h="3584">
                  <a:moveTo>
                    <a:pt x="0" y="0"/>
                  </a:moveTo>
                  <a:cubicBezTo>
                    <a:pt x="0" y="0"/>
                    <a:pt x="82021" y="1323"/>
                    <a:pt x="88900" y="3175"/>
                  </a:cubicBezTo>
                  <a:cubicBezTo>
                    <a:pt x="95779" y="502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900A1F96-0426-4A38-AC1F-DB8196722CAA}"/>
                </a:ext>
              </a:extLst>
            </p:cNvPr>
            <p:cNvSpPr/>
            <p:nvPr/>
          </p:nvSpPr>
          <p:spPr>
            <a:xfrm>
              <a:off x="4277528" y="2853601"/>
              <a:ext cx="1805772" cy="35682"/>
            </a:xfrm>
            <a:custGeom>
              <a:avLst/>
              <a:gdLst>
                <a:gd name="connsiteX0" fmla="*/ 11897 w 1805772"/>
                <a:gd name="connsiteY0" fmla="*/ 35649 h 35682"/>
                <a:gd name="connsiteX1" fmla="*/ 208747 w 1805772"/>
                <a:gd name="connsiteY1" fmla="*/ 7074 h 35682"/>
                <a:gd name="connsiteX2" fmla="*/ 1056472 w 1805772"/>
                <a:gd name="connsiteY2" fmla="*/ 724 h 35682"/>
                <a:gd name="connsiteX3" fmla="*/ 1805772 w 1805772"/>
                <a:gd name="connsiteY3" fmla="*/ 19774 h 35682"/>
                <a:gd name="connsiteX4" fmla="*/ 1723222 w 1805772"/>
                <a:gd name="connsiteY4" fmla="*/ 22949 h 35682"/>
                <a:gd name="connsiteX5" fmla="*/ 1354922 w 1805772"/>
                <a:gd name="connsiteY5" fmla="*/ 26124 h 35682"/>
                <a:gd name="connsiteX6" fmla="*/ 453222 w 1805772"/>
                <a:gd name="connsiteY6" fmla="*/ 13424 h 35682"/>
                <a:gd name="connsiteX7" fmla="*/ 11897 w 1805772"/>
                <a:gd name="connsiteY7" fmla="*/ 35649 h 3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5772" h="35682">
                  <a:moveTo>
                    <a:pt x="11897" y="35649"/>
                  </a:moveTo>
                  <a:cubicBezTo>
                    <a:pt x="-28849" y="34591"/>
                    <a:pt x="34651" y="12895"/>
                    <a:pt x="208747" y="7074"/>
                  </a:cubicBezTo>
                  <a:cubicBezTo>
                    <a:pt x="382843" y="1253"/>
                    <a:pt x="790301" y="-1393"/>
                    <a:pt x="1056472" y="724"/>
                  </a:cubicBezTo>
                  <a:cubicBezTo>
                    <a:pt x="1322643" y="2841"/>
                    <a:pt x="1694647" y="16070"/>
                    <a:pt x="1805772" y="19774"/>
                  </a:cubicBezTo>
                  <a:lnTo>
                    <a:pt x="1723222" y="22949"/>
                  </a:lnTo>
                  <a:lnTo>
                    <a:pt x="1354922" y="26124"/>
                  </a:lnTo>
                  <a:lnTo>
                    <a:pt x="453222" y="13424"/>
                  </a:lnTo>
                  <a:cubicBezTo>
                    <a:pt x="235735" y="12366"/>
                    <a:pt x="52643" y="36707"/>
                    <a:pt x="11897" y="356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7484887B-1825-4798-AE38-BBBFBF33B43E}"/>
                </a:ext>
              </a:extLst>
            </p:cNvPr>
            <p:cNvSpPr/>
            <p:nvPr/>
          </p:nvSpPr>
          <p:spPr>
            <a:xfrm>
              <a:off x="2373159" y="4113200"/>
              <a:ext cx="1633691" cy="405413"/>
            </a:xfrm>
            <a:custGeom>
              <a:avLst/>
              <a:gdLst>
                <a:gd name="connsiteX0" fmla="*/ 154 w 1633691"/>
                <a:gd name="connsiteY0" fmla="*/ 13 h 405413"/>
                <a:gd name="connsiteX1" fmla="*/ 19204 w 1633691"/>
                <a:gd name="connsiteY1" fmla="*/ 149238 h 405413"/>
                <a:gd name="connsiteX2" fmla="*/ 33491 w 1633691"/>
                <a:gd name="connsiteY2" fmla="*/ 228613 h 405413"/>
                <a:gd name="connsiteX3" fmla="*/ 89054 w 1633691"/>
                <a:gd name="connsiteY3" fmla="*/ 304813 h 405413"/>
                <a:gd name="connsiteX4" fmla="*/ 201766 w 1633691"/>
                <a:gd name="connsiteY4" fmla="*/ 342913 h 405413"/>
                <a:gd name="connsiteX5" fmla="*/ 687541 w 1633691"/>
                <a:gd name="connsiteY5" fmla="*/ 387363 h 405413"/>
                <a:gd name="connsiteX6" fmla="*/ 1351116 w 1633691"/>
                <a:gd name="connsiteY6" fmla="*/ 396888 h 405413"/>
                <a:gd name="connsiteX7" fmla="*/ 1533679 w 1633691"/>
                <a:gd name="connsiteY7" fmla="*/ 404825 h 405413"/>
                <a:gd name="connsiteX8" fmla="*/ 1633691 w 1633691"/>
                <a:gd name="connsiteY8" fmla="*/ 404825 h 405413"/>
                <a:gd name="connsiteX9" fmla="*/ 1047904 w 1633691"/>
                <a:gd name="connsiteY9" fmla="*/ 398475 h 405413"/>
                <a:gd name="connsiteX10" fmla="*/ 201766 w 1633691"/>
                <a:gd name="connsiteY10" fmla="*/ 334975 h 405413"/>
                <a:gd name="connsiteX11" fmla="*/ 106516 w 1633691"/>
                <a:gd name="connsiteY11" fmla="*/ 277825 h 405413"/>
                <a:gd name="connsiteX12" fmla="*/ 30316 w 1633691"/>
                <a:gd name="connsiteY12" fmla="*/ 141300 h 405413"/>
                <a:gd name="connsiteX13" fmla="*/ 154 w 1633691"/>
                <a:gd name="connsiteY13" fmla="*/ 13 h 4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3691" h="405413">
                  <a:moveTo>
                    <a:pt x="154" y="13"/>
                  </a:moveTo>
                  <a:cubicBezTo>
                    <a:pt x="-1698" y="1336"/>
                    <a:pt x="13648" y="111138"/>
                    <a:pt x="19204" y="149238"/>
                  </a:cubicBezTo>
                  <a:cubicBezTo>
                    <a:pt x="24760" y="187338"/>
                    <a:pt x="21849" y="202684"/>
                    <a:pt x="33491" y="228613"/>
                  </a:cubicBezTo>
                  <a:cubicBezTo>
                    <a:pt x="45133" y="254542"/>
                    <a:pt x="61008" y="285763"/>
                    <a:pt x="89054" y="304813"/>
                  </a:cubicBezTo>
                  <a:cubicBezTo>
                    <a:pt x="117100" y="323863"/>
                    <a:pt x="102018" y="329155"/>
                    <a:pt x="201766" y="342913"/>
                  </a:cubicBezTo>
                  <a:cubicBezTo>
                    <a:pt x="301514" y="356671"/>
                    <a:pt x="495983" y="378367"/>
                    <a:pt x="687541" y="387363"/>
                  </a:cubicBezTo>
                  <a:cubicBezTo>
                    <a:pt x="879099" y="396359"/>
                    <a:pt x="1210093" y="393978"/>
                    <a:pt x="1351116" y="396888"/>
                  </a:cubicBezTo>
                  <a:cubicBezTo>
                    <a:pt x="1492139" y="399798"/>
                    <a:pt x="1486583" y="403502"/>
                    <a:pt x="1533679" y="404825"/>
                  </a:cubicBezTo>
                  <a:cubicBezTo>
                    <a:pt x="1580775" y="406148"/>
                    <a:pt x="1633691" y="404825"/>
                    <a:pt x="1633691" y="404825"/>
                  </a:cubicBezTo>
                  <a:lnTo>
                    <a:pt x="1047904" y="398475"/>
                  </a:lnTo>
                  <a:cubicBezTo>
                    <a:pt x="809250" y="386833"/>
                    <a:pt x="358664" y="355083"/>
                    <a:pt x="201766" y="334975"/>
                  </a:cubicBezTo>
                  <a:cubicBezTo>
                    <a:pt x="44868" y="314867"/>
                    <a:pt x="135091" y="310104"/>
                    <a:pt x="106516" y="277825"/>
                  </a:cubicBezTo>
                  <a:cubicBezTo>
                    <a:pt x="77941" y="245546"/>
                    <a:pt x="45926" y="184163"/>
                    <a:pt x="30316" y="141300"/>
                  </a:cubicBezTo>
                  <a:cubicBezTo>
                    <a:pt x="14706" y="98438"/>
                    <a:pt x="2006" y="-1310"/>
                    <a:pt x="154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7147F144-5AE6-465D-BC1C-39AAA11C455C}"/>
                </a:ext>
              </a:extLst>
            </p:cNvPr>
            <p:cNvSpPr/>
            <p:nvPr/>
          </p:nvSpPr>
          <p:spPr>
            <a:xfrm>
              <a:off x="2378060" y="4111522"/>
              <a:ext cx="128900" cy="309878"/>
            </a:xfrm>
            <a:custGeom>
              <a:avLst/>
              <a:gdLst>
                <a:gd name="connsiteX0" fmla="*/ 15 w 128900"/>
                <a:gd name="connsiteY0" fmla="*/ 103 h 309878"/>
                <a:gd name="connsiteX1" fmla="*/ 66690 w 128900"/>
                <a:gd name="connsiteY1" fmla="*/ 11216 h 309878"/>
                <a:gd name="connsiteX2" fmla="*/ 90503 w 128900"/>
                <a:gd name="connsiteY2" fmla="*/ 44553 h 309878"/>
                <a:gd name="connsiteX3" fmla="*/ 65103 w 128900"/>
                <a:gd name="connsiteY3" fmla="*/ 93766 h 309878"/>
                <a:gd name="connsiteX4" fmla="*/ 46053 w 128900"/>
                <a:gd name="connsiteY4" fmla="*/ 158853 h 309878"/>
                <a:gd name="connsiteX5" fmla="*/ 52403 w 128900"/>
                <a:gd name="connsiteY5" fmla="*/ 219178 h 309878"/>
                <a:gd name="connsiteX6" fmla="*/ 128603 w 128900"/>
                <a:gd name="connsiteY6" fmla="*/ 309666 h 309878"/>
                <a:gd name="connsiteX7" fmla="*/ 77803 w 128900"/>
                <a:gd name="connsiteY7" fmla="*/ 241403 h 309878"/>
                <a:gd name="connsiteX8" fmla="*/ 50815 w 128900"/>
                <a:gd name="connsiteY8" fmla="*/ 150916 h 309878"/>
                <a:gd name="connsiteX9" fmla="*/ 96853 w 128900"/>
                <a:gd name="connsiteY9" fmla="*/ 35028 h 309878"/>
                <a:gd name="connsiteX10" fmla="*/ 73040 w 128900"/>
                <a:gd name="connsiteY10" fmla="*/ 8041 h 309878"/>
                <a:gd name="connsiteX11" fmla="*/ 15 w 128900"/>
                <a:gd name="connsiteY11" fmla="*/ 103 h 30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900" h="309878">
                  <a:moveTo>
                    <a:pt x="15" y="103"/>
                  </a:moveTo>
                  <a:cubicBezTo>
                    <a:pt x="-1043" y="632"/>
                    <a:pt x="51609" y="3808"/>
                    <a:pt x="66690" y="11216"/>
                  </a:cubicBezTo>
                  <a:cubicBezTo>
                    <a:pt x="81771" y="18624"/>
                    <a:pt x="90767" y="30795"/>
                    <a:pt x="90503" y="44553"/>
                  </a:cubicBezTo>
                  <a:cubicBezTo>
                    <a:pt x="90239" y="58311"/>
                    <a:pt x="72511" y="74716"/>
                    <a:pt x="65103" y="93766"/>
                  </a:cubicBezTo>
                  <a:cubicBezTo>
                    <a:pt x="57695" y="112816"/>
                    <a:pt x="48170" y="137951"/>
                    <a:pt x="46053" y="158853"/>
                  </a:cubicBezTo>
                  <a:cubicBezTo>
                    <a:pt x="43936" y="179755"/>
                    <a:pt x="38645" y="194043"/>
                    <a:pt x="52403" y="219178"/>
                  </a:cubicBezTo>
                  <a:cubicBezTo>
                    <a:pt x="66161" y="244313"/>
                    <a:pt x="124370" y="305962"/>
                    <a:pt x="128603" y="309666"/>
                  </a:cubicBezTo>
                  <a:cubicBezTo>
                    <a:pt x="132836" y="313370"/>
                    <a:pt x="90768" y="267861"/>
                    <a:pt x="77803" y="241403"/>
                  </a:cubicBezTo>
                  <a:cubicBezTo>
                    <a:pt x="64838" y="214945"/>
                    <a:pt x="47640" y="185312"/>
                    <a:pt x="50815" y="150916"/>
                  </a:cubicBezTo>
                  <a:cubicBezTo>
                    <a:pt x="53990" y="116520"/>
                    <a:pt x="93149" y="58841"/>
                    <a:pt x="96853" y="35028"/>
                  </a:cubicBezTo>
                  <a:cubicBezTo>
                    <a:pt x="100557" y="11216"/>
                    <a:pt x="88386" y="15185"/>
                    <a:pt x="73040" y="8041"/>
                  </a:cubicBezTo>
                  <a:cubicBezTo>
                    <a:pt x="57694" y="897"/>
                    <a:pt x="1073" y="-426"/>
                    <a:pt x="15" y="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6C2B5E44-D26D-4415-85DF-5DF84044D04F}"/>
                </a:ext>
              </a:extLst>
            </p:cNvPr>
            <p:cNvSpPr/>
            <p:nvPr/>
          </p:nvSpPr>
          <p:spPr>
            <a:xfrm>
              <a:off x="2482100" y="4398810"/>
              <a:ext cx="1614674" cy="104047"/>
            </a:xfrm>
            <a:custGeom>
              <a:avLst/>
              <a:gdLst>
                <a:gd name="connsiteX0" fmla="*/ 5513 w 1614674"/>
                <a:gd name="connsiteY0" fmla="*/ 153 h 104047"/>
                <a:gd name="connsiteX1" fmla="*/ 165850 w 1614674"/>
                <a:gd name="connsiteY1" fmla="*/ 38253 h 104047"/>
                <a:gd name="connsiteX2" fmla="*/ 1064375 w 1614674"/>
                <a:gd name="connsiteY2" fmla="*/ 95403 h 104047"/>
                <a:gd name="connsiteX3" fmla="*/ 1612063 w 1614674"/>
                <a:gd name="connsiteY3" fmla="*/ 103340 h 104047"/>
                <a:gd name="connsiteX4" fmla="*/ 1285038 w 1614674"/>
                <a:gd name="connsiteY4" fmla="*/ 90640 h 104047"/>
                <a:gd name="connsiteX5" fmla="*/ 437313 w 1614674"/>
                <a:gd name="connsiteY5" fmla="*/ 50953 h 104047"/>
                <a:gd name="connsiteX6" fmla="*/ 73775 w 1614674"/>
                <a:gd name="connsiteY6" fmla="*/ 25553 h 104047"/>
                <a:gd name="connsiteX7" fmla="*/ 5513 w 1614674"/>
                <a:gd name="connsiteY7" fmla="*/ 153 h 10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4674" h="104047">
                  <a:moveTo>
                    <a:pt x="5513" y="153"/>
                  </a:moveTo>
                  <a:cubicBezTo>
                    <a:pt x="20859" y="2270"/>
                    <a:pt x="-10627" y="22378"/>
                    <a:pt x="165850" y="38253"/>
                  </a:cubicBezTo>
                  <a:cubicBezTo>
                    <a:pt x="342327" y="54128"/>
                    <a:pt x="823340" y="84555"/>
                    <a:pt x="1064375" y="95403"/>
                  </a:cubicBezTo>
                  <a:cubicBezTo>
                    <a:pt x="1305410" y="106251"/>
                    <a:pt x="1575286" y="104134"/>
                    <a:pt x="1612063" y="103340"/>
                  </a:cubicBezTo>
                  <a:cubicBezTo>
                    <a:pt x="1648840" y="102546"/>
                    <a:pt x="1285038" y="90640"/>
                    <a:pt x="1285038" y="90640"/>
                  </a:cubicBezTo>
                  <a:lnTo>
                    <a:pt x="437313" y="50953"/>
                  </a:lnTo>
                  <a:cubicBezTo>
                    <a:pt x="235436" y="40105"/>
                    <a:pt x="142567" y="32697"/>
                    <a:pt x="73775" y="25553"/>
                  </a:cubicBezTo>
                  <a:cubicBezTo>
                    <a:pt x="4983" y="18409"/>
                    <a:pt x="-9833" y="-1964"/>
                    <a:pt x="5513" y="1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37284FC4-BA9D-4BC7-9EF1-3B2445FE4E46}"/>
                </a:ext>
              </a:extLst>
            </p:cNvPr>
            <p:cNvSpPr/>
            <p:nvPr/>
          </p:nvSpPr>
          <p:spPr>
            <a:xfrm>
              <a:off x="3891906" y="4420815"/>
              <a:ext cx="291364" cy="99397"/>
            </a:xfrm>
            <a:custGeom>
              <a:avLst/>
              <a:gdLst>
                <a:gd name="connsiteX0" fmla="*/ 291157 w 291364"/>
                <a:gd name="connsiteY0" fmla="*/ 373 h 99397"/>
                <a:gd name="connsiteX1" fmla="*/ 253057 w 291364"/>
                <a:gd name="connsiteY1" fmla="*/ 78160 h 99397"/>
                <a:gd name="connsiteX2" fmla="*/ 167332 w 291364"/>
                <a:gd name="connsiteY2" fmla="*/ 97210 h 99397"/>
                <a:gd name="connsiteX3" fmla="*/ 644 w 291364"/>
                <a:gd name="connsiteY3" fmla="*/ 97210 h 99397"/>
                <a:gd name="connsiteX4" fmla="*/ 234007 w 291364"/>
                <a:gd name="connsiteY4" fmla="*/ 81335 h 99397"/>
                <a:gd name="connsiteX5" fmla="*/ 267344 w 291364"/>
                <a:gd name="connsiteY5" fmla="*/ 49585 h 99397"/>
                <a:gd name="connsiteX6" fmla="*/ 291157 w 291364"/>
                <a:gd name="connsiteY6" fmla="*/ 373 h 9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364" h="99397">
                  <a:moveTo>
                    <a:pt x="291157" y="373"/>
                  </a:moveTo>
                  <a:cubicBezTo>
                    <a:pt x="288776" y="5135"/>
                    <a:pt x="273694" y="62021"/>
                    <a:pt x="253057" y="78160"/>
                  </a:cubicBezTo>
                  <a:cubicBezTo>
                    <a:pt x="232420" y="94299"/>
                    <a:pt x="209401" y="94035"/>
                    <a:pt x="167332" y="97210"/>
                  </a:cubicBezTo>
                  <a:cubicBezTo>
                    <a:pt x="125263" y="100385"/>
                    <a:pt x="-10469" y="99856"/>
                    <a:pt x="644" y="97210"/>
                  </a:cubicBezTo>
                  <a:cubicBezTo>
                    <a:pt x="11757" y="94564"/>
                    <a:pt x="189557" y="89272"/>
                    <a:pt x="234007" y="81335"/>
                  </a:cubicBezTo>
                  <a:cubicBezTo>
                    <a:pt x="278457" y="73398"/>
                    <a:pt x="259936" y="61491"/>
                    <a:pt x="267344" y="49585"/>
                  </a:cubicBezTo>
                  <a:cubicBezTo>
                    <a:pt x="274752" y="37679"/>
                    <a:pt x="293538" y="-4389"/>
                    <a:pt x="291157" y="3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2DCCCD0A-2BF9-43CC-BC62-EC4E33E5F5D3}"/>
                </a:ext>
              </a:extLst>
            </p:cNvPr>
            <p:cNvSpPr/>
            <p:nvPr/>
          </p:nvSpPr>
          <p:spPr>
            <a:xfrm>
              <a:off x="4044921" y="4427538"/>
              <a:ext cx="117700" cy="74612"/>
            </a:xfrm>
            <a:custGeom>
              <a:avLst/>
              <a:gdLst>
                <a:gd name="connsiteX0" fmla="*/ 117504 w 117700"/>
                <a:gd name="connsiteY0" fmla="*/ 0 h 74612"/>
                <a:gd name="connsiteX1" fmla="*/ 80992 w 117700"/>
                <a:gd name="connsiteY1" fmla="*/ 50800 h 74612"/>
                <a:gd name="connsiteX2" fmla="*/ 29 w 117700"/>
                <a:gd name="connsiteY2" fmla="*/ 74612 h 74612"/>
                <a:gd name="connsiteX3" fmla="*/ 90517 w 117700"/>
                <a:gd name="connsiteY3" fmla="*/ 50800 h 74612"/>
                <a:gd name="connsiteX4" fmla="*/ 117504 w 117700"/>
                <a:gd name="connsiteY4" fmla="*/ 0 h 7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00" h="74612">
                  <a:moveTo>
                    <a:pt x="117504" y="0"/>
                  </a:moveTo>
                  <a:cubicBezTo>
                    <a:pt x="115917" y="0"/>
                    <a:pt x="100571" y="38365"/>
                    <a:pt x="80992" y="50800"/>
                  </a:cubicBezTo>
                  <a:cubicBezTo>
                    <a:pt x="61413" y="63235"/>
                    <a:pt x="-1558" y="74612"/>
                    <a:pt x="29" y="74612"/>
                  </a:cubicBezTo>
                  <a:cubicBezTo>
                    <a:pt x="1616" y="74612"/>
                    <a:pt x="69879" y="61648"/>
                    <a:pt x="90517" y="50800"/>
                  </a:cubicBezTo>
                  <a:cubicBezTo>
                    <a:pt x="111155" y="39952"/>
                    <a:pt x="119091" y="0"/>
                    <a:pt x="11750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26F1A52C-F2D1-4B06-9541-58F8EDCB3934}"/>
                </a:ext>
              </a:extLst>
            </p:cNvPr>
            <p:cNvSpPr/>
            <p:nvPr/>
          </p:nvSpPr>
          <p:spPr>
            <a:xfrm>
              <a:off x="2455433" y="4392127"/>
              <a:ext cx="54295" cy="750354"/>
            </a:xfrm>
            <a:custGeom>
              <a:avLst/>
              <a:gdLst>
                <a:gd name="connsiteX0" fmla="*/ 430 w 54295"/>
                <a:gd name="connsiteY0" fmla="*/ 30648 h 750354"/>
                <a:gd name="connsiteX1" fmla="*/ 52817 w 54295"/>
                <a:gd name="connsiteY1" fmla="*/ 711686 h 750354"/>
                <a:gd name="connsiteX2" fmla="*/ 38530 w 54295"/>
                <a:gd name="connsiteY2" fmla="*/ 629136 h 750354"/>
                <a:gd name="connsiteX3" fmla="*/ 24242 w 54295"/>
                <a:gd name="connsiteY3" fmla="*/ 321161 h 750354"/>
                <a:gd name="connsiteX4" fmla="*/ 27417 w 54295"/>
                <a:gd name="connsiteY4" fmla="*/ 135423 h 750354"/>
                <a:gd name="connsiteX5" fmla="*/ 430 w 54295"/>
                <a:gd name="connsiteY5" fmla="*/ 30648 h 7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5" h="750354">
                  <a:moveTo>
                    <a:pt x="430" y="30648"/>
                  </a:moveTo>
                  <a:cubicBezTo>
                    <a:pt x="4663" y="126692"/>
                    <a:pt x="46467" y="611938"/>
                    <a:pt x="52817" y="711686"/>
                  </a:cubicBezTo>
                  <a:cubicBezTo>
                    <a:pt x="59167" y="811434"/>
                    <a:pt x="43292" y="694223"/>
                    <a:pt x="38530" y="629136"/>
                  </a:cubicBezTo>
                  <a:cubicBezTo>
                    <a:pt x="33768" y="564049"/>
                    <a:pt x="26094" y="403446"/>
                    <a:pt x="24242" y="321161"/>
                  </a:cubicBezTo>
                  <a:cubicBezTo>
                    <a:pt x="22390" y="238876"/>
                    <a:pt x="30327" y="179873"/>
                    <a:pt x="27417" y="135423"/>
                  </a:cubicBezTo>
                  <a:cubicBezTo>
                    <a:pt x="24507" y="90973"/>
                    <a:pt x="-3803" y="-65396"/>
                    <a:pt x="430" y="306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95E328DE-8832-4361-8AC9-7B6DF693831D}"/>
                </a:ext>
              </a:extLst>
            </p:cNvPr>
            <p:cNvSpPr/>
            <p:nvPr/>
          </p:nvSpPr>
          <p:spPr>
            <a:xfrm>
              <a:off x="2418778" y="4335475"/>
              <a:ext cx="73831" cy="789809"/>
            </a:xfrm>
            <a:custGeom>
              <a:avLst/>
              <a:gdLst>
                <a:gd name="connsiteX0" fmla="*/ 572 w 73831"/>
                <a:gd name="connsiteY0" fmla="*/ 23800 h 789809"/>
                <a:gd name="connsiteX1" fmla="*/ 45022 w 73831"/>
                <a:gd name="connsiteY1" fmla="*/ 528625 h 789809"/>
                <a:gd name="connsiteX2" fmla="*/ 67247 w 73831"/>
                <a:gd name="connsiteY2" fmla="*/ 788975 h 789809"/>
                <a:gd name="connsiteX3" fmla="*/ 70422 w 73831"/>
                <a:gd name="connsiteY3" fmla="*/ 593713 h 789809"/>
                <a:gd name="connsiteX4" fmla="*/ 22797 w 73831"/>
                <a:gd name="connsiteY4" fmla="*/ 131750 h 789809"/>
                <a:gd name="connsiteX5" fmla="*/ 572 w 73831"/>
                <a:gd name="connsiteY5" fmla="*/ 23800 h 78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31" h="789809">
                  <a:moveTo>
                    <a:pt x="572" y="23800"/>
                  </a:moveTo>
                  <a:cubicBezTo>
                    <a:pt x="4276" y="89946"/>
                    <a:pt x="33910" y="401096"/>
                    <a:pt x="45022" y="528625"/>
                  </a:cubicBezTo>
                  <a:cubicBezTo>
                    <a:pt x="56134" y="656154"/>
                    <a:pt x="63014" y="778127"/>
                    <a:pt x="67247" y="788975"/>
                  </a:cubicBezTo>
                  <a:cubicBezTo>
                    <a:pt x="71480" y="799823"/>
                    <a:pt x="77830" y="703250"/>
                    <a:pt x="70422" y="593713"/>
                  </a:cubicBezTo>
                  <a:cubicBezTo>
                    <a:pt x="63014" y="484176"/>
                    <a:pt x="33645" y="222502"/>
                    <a:pt x="22797" y="131750"/>
                  </a:cubicBezTo>
                  <a:cubicBezTo>
                    <a:pt x="11949" y="40998"/>
                    <a:pt x="-3132" y="-42346"/>
                    <a:pt x="572" y="238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A31EDF11-1495-49D4-ABE6-5D2AF975DEE6}"/>
                </a:ext>
              </a:extLst>
            </p:cNvPr>
            <p:cNvSpPr/>
            <p:nvPr/>
          </p:nvSpPr>
          <p:spPr>
            <a:xfrm>
              <a:off x="2488225" y="5119636"/>
              <a:ext cx="1684087" cy="63580"/>
            </a:xfrm>
            <a:custGeom>
              <a:avLst/>
              <a:gdLst>
                <a:gd name="connsiteX0" fmla="*/ 2563 w 1684087"/>
                <a:gd name="connsiteY0" fmla="*/ 52 h 63580"/>
                <a:gd name="connsiteX1" fmla="*/ 507388 w 1684087"/>
                <a:gd name="connsiteY1" fmla="*/ 38152 h 63580"/>
                <a:gd name="connsiteX2" fmla="*/ 1469413 w 1684087"/>
                <a:gd name="connsiteY2" fmla="*/ 63552 h 63580"/>
                <a:gd name="connsiteX3" fmla="*/ 1626575 w 1684087"/>
                <a:gd name="connsiteY3" fmla="*/ 42914 h 63580"/>
                <a:gd name="connsiteX4" fmla="*/ 705825 w 1684087"/>
                <a:gd name="connsiteY4" fmla="*/ 30214 h 63580"/>
                <a:gd name="connsiteX5" fmla="*/ 2563 w 1684087"/>
                <a:gd name="connsiteY5" fmla="*/ 52 h 6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087" h="63580">
                  <a:moveTo>
                    <a:pt x="2563" y="52"/>
                  </a:moveTo>
                  <a:cubicBezTo>
                    <a:pt x="-30510" y="1375"/>
                    <a:pt x="262913" y="27569"/>
                    <a:pt x="507388" y="38152"/>
                  </a:cubicBezTo>
                  <a:cubicBezTo>
                    <a:pt x="751863" y="48735"/>
                    <a:pt x="1282882" y="62758"/>
                    <a:pt x="1469413" y="63552"/>
                  </a:cubicBezTo>
                  <a:cubicBezTo>
                    <a:pt x="1655944" y="64346"/>
                    <a:pt x="1753840" y="48470"/>
                    <a:pt x="1626575" y="42914"/>
                  </a:cubicBezTo>
                  <a:cubicBezTo>
                    <a:pt x="1499310" y="37358"/>
                    <a:pt x="969085" y="37622"/>
                    <a:pt x="705825" y="30214"/>
                  </a:cubicBezTo>
                  <a:cubicBezTo>
                    <a:pt x="442565" y="22806"/>
                    <a:pt x="35636" y="-1271"/>
                    <a:pt x="2563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CF083851-7367-4BBF-BA63-0639CC164E25}"/>
                </a:ext>
              </a:extLst>
            </p:cNvPr>
            <p:cNvSpPr/>
            <p:nvPr/>
          </p:nvSpPr>
          <p:spPr>
            <a:xfrm>
              <a:off x="3502025" y="5145078"/>
              <a:ext cx="653061" cy="7947"/>
            </a:xfrm>
            <a:custGeom>
              <a:avLst/>
              <a:gdLst>
                <a:gd name="connsiteX0" fmla="*/ 0 w 653061"/>
                <a:gd name="connsiteY0" fmla="*/ 7947 h 7947"/>
                <a:gd name="connsiteX1" fmla="*/ 106363 w 653061"/>
                <a:gd name="connsiteY1" fmla="*/ 6360 h 7947"/>
                <a:gd name="connsiteX2" fmla="*/ 582613 w 653061"/>
                <a:gd name="connsiteY2" fmla="*/ 6360 h 7947"/>
                <a:gd name="connsiteX3" fmla="*/ 633413 w 653061"/>
                <a:gd name="connsiteY3" fmla="*/ 10 h 7947"/>
                <a:gd name="connsiteX4" fmla="*/ 412750 w 653061"/>
                <a:gd name="connsiteY4" fmla="*/ 4772 h 7947"/>
                <a:gd name="connsiteX5" fmla="*/ 0 w 653061"/>
                <a:gd name="connsiteY5" fmla="*/ 7947 h 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3061" h="7947">
                  <a:moveTo>
                    <a:pt x="0" y="7947"/>
                  </a:moveTo>
                  <a:lnTo>
                    <a:pt x="106363" y="6360"/>
                  </a:lnTo>
                  <a:lnTo>
                    <a:pt x="582613" y="6360"/>
                  </a:lnTo>
                  <a:cubicBezTo>
                    <a:pt x="670455" y="5302"/>
                    <a:pt x="661723" y="275"/>
                    <a:pt x="633413" y="10"/>
                  </a:cubicBezTo>
                  <a:cubicBezTo>
                    <a:pt x="605103" y="-255"/>
                    <a:pt x="412750" y="4772"/>
                    <a:pt x="412750" y="4772"/>
                  </a:cubicBezTo>
                  <a:lnTo>
                    <a:pt x="0" y="79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2E4F39F6-706C-422B-83C6-C5DABCF5420A}"/>
                </a:ext>
              </a:extLst>
            </p:cNvPr>
            <p:cNvSpPr/>
            <p:nvPr/>
          </p:nvSpPr>
          <p:spPr>
            <a:xfrm>
              <a:off x="3236195" y="5021145"/>
              <a:ext cx="644331" cy="92721"/>
            </a:xfrm>
            <a:custGeom>
              <a:avLst/>
              <a:gdLst>
                <a:gd name="connsiteX0" fmla="*/ 3893 w 644331"/>
                <a:gd name="connsiteY0" fmla="*/ 118 h 92721"/>
                <a:gd name="connsiteX1" fmla="*/ 13418 w 644331"/>
                <a:gd name="connsiteY1" fmla="*/ 63618 h 92721"/>
                <a:gd name="connsiteX2" fmla="*/ 122955 w 644331"/>
                <a:gd name="connsiteY2" fmla="*/ 62030 h 92721"/>
                <a:gd name="connsiteX3" fmla="*/ 602380 w 644331"/>
                <a:gd name="connsiteY3" fmla="*/ 90605 h 92721"/>
                <a:gd name="connsiteX4" fmla="*/ 619843 w 644331"/>
                <a:gd name="connsiteY4" fmla="*/ 90605 h 92721"/>
                <a:gd name="connsiteX5" fmla="*/ 229318 w 644331"/>
                <a:gd name="connsiteY5" fmla="*/ 68380 h 92721"/>
                <a:gd name="connsiteX6" fmla="*/ 32468 w 644331"/>
                <a:gd name="connsiteY6" fmla="*/ 47743 h 92721"/>
                <a:gd name="connsiteX7" fmla="*/ 3893 w 644331"/>
                <a:gd name="connsiteY7" fmla="*/ 118 h 9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331" h="92721">
                  <a:moveTo>
                    <a:pt x="3893" y="118"/>
                  </a:moveTo>
                  <a:cubicBezTo>
                    <a:pt x="718" y="2764"/>
                    <a:pt x="-6426" y="53299"/>
                    <a:pt x="13418" y="63618"/>
                  </a:cubicBezTo>
                  <a:cubicBezTo>
                    <a:pt x="33262" y="73937"/>
                    <a:pt x="24795" y="57532"/>
                    <a:pt x="122955" y="62030"/>
                  </a:cubicBezTo>
                  <a:cubicBezTo>
                    <a:pt x="221115" y="66528"/>
                    <a:pt x="519565" y="85843"/>
                    <a:pt x="602380" y="90605"/>
                  </a:cubicBezTo>
                  <a:cubicBezTo>
                    <a:pt x="685195" y="95367"/>
                    <a:pt x="619843" y="90605"/>
                    <a:pt x="619843" y="90605"/>
                  </a:cubicBezTo>
                  <a:lnTo>
                    <a:pt x="229318" y="68380"/>
                  </a:lnTo>
                  <a:cubicBezTo>
                    <a:pt x="131422" y="61236"/>
                    <a:pt x="70039" y="55680"/>
                    <a:pt x="32468" y="47743"/>
                  </a:cubicBezTo>
                  <a:cubicBezTo>
                    <a:pt x="-5103" y="39806"/>
                    <a:pt x="7068" y="-2528"/>
                    <a:pt x="3893" y="1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72711E75-F3A3-4B80-93D1-70ECD6C76A6C}"/>
                </a:ext>
              </a:extLst>
            </p:cNvPr>
            <p:cNvSpPr/>
            <p:nvPr/>
          </p:nvSpPr>
          <p:spPr>
            <a:xfrm>
              <a:off x="3243263" y="5016500"/>
              <a:ext cx="648346" cy="42656"/>
            </a:xfrm>
            <a:custGeom>
              <a:avLst/>
              <a:gdLst>
                <a:gd name="connsiteX0" fmla="*/ 0 w 648346"/>
                <a:gd name="connsiteY0" fmla="*/ 0 h 42656"/>
                <a:gd name="connsiteX1" fmla="*/ 500062 w 648346"/>
                <a:gd name="connsiteY1" fmla="*/ 41275 h 42656"/>
                <a:gd name="connsiteX2" fmla="*/ 646112 w 648346"/>
                <a:gd name="connsiteY2" fmla="*/ 31750 h 42656"/>
                <a:gd name="connsiteX3" fmla="*/ 415925 w 648346"/>
                <a:gd name="connsiteY3" fmla="*/ 20638 h 42656"/>
                <a:gd name="connsiteX4" fmla="*/ 0 w 648346"/>
                <a:gd name="connsiteY4" fmla="*/ 0 h 4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346" h="42656">
                  <a:moveTo>
                    <a:pt x="0" y="0"/>
                  </a:moveTo>
                  <a:lnTo>
                    <a:pt x="500062" y="41275"/>
                  </a:lnTo>
                  <a:cubicBezTo>
                    <a:pt x="607747" y="46567"/>
                    <a:pt x="660135" y="35189"/>
                    <a:pt x="646112" y="31750"/>
                  </a:cubicBezTo>
                  <a:cubicBezTo>
                    <a:pt x="632089" y="28311"/>
                    <a:pt x="415925" y="20638"/>
                    <a:pt x="415925" y="20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62E08277-1A47-4EE5-9879-3CA351A7F791}"/>
                </a:ext>
              </a:extLst>
            </p:cNvPr>
            <p:cNvSpPr/>
            <p:nvPr/>
          </p:nvSpPr>
          <p:spPr>
            <a:xfrm>
              <a:off x="3821008" y="5054303"/>
              <a:ext cx="103560" cy="68589"/>
            </a:xfrm>
            <a:custGeom>
              <a:avLst/>
              <a:gdLst>
                <a:gd name="connsiteX0" fmla="*/ 105 w 103560"/>
                <a:gd name="connsiteY0" fmla="*/ 1885 h 68589"/>
                <a:gd name="connsiteX1" fmla="*/ 79480 w 103560"/>
                <a:gd name="connsiteY1" fmla="*/ 30460 h 68589"/>
                <a:gd name="connsiteX2" fmla="*/ 79480 w 103560"/>
                <a:gd name="connsiteY2" fmla="*/ 68560 h 68589"/>
                <a:gd name="connsiteX3" fmla="*/ 98530 w 103560"/>
                <a:gd name="connsiteY3" fmla="*/ 24110 h 68589"/>
                <a:gd name="connsiteX4" fmla="*/ 98530 w 103560"/>
                <a:gd name="connsiteY4" fmla="*/ 5060 h 68589"/>
                <a:gd name="connsiteX5" fmla="*/ 105 w 103560"/>
                <a:gd name="connsiteY5" fmla="*/ 1885 h 6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60" h="68589">
                  <a:moveTo>
                    <a:pt x="105" y="1885"/>
                  </a:moveTo>
                  <a:cubicBezTo>
                    <a:pt x="-3070" y="6118"/>
                    <a:pt x="66251" y="19348"/>
                    <a:pt x="79480" y="30460"/>
                  </a:cubicBezTo>
                  <a:cubicBezTo>
                    <a:pt x="92709" y="41572"/>
                    <a:pt x="76305" y="69618"/>
                    <a:pt x="79480" y="68560"/>
                  </a:cubicBezTo>
                  <a:cubicBezTo>
                    <a:pt x="82655" y="67502"/>
                    <a:pt x="95355" y="34693"/>
                    <a:pt x="98530" y="24110"/>
                  </a:cubicBezTo>
                  <a:cubicBezTo>
                    <a:pt x="101705" y="13527"/>
                    <a:pt x="108055" y="8764"/>
                    <a:pt x="98530" y="5060"/>
                  </a:cubicBezTo>
                  <a:cubicBezTo>
                    <a:pt x="89005" y="1356"/>
                    <a:pt x="3280" y="-2348"/>
                    <a:pt x="105" y="18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A7093393-5689-4AB0-92D2-D6A05040BB49}"/>
                </a:ext>
              </a:extLst>
            </p:cNvPr>
            <p:cNvSpPr/>
            <p:nvPr/>
          </p:nvSpPr>
          <p:spPr>
            <a:xfrm>
              <a:off x="3306012" y="5081601"/>
              <a:ext cx="581049" cy="41279"/>
            </a:xfrm>
            <a:custGeom>
              <a:avLst/>
              <a:gdLst>
                <a:gd name="connsiteX0" fmla="*/ 751 w 581049"/>
                <a:gd name="connsiteY0" fmla="*/ 1574 h 41279"/>
                <a:gd name="connsiteX1" fmla="*/ 492876 w 581049"/>
                <a:gd name="connsiteY1" fmla="*/ 39674 h 41279"/>
                <a:gd name="connsiteX2" fmla="*/ 572251 w 581049"/>
                <a:gd name="connsiteY2" fmla="*/ 31737 h 41279"/>
                <a:gd name="connsiteX3" fmla="*/ 384926 w 581049"/>
                <a:gd name="connsiteY3" fmla="*/ 9512 h 41279"/>
                <a:gd name="connsiteX4" fmla="*/ 751 w 581049"/>
                <a:gd name="connsiteY4" fmla="*/ 1574 h 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49" h="41279">
                  <a:moveTo>
                    <a:pt x="751" y="1574"/>
                  </a:moveTo>
                  <a:cubicBezTo>
                    <a:pt x="18742" y="6601"/>
                    <a:pt x="397626" y="34647"/>
                    <a:pt x="492876" y="39674"/>
                  </a:cubicBezTo>
                  <a:cubicBezTo>
                    <a:pt x="588126" y="44701"/>
                    <a:pt x="590242" y="36764"/>
                    <a:pt x="572251" y="31737"/>
                  </a:cubicBezTo>
                  <a:cubicBezTo>
                    <a:pt x="554260" y="26710"/>
                    <a:pt x="477001" y="14274"/>
                    <a:pt x="384926" y="9512"/>
                  </a:cubicBezTo>
                  <a:cubicBezTo>
                    <a:pt x="292851" y="4750"/>
                    <a:pt x="-17240" y="-3453"/>
                    <a:pt x="751" y="15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6DCA6DC3-8997-4892-B3F7-78B44E1DEA42}"/>
                </a:ext>
              </a:extLst>
            </p:cNvPr>
            <p:cNvSpPr/>
            <p:nvPr/>
          </p:nvSpPr>
          <p:spPr>
            <a:xfrm>
              <a:off x="4158806" y="4762415"/>
              <a:ext cx="18490" cy="446174"/>
            </a:xfrm>
            <a:custGeom>
              <a:avLst/>
              <a:gdLst>
                <a:gd name="connsiteX0" fmla="*/ 5207 w 18490"/>
                <a:gd name="connsiteY0" fmla="*/ 85 h 446174"/>
                <a:gd name="connsiteX1" fmla="*/ 5207 w 18490"/>
                <a:gd name="connsiteY1" fmla="*/ 284248 h 446174"/>
                <a:gd name="connsiteX2" fmla="*/ 17907 w 18490"/>
                <a:gd name="connsiteY2" fmla="*/ 431885 h 446174"/>
                <a:gd name="connsiteX3" fmla="*/ 14732 w 18490"/>
                <a:gd name="connsiteY3" fmla="*/ 427123 h 446174"/>
                <a:gd name="connsiteX4" fmla="*/ 444 w 18490"/>
                <a:gd name="connsiteY4" fmla="*/ 314410 h 446174"/>
                <a:gd name="connsiteX5" fmla="*/ 5207 w 18490"/>
                <a:gd name="connsiteY5" fmla="*/ 85 h 44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0" h="446174">
                  <a:moveTo>
                    <a:pt x="5207" y="85"/>
                  </a:moveTo>
                  <a:cubicBezTo>
                    <a:pt x="6001" y="-4942"/>
                    <a:pt x="3090" y="212281"/>
                    <a:pt x="5207" y="284248"/>
                  </a:cubicBezTo>
                  <a:cubicBezTo>
                    <a:pt x="7324" y="356215"/>
                    <a:pt x="16319" y="408072"/>
                    <a:pt x="17907" y="431885"/>
                  </a:cubicBezTo>
                  <a:cubicBezTo>
                    <a:pt x="19495" y="455698"/>
                    <a:pt x="17643" y="446702"/>
                    <a:pt x="14732" y="427123"/>
                  </a:cubicBezTo>
                  <a:cubicBezTo>
                    <a:pt x="11821" y="407544"/>
                    <a:pt x="2561" y="381614"/>
                    <a:pt x="444" y="314410"/>
                  </a:cubicBezTo>
                  <a:cubicBezTo>
                    <a:pt x="-1673" y="247206"/>
                    <a:pt x="4413" y="5112"/>
                    <a:pt x="5207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F640C1E9-7831-4B7B-AD3D-05518C081841}"/>
                </a:ext>
              </a:extLst>
            </p:cNvPr>
            <p:cNvSpPr/>
            <p:nvPr/>
          </p:nvSpPr>
          <p:spPr>
            <a:xfrm>
              <a:off x="4128997" y="4752603"/>
              <a:ext cx="39928" cy="451232"/>
            </a:xfrm>
            <a:custGeom>
              <a:avLst/>
              <a:gdLst>
                <a:gd name="connsiteX0" fmla="*/ 14378 w 39928"/>
                <a:gd name="connsiteY0" fmla="*/ 372 h 451232"/>
                <a:gd name="connsiteX1" fmla="*/ 12791 w 39928"/>
                <a:gd name="connsiteY1" fmla="*/ 278185 h 451232"/>
                <a:gd name="connsiteX2" fmla="*/ 25491 w 39928"/>
                <a:gd name="connsiteY2" fmla="*/ 422647 h 451232"/>
                <a:gd name="connsiteX3" fmla="*/ 39778 w 39928"/>
                <a:gd name="connsiteY3" fmla="*/ 449635 h 451232"/>
                <a:gd name="connsiteX4" fmla="*/ 15966 w 39928"/>
                <a:gd name="connsiteY4" fmla="*/ 397247 h 451232"/>
                <a:gd name="connsiteX5" fmla="*/ 91 w 39928"/>
                <a:gd name="connsiteY5" fmla="*/ 341685 h 451232"/>
                <a:gd name="connsiteX6" fmla="*/ 14378 w 39928"/>
                <a:gd name="connsiteY6" fmla="*/ 372 h 4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28" h="451232">
                  <a:moveTo>
                    <a:pt x="14378" y="372"/>
                  </a:moveTo>
                  <a:cubicBezTo>
                    <a:pt x="16495" y="-10211"/>
                    <a:pt x="10939" y="207806"/>
                    <a:pt x="12791" y="278185"/>
                  </a:cubicBezTo>
                  <a:cubicBezTo>
                    <a:pt x="14643" y="348564"/>
                    <a:pt x="20993" y="394072"/>
                    <a:pt x="25491" y="422647"/>
                  </a:cubicBezTo>
                  <a:cubicBezTo>
                    <a:pt x="29989" y="451222"/>
                    <a:pt x="41365" y="453868"/>
                    <a:pt x="39778" y="449635"/>
                  </a:cubicBezTo>
                  <a:cubicBezTo>
                    <a:pt x="38191" y="445402"/>
                    <a:pt x="22580" y="415238"/>
                    <a:pt x="15966" y="397247"/>
                  </a:cubicBezTo>
                  <a:cubicBezTo>
                    <a:pt x="9352" y="379256"/>
                    <a:pt x="1414" y="405185"/>
                    <a:pt x="91" y="341685"/>
                  </a:cubicBezTo>
                  <a:cubicBezTo>
                    <a:pt x="-1232" y="278185"/>
                    <a:pt x="12261" y="10955"/>
                    <a:pt x="14378" y="3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84311453-F3A2-4EC6-B2FA-B9AC05B3E1E0}"/>
                </a:ext>
              </a:extLst>
            </p:cNvPr>
            <p:cNvSpPr/>
            <p:nvPr/>
          </p:nvSpPr>
          <p:spPr>
            <a:xfrm>
              <a:off x="2452041" y="4104161"/>
              <a:ext cx="1719704" cy="295389"/>
            </a:xfrm>
            <a:custGeom>
              <a:avLst/>
              <a:gdLst>
                <a:gd name="connsiteX0" fmla="*/ 3292 w 1719704"/>
                <a:gd name="connsiteY0" fmla="*/ 56 h 295389"/>
                <a:gd name="connsiteX1" fmla="*/ 693326 w 1719704"/>
                <a:gd name="connsiteY1" fmla="*/ 67789 h 295389"/>
                <a:gd name="connsiteX2" fmla="*/ 1588676 w 1719704"/>
                <a:gd name="connsiteY2" fmla="*/ 74139 h 295389"/>
                <a:gd name="connsiteX3" fmla="*/ 1677576 w 1719704"/>
                <a:gd name="connsiteY3" fmla="*/ 86839 h 295389"/>
                <a:gd name="connsiteX4" fmla="*/ 1700859 w 1719704"/>
                <a:gd name="connsiteY4" fmla="*/ 207489 h 295389"/>
                <a:gd name="connsiteX5" fmla="*/ 1713559 w 1719704"/>
                <a:gd name="connsiteY5" fmla="*/ 294272 h 295389"/>
                <a:gd name="connsiteX6" fmla="*/ 1713559 w 1719704"/>
                <a:gd name="connsiteY6" fmla="*/ 146106 h 295389"/>
                <a:gd name="connsiteX7" fmla="*/ 1637359 w 1719704"/>
                <a:gd name="connsiteY7" fmla="*/ 91072 h 295389"/>
                <a:gd name="connsiteX8" fmla="*/ 976959 w 1719704"/>
                <a:gd name="connsiteY8" fmla="*/ 80489 h 295389"/>
                <a:gd name="connsiteX9" fmla="*/ 3292 w 1719704"/>
                <a:gd name="connsiteY9" fmla="*/ 56 h 29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704" h="295389">
                  <a:moveTo>
                    <a:pt x="3292" y="56"/>
                  </a:moveTo>
                  <a:cubicBezTo>
                    <a:pt x="-43980" y="-2061"/>
                    <a:pt x="429095" y="55442"/>
                    <a:pt x="693326" y="67789"/>
                  </a:cubicBezTo>
                  <a:cubicBezTo>
                    <a:pt x="957557" y="80136"/>
                    <a:pt x="1424634" y="70964"/>
                    <a:pt x="1588676" y="74139"/>
                  </a:cubicBezTo>
                  <a:cubicBezTo>
                    <a:pt x="1752718" y="77314"/>
                    <a:pt x="1658879" y="64614"/>
                    <a:pt x="1677576" y="86839"/>
                  </a:cubicBezTo>
                  <a:cubicBezTo>
                    <a:pt x="1696273" y="109064"/>
                    <a:pt x="1694862" y="172917"/>
                    <a:pt x="1700859" y="207489"/>
                  </a:cubicBezTo>
                  <a:cubicBezTo>
                    <a:pt x="1706856" y="242061"/>
                    <a:pt x="1711442" y="304502"/>
                    <a:pt x="1713559" y="294272"/>
                  </a:cubicBezTo>
                  <a:cubicBezTo>
                    <a:pt x="1715676" y="284042"/>
                    <a:pt x="1726259" y="179973"/>
                    <a:pt x="1713559" y="146106"/>
                  </a:cubicBezTo>
                  <a:cubicBezTo>
                    <a:pt x="1700859" y="112239"/>
                    <a:pt x="1760126" y="102008"/>
                    <a:pt x="1637359" y="91072"/>
                  </a:cubicBezTo>
                  <a:cubicBezTo>
                    <a:pt x="1514592" y="80136"/>
                    <a:pt x="1247187" y="92483"/>
                    <a:pt x="976959" y="80489"/>
                  </a:cubicBezTo>
                  <a:cubicBezTo>
                    <a:pt x="706731" y="68495"/>
                    <a:pt x="50564" y="2173"/>
                    <a:pt x="3292" y="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2F8A511C-47BC-4CFC-835A-4B9BBAEB1EF6}"/>
                </a:ext>
              </a:extLst>
            </p:cNvPr>
            <p:cNvSpPr/>
            <p:nvPr/>
          </p:nvSpPr>
          <p:spPr>
            <a:xfrm>
              <a:off x="2444530" y="4098617"/>
              <a:ext cx="1776514" cy="278761"/>
            </a:xfrm>
            <a:custGeom>
              <a:avLst/>
              <a:gdLst>
                <a:gd name="connsiteX0" fmla="*/ 38320 w 1776514"/>
                <a:gd name="connsiteY0" fmla="*/ 3483 h 278761"/>
                <a:gd name="connsiteX1" fmla="*/ 889220 w 1776514"/>
                <a:gd name="connsiteY1" fmla="*/ 60633 h 278761"/>
                <a:gd name="connsiteX2" fmla="*/ 1524220 w 1776514"/>
                <a:gd name="connsiteY2" fmla="*/ 50050 h 278761"/>
                <a:gd name="connsiteX3" fmla="*/ 1712603 w 1776514"/>
                <a:gd name="connsiteY3" fmla="*/ 64866 h 278761"/>
                <a:gd name="connsiteX4" fmla="*/ 1742237 w 1776514"/>
                <a:gd name="connsiteY4" fmla="*/ 124133 h 278761"/>
                <a:gd name="connsiteX5" fmla="*/ 1733770 w 1776514"/>
                <a:gd name="connsiteY5" fmla="*/ 278650 h 278761"/>
                <a:gd name="connsiteX6" fmla="*/ 1746470 w 1776514"/>
                <a:gd name="connsiteY6" fmla="*/ 147416 h 278761"/>
                <a:gd name="connsiteX7" fmla="*/ 1721070 w 1776514"/>
                <a:gd name="connsiteY7" fmla="*/ 58516 h 278761"/>
                <a:gd name="connsiteX8" fmla="*/ 1092420 w 1776514"/>
                <a:gd name="connsiteY8" fmla="*/ 52166 h 278761"/>
                <a:gd name="connsiteX9" fmla="*/ 243637 w 1776514"/>
                <a:gd name="connsiteY9" fmla="*/ 11950 h 278761"/>
                <a:gd name="connsiteX10" fmla="*/ 38320 w 1776514"/>
                <a:gd name="connsiteY10" fmla="*/ 3483 h 27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6514" h="278761">
                  <a:moveTo>
                    <a:pt x="38320" y="3483"/>
                  </a:moveTo>
                  <a:cubicBezTo>
                    <a:pt x="145917" y="11597"/>
                    <a:pt x="641570" y="52872"/>
                    <a:pt x="889220" y="60633"/>
                  </a:cubicBezTo>
                  <a:cubicBezTo>
                    <a:pt x="1136870" y="68394"/>
                    <a:pt x="1386990" y="49345"/>
                    <a:pt x="1524220" y="50050"/>
                  </a:cubicBezTo>
                  <a:cubicBezTo>
                    <a:pt x="1661450" y="50755"/>
                    <a:pt x="1676267" y="52519"/>
                    <a:pt x="1712603" y="64866"/>
                  </a:cubicBezTo>
                  <a:cubicBezTo>
                    <a:pt x="1748939" y="77213"/>
                    <a:pt x="1738709" y="88502"/>
                    <a:pt x="1742237" y="124133"/>
                  </a:cubicBezTo>
                  <a:cubicBezTo>
                    <a:pt x="1745765" y="159764"/>
                    <a:pt x="1733065" y="274770"/>
                    <a:pt x="1733770" y="278650"/>
                  </a:cubicBezTo>
                  <a:cubicBezTo>
                    <a:pt x="1734475" y="282530"/>
                    <a:pt x="1748587" y="184105"/>
                    <a:pt x="1746470" y="147416"/>
                  </a:cubicBezTo>
                  <a:cubicBezTo>
                    <a:pt x="1744353" y="110727"/>
                    <a:pt x="1830078" y="74391"/>
                    <a:pt x="1721070" y="58516"/>
                  </a:cubicBezTo>
                  <a:cubicBezTo>
                    <a:pt x="1612062" y="42641"/>
                    <a:pt x="1338659" y="59927"/>
                    <a:pt x="1092420" y="52166"/>
                  </a:cubicBezTo>
                  <a:cubicBezTo>
                    <a:pt x="846181" y="44405"/>
                    <a:pt x="421437" y="21122"/>
                    <a:pt x="243637" y="11950"/>
                  </a:cubicBezTo>
                  <a:cubicBezTo>
                    <a:pt x="65837" y="2778"/>
                    <a:pt x="-69277" y="-4631"/>
                    <a:pt x="38320" y="34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9F5116BD-FCB6-4AE3-86F3-4C183D6F65B0}"/>
                </a:ext>
              </a:extLst>
            </p:cNvPr>
            <p:cNvSpPr/>
            <p:nvPr/>
          </p:nvSpPr>
          <p:spPr>
            <a:xfrm>
              <a:off x="2533650" y="3204633"/>
              <a:ext cx="1489422" cy="55034"/>
            </a:xfrm>
            <a:custGeom>
              <a:avLst/>
              <a:gdLst>
                <a:gd name="connsiteX0" fmla="*/ 0 w 1489422"/>
                <a:gd name="connsiteY0" fmla="*/ 23284 h 55034"/>
                <a:gd name="connsiteX1" fmla="*/ 679450 w 1489422"/>
                <a:gd name="connsiteY1" fmla="*/ 33867 h 55034"/>
                <a:gd name="connsiteX2" fmla="*/ 1485900 w 1489422"/>
                <a:gd name="connsiteY2" fmla="*/ 55034 h 55034"/>
                <a:gd name="connsiteX3" fmla="*/ 992717 w 1489422"/>
                <a:gd name="connsiteY3" fmla="*/ 25400 h 55034"/>
                <a:gd name="connsiteX4" fmla="*/ 505883 w 1489422"/>
                <a:gd name="connsiteY4" fmla="*/ 0 h 55034"/>
                <a:gd name="connsiteX5" fmla="*/ 0 w 1489422"/>
                <a:gd name="connsiteY5" fmla="*/ 23284 h 5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9422" h="55034">
                  <a:moveTo>
                    <a:pt x="0" y="23284"/>
                  </a:moveTo>
                  <a:lnTo>
                    <a:pt x="679450" y="33867"/>
                  </a:lnTo>
                  <a:lnTo>
                    <a:pt x="1485900" y="55034"/>
                  </a:lnTo>
                  <a:cubicBezTo>
                    <a:pt x="1538111" y="53623"/>
                    <a:pt x="992717" y="25400"/>
                    <a:pt x="992717" y="25400"/>
                  </a:cubicBezTo>
                  <a:lnTo>
                    <a:pt x="505883" y="0"/>
                  </a:lnTo>
                  <a:lnTo>
                    <a:pt x="0" y="232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C786B71A-8E03-4D6A-AF87-D96E6197B697}"/>
                </a:ext>
              </a:extLst>
            </p:cNvPr>
            <p:cNvSpPr/>
            <p:nvPr/>
          </p:nvSpPr>
          <p:spPr>
            <a:xfrm>
              <a:off x="2353733" y="3209052"/>
              <a:ext cx="115841" cy="937313"/>
            </a:xfrm>
            <a:custGeom>
              <a:avLst/>
              <a:gdLst>
                <a:gd name="connsiteX0" fmla="*/ 0 w 115841"/>
                <a:gd name="connsiteY0" fmla="*/ 6165 h 937313"/>
                <a:gd name="connsiteX1" fmla="*/ 55034 w 115841"/>
                <a:gd name="connsiteY1" fmla="*/ 67548 h 937313"/>
                <a:gd name="connsiteX2" fmla="*/ 52917 w 115841"/>
                <a:gd name="connsiteY2" fmla="*/ 435848 h 937313"/>
                <a:gd name="connsiteX3" fmla="*/ 114300 w 115841"/>
                <a:gd name="connsiteY3" fmla="*/ 895165 h 937313"/>
                <a:gd name="connsiteX4" fmla="*/ 95250 w 115841"/>
                <a:gd name="connsiteY4" fmla="*/ 842248 h 937313"/>
                <a:gd name="connsiteX5" fmla="*/ 71967 w 115841"/>
                <a:gd name="connsiteY5" fmla="*/ 238998 h 937313"/>
                <a:gd name="connsiteX6" fmla="*/ 55034 w 115841"/>
                <a:gd name="connsiteY6" fmla="*/ 29448 h 937313"/>
                <a:gd name="connsiteX7" fmla="*/ 0 w 115841"/>
                <a:gd name="connsiteY7" fmla="*/ 6165 h 9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41" h="937313">
                  <a:moveTo>
                    <a:pt x="0" y="6165"/>
                  </a:moveTo>
                  <a:cubicBezTo>
                    <a:pt x="0" y="12515"/>
                    <a:pt x="46215" y="-4066"/>
                    <a:pt x="55034" y="67548"/>
                  </a:cubicBezTo>
                  <a:cubicBezTo>
                    <a:pt x="63854" y="139162"/>
                    <a:pt x="43039" y="297912"/>
                    <a:pt x="52917" y="435848"/>
                  </a:cubicBezTo>
                  <a:cubicBezTo>
                    <a:pt x="62795" y="573784"/>
                    <a:pt x="107245" y="827432"/>
                    <a:pt x="114300" y="895165"/>
                  </a:cubicBezTo>
                  <a:cubicBezTo>
                    <a:pt x="121355" y="962898"/>
                    <a:pt x="102305" y="951609"/>
                    <a:pt x="95250" y="842248"/>
                  </a:cubicBezTo>
                  <a:cubicBezTo>
                    <a:pt x="88195" y="732887"/>
                    <a:pt x="78670" y="374465"/>
                    <a:pt x="71967" y="238998"/>
                  </a:cubicBezTo>
                  <a:cubicBezTo>
                    <a:pt x="65264" y="103531"/>
                    <a:pt x="62795" y="69665"/>
                    <a:pt x="55034" y="29448"/>
                  </a:cubicBezTo>
                  <a:cubicBezTo>
                    <a:pt x="47273" y="-10769"/>
                    <a:pt x="0" y="-185"/>
                    <a:pt x="0" y="6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35F40780-FCC1-44BC-9962-DAF332388F79}"/>
                </a:ext>
              </a:extLst>
            </p:cNvPr>
            <p:cNvSpPr/>
            <p:nvPr/>
          </p:nvSpPr>
          <p:spPr>
            <a:xfrm>
              <a:off x="2351450" y="4116906"/>
              <a:ext cx="131769" cy="1177564"/>
            </a:xfrm>
            <a:custGeom>
              <a:avLst/>
              <a:gdLst>
                <a:gd name="connsiteX0" fmla="*/ 167 w 131769"/>
                <a:gd name="connsiteY0" fmla="*/ 27527 h 1177564"/>
                <a:gd name="connsiteX1" fmla="*/ 42500 w 131769"/>
                <a:gd name="connsiteY1" fmla="*/ 679461 h 1177564"/>
                <a:gd name="connsiteX2" fmla="*/ 61550 w 131769"/>
                <a:gd name="connsiteY2" fmla="*/ 1037177 h 1177564"/>
                <a:gd name="connsiteX3" fmla="*/ 131400 w 131769"/>
                <a:gd name="connsiteY3" fmla="*/ 1176877 h 1177564"/>
                <a:gd name="connsiteX4" fmla="*/ 89067 w 131769"/>
                <a:gd name="connsiteY4" fmla="*/ 1079511 h 1177564"/>
                <a:gd name="connsiteX5" fmla="*/ 86950 w 131769"/>
                <a:gd name="connsiteY5" fmla="*/ 840327 h 1177564"/>
                <a:gd name="connsiteX6" fmla="*/ 29800 w 131769"/>
                <a:gd name="connsiteY6" fmla="*/ 190511 h 1177564"/>
                <a:gd name="connsiteX7" fmla="*/ 167 w 131769"/>
                <a:gd name="connsiteY7" fmla="*/ 27527 h 117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9" h="1177564">
                  <a:moveTo>
                    <a:pt x="167" y="27527"/>
                  </a:moveTo>
                  <a:cubicBezTo>
                    <a:pt x="2284" y="109019"/>
                    <a:pt x="32270" y="511186"/>
                    <a:pt x="42500" y="679461"/>
                  </a:cubicBezTo>
                  <a:cubicBezTo>
                    <a:pt x="52730" y="847736"/>
                    <a:pt x="46733" y="954274"/>
                    <a:pt x="61550" y="1037177"/>
                  </a:cubicBezTo>
                  <a:cubicBezTo>
                    <a:pt x="76367" y="1120080"/>
                    <a:pt x="126814" y="1169821"/>
                    <a:pt x="131400" y="1176877"/>
                  </a:cubicBezTo>
                  <a:cubicBezTo>
                    <a:pt x="135986" y="1183933"/>
                    <a:pt x="96475" y="1135603"/>
                    <a:pt x="89067" y="1079511"/>
                  </a:cubicBezTo>
                  <a:cubicBezTo>
                    <a:pt x="81659" y="1023419"/>
                    <a:pt x="96828" y="988494"/>
                    <a:pt x="86950" y="840327"/>
                  </a:cubicBezTo>
                  <a:cubicBezTo>
                    <a:pt x="77072" y="692160"/>
                    <a:pt x="43205" y="322097"/>
                    <a:pt x="29800" y="190511"/>
                  </a:cubicBezTo>
                  <a:cubicBezTo>
                    <a:pt x="16395" y="58925"/>
                    <a:pt x="-1950" y="-53965"/>
                    <a:pt x="167" y="275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4C552E44-FE14-428D-A0C9-C48D701B6F09}"/>
                </a:ext>
              </a:extLst>
            </p:cNvPr>
            <p:cNvSpPr/>
            <p:nvPr/>
          </p:nvSpPr>
          <p:spPr>
            <a:xfrm>
              <a:off x="2423860" y="5216626"/>
              <a:ext cx="1981694" cy="485471"/>
            </a:xfrm>
            <a:custGeom>
              <a:avLst/>
              <a:gdLst>
                <a:gd name="connsiteX0" fmla="*/ 10307 w 1981694"/>
                <a:gd name="connsiteY0" fmla="*/ 957 h 485471"/>
                <a:gd name="connsiteX1" fmla="*/ 86507 w 1981694"/>
                <a:gd name="connsiteY1" fmla="*/ 161824 h 485471"/>
                <a:gd name="connsiteX2" fmla="*/ 395540 w 1981694"/>
                <a:gd name="connsiteY2" fmla="*/ 301524 h 485471"/>
                <a:gd name="connsiteX3" fmla="*/ 1210457 w 1981694"/>
                <a:gd name="connsiteY3" fmla="*/ 350207 h 485471"/>
                <a:gd name="connsiteX4" fmla="*/ 1667657 w 1981694"/>
                <a:gd name="connsiteY4" fmla="*/ 354441 h 485471"/>
                <a:gd name="connsiteX5" fmla="*/ 1693057 w 1981694"/>
                <a:gd name="connsiteY5" fmla="*/ 358674 h 485471"/>
                <a:gd name="connsiteX6" fmla="*/ 1883557 w 1981694"/>
                <a:gd name="connsiteY6" fmla="*/ 470857 h 485471"/>
                <a:gd name="connsiteX7" fmla="*/ 1980923 w 1981694"/>
                <a:gd name="connsiteY7" fmla="*/ 479324 h 485471"/>
                <a:gd name="connsiteX8" fmla="*/ 1834873 w 1981694"/>
                <a:gd name="connsiteY8" fmla="*/ 426407 h 485471"/>
                <a:gd name="connsiteX9" fmla="*/ 1695173 w 1981694"/>
                <a:gd name="connsiteY9" fmla="*/ 343857 h 485471"/>
                <a:gd name="connsiteX10" fmla="*/ 1113090 w 1981694"/>
                <a:gd name="connsiteY10" fmla="*/ 329041 h 485471"/>
                <a:gd name="connsiteX11" fmla="*/ 272773 w 1981694"/>
                <a:gd name="connsiteY11" fmla="*/ 240141 h 485471"/>
                <a:gd name="connsiteX12" fmla="*/ 10307 w 1981694"/>
                <a:gd name="connsiteY12" fmla="*/ 957 h 48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1694" h="485471">
                  <a:moveTo>
                    <a:pt x="10307" y="957"/>
                  </a:moveTo>
                  <a:cubicBezTo>
                    <a:pt x="-20737" y="-12096"/>
                    <a:pt x="22302" y="111730"/>
                    <a:pt x="86507" y="161824"/>
                  </a:cubicBezTo>
                  <a:cubicBezTo>
                    <a:pt x="150713" y="211919"/>
                    <a:pt x="208215" y="270127"/>
                    <a:pt x="395540" y="301524"/>
                  </a:cubicBezTo>
                  <a:cubicBezTo>
                    <a:pt x="582865" y="332921"/>
                    <a:pt x="998438" y="341388"/>
                    <a:pt x="1210457" y="350207"/>
                  </a:cubicBezTo>
                  <a:cubicBezTo>
                    <a:pt x="1422476" y="359026"/>
                    <a:pt x="1587224" y="353030"/>
                    <a:pt x="1667657" y="354441"/>
                  </a:cubicBezTo>
                  <a:cubicBezTo>
                    <a:pt x="1748090" y="355852"/>
                    <a:pt x="1657074" y="339271"/>
                    <a:pt x="1693057" y="358674"/>
                  </a:cubicBezTo>
                  <a:cubicBezTo>
                    <a:pt x="1729040" y="378077"/>
                    <a:pt x="1835579" y="450749"/>
                    <a:pt x="1883557" y="470857"/>
                  </a:cubicBezTo>
                  <a:cubicBezTo>
                    <a:pt x="1931535" y="490965"/>
                    <a:pt x="1989037" y="486732"/>
                    <a:pt x="1980923" y="479324"/>
                  </a:cubicBezTo>
                  <a:cubicBezTo>
                    <a:pt x="1972809" y="471916"/>
                    <a:pt x="1882498" y="448985"/>
                    <a:pt x="1834873" y="426407"/>
                  </a:cubicBezTo>
                  <a:cubicBezTo>
                    <a:pt x="1787248" y="403829"/>
                    <a:pt x="1815470" y="360085"/>
                    <a:pt x="1695173" y="343857"/>
                  </a:cubicBezTo>
                  <a:cubicBezTo>
                    <a:pt x="1574876" y="327629"/>
                    <a:pt x="1350157" y="346327"/>
                    <a:pt x="1113090" y="329041"/>
                  </a:cubicBezTo>
                  <a:cubicBezTo>
                    <a:pt x="876023" y="311755"/>
                    <a:pt x="456923" y="291294"/>
                    <a:pt x="272773" y="240141"/>
                  </a:cubicBezTo>
                  <a:cubicBezTo>
                    <a:pt x="88623" y="188988"/>
                    <a:pt x="41351" y="14010"/>
                    <a:pt x="10307" y="9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5E3056AA-4CEC-4A4F-92F4-0A1742D80432}"/>
                </a:ext>
              </a:extLst>
            </p:cNvPr>
            <p:cNvSpPr/>
            <p:nvPr/>
          </p:nvSpPr>
          <p:spPr>
            <a:xfrm>
              <a:off x="4203397" y="5598749"/>
              <a:ext cx="2033575" cy="39534"/>
            </a:xfrm>
            <a:custGeom>
              <a:avLst/>
              <a:gdLst>
                <a:gd name="connsiteX0" fmla="*/ 10886 w 2033575"/>
                <a:gd name="connsiteY0" fmla="*/ 1951 h 39534"/>
                <a:gd name="connsiteX1" fmla="*/ 1920120 w 2033575"/>
                <a:gd name="connsiteY1" fmla="*/ 37934 h 39534"/>
                <a:gd name="connsiteX2" fmla="*/ 1824870 w 2033575"/>
                <a:gd name="connsiteY2" fmla="*/ 33701 h 39534"/>
                <a:gd name="connsiteX3" fmla="*/ 1170820 w 2033575"/>
                <a:gd name="connsiteY3" fmla="*/ 8301 h 39534"/>
                <a:gd name="connsiteX4" fmla="*/ 10886 w 2033575"/>
                <a:gd name="connsiteY4" fmla="*/ 1951 h 3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575" h="39534">
                  <a:moveTo>
                    <a:pt x="10886" y="1951"/>
                  </a:moveTo>
                  <a:cubicBezTo>
                    <a:pt x="135769" y="6890"/>
                    <a:pt x="1617789" y="32642"/>
                    <a:pt x="1920120" y="37934"/>
                  </a:cubicBezTo>
                  <a:cubicBezTo>
                    <a:pt x="2222451" y="43226"/>
                    <a:pt x="1824870" y="33701"/>
                    <a:pt x="1824870" y="33701"/>
                  </a:cubicBezTo>
                  <a:cubicBezTo>
                    <a:pt x="1699987" y="28762"/>
                    <a:pt x="1471034" y="14298"/>
                    <a:pt x="1170820" y="8301"/>
                  </a:cubicBezTo>
                  <a:cubicBezTo>
                    <a:pt x="870606" y="2304"/>
                    <a:pt x="-113997" y="-2988"/>
                    <a:pt x="10886" y="19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E8377252-9474-43D4-BCEA-06B888D0CDAC}"/>
                </a:ext>
              </a:extLst>
            </p:cNvPr>
            <p:cNvSpPr/>
            <p:nvPr/>
          </p:nvSpPr>
          <p:spPr>
            <a:xfrm>
              <a:off x="4196080" y="5222240"/>
              <a:ext cx="1900547" cy="52092"/>
            </a:xfrm>
            <a:custGeom>
              <a:avLst/>
              <a:gdLst>
                <a:gd name="connsiteX0" fmla="*/ 0 w 1900547"/>
                <a:gd name="connsiteY0" fmla="*/ 0 h 52092"/>
                <a:gd name="connsiteX1" fmla="*/ 55880 w 1900547"/>
                <a:gd name="connsiteY1" fmla="*/ 0 h 52092"/>
                <a:gd name="connsiteX2" fmla="*/ 1590040 w 1900547"/>
                <a:gd name="connsiteY2" fmla="*/ 50800 h 52092"/>
                <a:gd name="connsiteX3" fmla="*/ 1899920 w 1900547"/>
                <a:gd name="connsiteY3" fmla="*/ 35560 h 52092"/>
                <a:gd name="connsiteX4" fmla="*/ 1676400 w 1900547"/>
                <a:gd name="connsiteY4" fmla="*/ 20320 h 52092"/>
                <a:gd name="connsiteX5" fmla="*/ 960120 w 1900547"/>
                <a:gd name="connsiteY5" fmla="*/ 0 h 52092"/>
                <a:gd name="connsiteX6" fmla="*/ 0 w 1900547"/>
                <a:gd name="connsiteY6" fmla="*/ 0 h 5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0547" h="52092">
                  <a:moveTo>
                    <a:pt x="0" y="0"/>
                  </a:moveTo>
                  <a:lnTo>
                    <a:pt x="55880" y="0"/>
                  </a:lnTo>
                  <a:lnTo>
                    <a:pt x="1590040" y="50800"/>
                  </a:lnTo>
                  <a:cubicBezTo>
                    <a:pt x="1897380" y="56727"/>
                    <a:pt x="1885527" y="40640"/>
                    <a:pt x="1899920" y="35560"/>
                  </a:cubicBezTo>
                  <a:cubicBezTo>
                    <a:pt x="1914313" y="30480"/>
                    <a:pt x="1676400" y="20320"/>
                    <a:pt x="1676400" y="20320"/>
                  </a:cubicBezTo>
                  <a:lnTo>
                    <a:pt x="960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4B0B356C-77CB-4286-8BFA-4CFD3437F170}"/>
                </a:ext>
              </a:extLst>
            </p:cNvPr>
            <p:cNvSpPr/>
            <p:nvPr/>
          </p:nvSpPr>
          <p:spPr>
            <a:xfrm>
              <a:off x="2592483" y="3073179"/>
              <a:ext cx="1196624" cy="91831"/>
            </a:xfrm>
            <a:custGeom>
              <a:avLst/>
              <a:gdLst>
                <a:gd name="connsiteX0" fmla="*/ 434 w 1196624"/>
                <a:gd name="connsiteY0" fmla="*/ 221 h 91831"/>
                <a:gd name="connsiteX1" fmla="*/ 138017 w 1196624"/>
                <a:gd name="connsiteY1" fmla="*/ 76421 h 91831"/>
                <a:gd name="connsiteX2" fmla="*/ 675650 w 1196624"/>
                <a:gd name="connsiteY2" fmla="*/ 91238 h 91831"/>
                <a:gd name="connsiteX3" fmla="*/ 1147667 w 1196624"/>
                <a:gd name="connsiteY3" fmla="*/ 65838 h 91831"/>
                <a:gd name="connsiteX4" fmla="*/ 1181534 w 1196624"/>
                <a:gd name="connsiteY4" fmla="*/ 8688 h 91831"/>
                <a:gd name="connsiteX5" fmla="*/ 1145550 w 1196624"/>
                <a:gd name="connsiteY5" fmla="*/ 57371 h 91831"/>
                <a:gd name="connsiteX6" fmla="*/ 707400 w 1196624"/>
                <a:gd name="connsiteY6" fmla="*/ 61604 h 91831"/>
                <a:gd name="connsiteX7" fmla="*/ 121084 w 1196624"/>
                <a:gd name="connsiteY7" fmla="*/ 53138 h 91831"/>
                <a:gd name="connsiteX8" fmla="*/ 434 w 1196624"/>
                <a:gd name="connsiteY8" fmla="*/ 221 h 9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624" h="91831">
                  <a:moveTo>
                    <a:pt x="434" y="221"/>
                  </a:moveTo>
                  <a:cubicBezTo>
                    <a:pt x="3256" y="4102"/>
                    <a:pt x="25481" y="61252"/>
                    <a:pt x="138017" y="76421"/>
                  </a:cubicBezTo>
                  <a:cubicBezTo>
                    <a:pt x="250553" y="91591"/>
                    <a:pt x="507375" y="93002"/>
                    <a:pt x="675650" y="91238"/>
                  </a:cubicBezTo>
                  <a:cubicBezTo>
                    <a:pt x="843925" y="89474"/>
                    <a:pt x="1063353" y="79596"/>
                    <a:pt x="1147667" y="65838"/>
                  </a:cubicBezTo>
                  <a:cubicBezTo>
                    <a:pt x="1231981" y="52080"/>
                    <a:pt x="1181887" y="10099"/>
                    <a:pt x="1181534" y="8688"/>
                  </a:cubicBezTo>
                  <a:cubicBezTo>
                    <a:pt x="1181181" y="7277"/>
                    <a:pt x="1224572" y="48552"/>
                    <a:pt x="1145550" y="57371"/>
                  </a:cubicBezTo>
                  <a:cubicBezTo>
                    <a:pt x="1066528" y="66190"/>
                    <a:pt x="878144" y="62310"/>
                    <a:pt x="707400" y="61604"/>
                  </a:cubicBezTo>
                  <a:cubicBezTo>
                    <a:pt x="536656" y="60899"/>
                    <a:pt x="236795" y="61605"/>
                    <a:pt x="121084" y="53138"/>
                  </a:cubicBezTo>
                  <a:cubicBezTo>
                    <a:pt x="5373" y="44671"/>
                    <a:pt x="-2388" y="-3660"/>
                    <a:pt x="434" y="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B2C9AED2-A26A-4DA9-9CFD-8208EE17029B}"/>
                </a:ext>
              </a:extLst>
            </p:cNvPr>
            <p:cNvSpPr/>
            <p:nvPr/>
          </p:nvSpPr>
          <p:spPr>
            <a:xfrm>
              <a:off x="2594936" y="2901948"/>
              <a:ext cx="76605" cy="179467"/>
            </a:xfrm>
            <a:custGeom>
              <a:avLst/>
              <a:gdLst>
                <a:gd name="connsiteX0" fmla="*/ 76297 w 76605"/>
                <a:gd name="connsiteY0" fmla="*/ 2 h 179467"/>
                <a:gd name="connsiteX1" fmla="*/ 12797 w 76605"/>
                <a:gd name="connsiteY1" fmla="*/ 61385 h 179467"/>
                <a:gd name="connsiteX2" fmla="*/ 97 w 76605"/>
                <a:gd name="connsiteY2" fmla="*/ 175685 h 179467"/>
                <a:gd name="connsiteX3" fmla="*/ 8564 w 76605"/>
                <a:gd name="connsiteY3" fmla="*/ 143935 h 179467"/>
                <a:gd name="connsiteX4" fmla="*/ 36081 w 76605"/>
                <a:gd name="connsiteY4" fmla="*/ 63502 h 179467"/>
                <a:gd name="connsiteX5" fmla="*/ 76297 w 76605"/>
                <a:gd name="connsiteY5" fmla="*/ 2 h 17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05" h="179467">
                  <a:moveTo>
                    <a:pt x="76297" y="2"/>
                  </a:moveTo>
                  <a:cubicBezTo>
                    <a:pt x="72416" y="-351"/>
                    <a:pt x="25497" y="32105"/>
                    <a:pt x="12797" y="61385"/>
                  </a:cubicBezTo>
                  <a:cubicBezTo>
                    <a:pt x="97" y="90665"/>
                    <a:pt x="802" y="161927"/>
                    <a:pt x="97" y="175685"/>
                  </a:cubicBezTo>
                  <a:cubicBezTo>
                    <a:pt x="-609" y="189443"/>
                    <a:pt x="2567" y="162632"/>
                    <a:pt x="8564" y="143935"/>
                  </a:cubicBezTo>
                  <a:cubicBezTo>
                    <a:pt x="14561" y="125238"/>
                    <a:pt x="25851" y="85727"/>
                    <a:pt x="36081" y="63502"/>
                  </a:cubicBezTo>
                  <a:cubicBezTo>
                    <a:pt x="46311" y="41277"/>
                    <a:pt x="80178" y="355"/>
                    <a:pt x="7629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1BB6C07E-F9A2-4CB1-A9D5-128F127EF52B}"/>
                </a:ext>
              </a:extLst>
            </p:cNvPr>
            <p:cNvSpPr/>
            <p:nvPr/>
          </p:nvSpPr>
          <p:spPr>
            <a:xfrm>
              <a:off x="2669117" y="2895600"/>
              <a:ext cx="1077972" cy="52917"/>
            </a:xfrm>
            <a:custGeom>
              <a:avLst/>
              <a:gdLst>
                <a:gd name="connsiteX0" fmla="*/ 0 w 1077972"/>
                <a:gd name="connsiteY0" fmla="*/ 0 h 52917"/>
                <a:gd name="connsiteX1" fmla="*/ 618066 w 1077972"/>
                <a:gd name="connsiteY1" fmla="*/ 25400 h 52917"/>
                <a:gd name="connsiteX2" fmla="*/ 1032933 w 1077972"/>
                <a:gd name="connsiteY2" fmla="*/ 42333 h 52917"/>
                <a:gd name="connsiteX3" fmla="*/ 1066800 w 1077972"/>
                <a:gd name="connsiteY3" fmla="*/ 52917 h 52917"/>
                <a:gd name="connsiteX4" fmla="*/ 842433 w 1077972"/>
                <a:gd name="connsiteY4" fmla="*/ 46567 h 52917"/>
                <a:gd name="connsiteX5" fmla="*/ 196850 w 1077972"/>
                <a:gd name="connsiteY5" fmla="*/ 25400 h 52917"/>
                <a:gd name="connsiteX6" fmla="*/ 0 w 1077972"/>
                <a:gd name="connsiteY6" fmla="*/ 0 h 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7972" h="52917">
                  <a:moveTo>
                    <a:pt x="0" y="0"/>
                  </a:moveTo>
                  <a:lnTo>
                    <a:pt x="618066" y="25400"/>
                  </a:lnTo>
                  <a:lnTo>
                    <a:pt x="1032933" y="42333"/>
                  </a:lnTo>
                  <a:cubicBezTo>
                    <a:pt x="1107722" y="46919"/>
                    <a:pt x="1066800" y="52917"/>
                    <a:pt x="1066800" y="52917"/>
                  </a:cubicBezTo>
                  <a:lnTo>
                    <a:pt x="842433" y="46567"/>
                  </a:lnTo>
                  <a:lnTo>
                    <a:pt x="196850" y="25400"/>
                  </a:lnTo>
                  <a:cubicBezTo>
                    <a:pt x="54328" y="19756"/>
                    <a:pt x="20814" y="16228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2213E633-67A6-4BB4-AEDC-85B6AC0BFDB0}"/>
                </a:ext>
              </a:extLst>
            </p:cNvPr>
            <p:cNvSpPr/>
            <p:nvPr/>
          </p:nvSpPr>
          <p:spPr>
            <a:xfrm>
              <a:off x="3731613" y="2954619"/>
              <a:ext cx="54461" cy="167904"/>
            </a:xfrm>
            <a:custGeom>
              <a:avLst/>
              <a:gdLst>
                <a:gd name="connsiteX0" fmla="*/ 70 w 54461"/>
                <a:gd name="connsiteY0" fmla="*/ 248 h 167904"/>
                <a:gd name="connsiteX1" fmla="*/ 31820 w 54461"/>
                <a:gd name="connsiteY1" fmla="*/ 78564 h 167904"/>
                <a:gd name="connsiteX2" fmla="*/ 10654 w 54461"/>
                <a:gd name="connsiteY2" fmla="*/ 167464 h 167904"/>
                <a:gd name="connsiteX3" fmla="*/ 52987 w 54461"/>
                <a:gd name="connsiteY3" fmla="*/ 110314 h 167904"/>
                <a:gd name="connsiteX4" fmla="*/ 42404 w 54461"/>
                <a:gd name="connsiteY4" fmla="*/ 55281 h 167904"/>
                <a:gd name="connsiteX5" fmla="*/ 70 w 54461"/>
                <a:gd name="connsiteY5" fmla="*/ 248 h 16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61" h="167904">
                  <a:moveTo>
                    <a:pt x="70" y="248"/>
                  </a:moveTo>
                  <a:cubicBezTo>
                    <a:pt x="-1694" y="4128"/>
                    <a:pt x="30056" y="50695"/>
                    <a:pt x="31820" y="78564"/>
                  </a:cubicBezTo>
                  <a:cubicBezTo>
                    <a:pt x="33584" y="106433"/>
                    <a:pt x="7126" y="162172"/>
                    <a:pt x="10654" y="167464"/>
                  </a:cubicBezTo>
                  <a:cubicBezTo>
                    <a:pt x="14182" y="172756"/>
                    <a:pt x="47695" y="129011"/>
                    <a:pt x="52987" y="110314"/>
                  </a:cubicBezTo>
                  <a:cubicBezTo>
                    <a:pt x="58279" y="91617"/>
                    <a:pt x="48049" y="71509"/>
                    <a:pt x="42404" y="55281"/>
                  </a:cubicBezTo>
                  <a:cubicBezTo>
                    <a:pt x="36760" y="39053"/>
                    <a:pt x="1834" y="-3632"/>
                    <a:pt x="70" y="2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F3164097-E9AB-4072-8CD9-CD700B92207B}"/>
                </a:ext>
              </a:extLst>
            </p:cNvPr>
            <p:cNvSpPr/>
            <p:nvPr/>
          </p:nvSpPr>
          <p:spPr>
            <a:xfrm>
              <a:off x="2660650" y="3047609"/>
              <a:ext cx="1054379" cy="53804"/>
            </a:xfrm>
            <a:custGeom>
              <a:avLst/>
              <a:gdLst>
                <a:gd name="connsiteX0" fmla="*/ 0 w 1054379"/>
                <a:gd name="connsiteY0" fmla="*/ 34258 h 53804"/>
                <a:gd name="connsiteX1" fmla="*/ 590550 w 1054379"/>
                <a:gd name="connsiteY1" fmla="*/ 32141 h 53804"/>
                <a:gd name="connsiteX2" fmla="*/ 1013883 w 1054379"/>
                <a:gd name="connsiteY2" fmla="*/ 27908 h 53804"/>
                <a:gd name="connsiteX3" fmla="*/ 1028700 w 1054379"/>
                <a:gd name="connsiteY3" fmla="*/ 391 h 53804"/>
                <a:gd name="connsiteX4" fmla="*/ 937683 w 1054379"/>
                <a:gd name="connsiteY4" fmla="*/ 51191 h 53804"/>
                <a:gd name="connsiteX5" fmla="*/ 482600 w 1054379"/>
                <a:gd name="connsiteY5" fmla="*/ 46958 h 53804"/>
                <a:gd name="connsiteX6" fmla="*/ 0 w 1054379"/>
                <a:gd name="connsiteY6" fmla="*/ 34258 h 5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4379" h="53804">
                  <a:moveTo>
                    <a:pt x="0" y="34258"/>
                  </a:moveTo>
                  <a:lnTo>
                    <a:pt x="590550" y="32141"/>
                  </a:lnTo>
                  <a:lnTo>
                    <a:pt x="1013883" y="27908"/>
                  </a:lnTo>
                  <a:cubicBezTo>
                    <a:pt x="1086908" y="22616"/>
                    <a:pt x="1041400" y="-3489"/>
                    <a:pt x="1028700" y="391"/>
                  </a:cubicBezTo>
                  <a:cubicBezTo>
                    <a:pt x="1016000" y="4271"/>
                    <a:pt x="1028700" y="43430"/>
                    <a:pt x="937683" y="51191"/>
                  </a:cubicBezTo>
                  <a:cubicBezTo>
                    <a:pt x="846666" y="58952"/>
                    <a:pt x="482600" y="46958"/>
                    <a:pt x="482600" y="46958"/>
                  </a:cubicBezTo>
                  <a:lnTo>
                    <a:pt x="0" y="34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7256BE62-2D42-40AA-BD1A-ABE32EC0D82C}"/>
                </a:ext>
              </a:extLst>
            </p:cNvPr>
            <p:cNvSpPr/>
            <p:nvPr/>
          </p:nvSpPr>
          <p:spPr>
            <a:xfrm>
              <a:off x="2779161" y="2956938"/>
              <a:ext cx="46620" cy="108034"/>
            </a:xfrm>
            <a:custGeom>
              <a:avLst/>
              <a:gdLst>
                <a:gd name="connsiteX0" fmla="*/ 22 w 46620"/>
                <a:gd name="connsiteY0" fmla="*/ 45 h 108034"/>
                <a:gd name="connsiteX1" fmla="*/ 40239 w 46620"/>
                <a:gd name="connsiteY1" fmla="*/ 48729 h 108034"/>
                <a:gd name="connsiteX2" fmla="*/ 27539 w 46620"/>
                <a:gd name="connsiteY2" fmla="*/ 107995 h 108034"/>
                <a:gd name="connsiteX3" fmla="*/ 46589 w 46620"/>
                <a:gd name="connsiteY3" fmla="*/ 57195 h 108034"/>
                <a:gd name="connsiteX4" fmla="*/ 22 w 46620"/>
                <a:gd name="connsiteY4" fmla="*/ 45 h 10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0" h="108034">
                  <a:moveTo>
                    <a:pt x="22" y="45"/>
                  </a:moveTo>
                  <a:cubicBezTo>
                    <a:pt x="-1036" y="-1366"/>
                    <a:pt x="35653" y="30737"/>
                    <a:pt x="40239" y="48729"/>
                  </a:cubicBezTo>
                  <a:cubicBezTo>
                    <a:pt x="44825" y="66721"/>
                    <a:pt x="26481" y="106584"/>
                    <a:pt x="27539" y="107995"/>
                  </a:cubicBezTo>
                  <a:cubicBezTo>
                    <a:pt x="28597" y="109406"/>
                    <a:pt x="45178" y="72717"/>
                    <a:pt x="46589" y="57195"/>
                  </a:cubicBezTo>
                  <a:cubicBezTo>
                    <a:pt x="48000" y="41673"/>
                    <a:pt x="1080" y="1456"/>
                    <a:pt x="22" y="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1F58D1F2-CEEA-4E83-A73B-349A56770710}"/>
                </a:ext>
              </a:extLst>
            </p:cNvPr>
            <p:cNvSpPr/>
            <p:nvPr/>
          </p:nvSpPr>
          <p:spPr>
            <a:xfrm>
              <a:off x="2944283" y="2960951"/>
              <a:ext cx="13201" cy="107032"/>
            </a:xfrm>
            <a:custGeom>
              <a:avLst/>
              <a:gdLst>
                <a:gd name="connsiteX0" fmla="*/ 0 w 13201"/>
                <a:gd name="connsiteY0" fmla="*/ 266 h 107032"/>
                <a:gd name="connsiteX1" fmla="*/ 12700 w 13201"/>
                <a:gd name="connsiteY1" fmla="*/ 103982 h 107032"/>
                <a:gd name="connsiteX2" fmla="*/ 12700 w 13201"/>
                <a:gd name="connsiteY2" fmla="*/ 74349 h 107032"/>
                <a:gd name="connsiteX3" fmla="*/ 0 w 13201"/>
                <a:gd name="connsiteY3" fmla="*/ 266 h 10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1" h="107032">
                  <a:moveTo>
                    <a:pt x="0" y="266"/>
                  </a:moveTo>
                  <a:cubicBezTo>
                    <a:pt x="0" y="5205"/>
                    <a:pt x="10583" y="91635"/>
                    <a:pt x="12700" y="103982"/>
                  </a:cubicBezTo>
                  <a:cubicBezTo>
                    <a:pt x="14817" y="116329"/>
                    <a:pt x="9172" y="88107"/>
                    <a:pt x="12700" y="74349"/>
                  </a:cubicBezTo>
                  <a:cubicBezTo>
                    <a:pt x="16228" y="60591"/>
                    <a:pt x="0" y="-4673"/>
                    <a:pt x="0" y="2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82501837-3213-4941-B72C-DC917E1D5F15}"/>
                </a:ext>
              </a:extLst>
            </p:cNvPr>
            <p:cNvSpPr/>
            <p:nvPr/>
          </p:nvSpPr>
          <p:spPr>
            <a:xfrm>
              <a:off x="3090593" y="2964391"/>
              <a:ext cx="35760" cy="110187"/>
            </a:xfrm>
            <a:custGeom>
              <a:avLst/>
              <a:gdLst>
                <a:gd name="connsiteX0" fmla="*/ 1857 w 35760"/>
                <a:gd name="connsiteY0" fmla="*/ 1059 h 110187"/>
                <a:gd name="connsiteX1" fmla="*/ 35724 w 35760"/>
                <a:gd name="connsiteY1" fmla="*/ 109009 h 110187"/>
                <a:gd name="connsiteX2" fmla="*/ 8207 w 35760"/>
                <a:gd name="connsiteY2" fmla="*/ 56092 h 110187"/>
                <a:gd name="connsiteX3" fmla="*/ 1857 w 35760"/>
                <a:gd name="connsiteY3" fmla="*/ 1059 h 1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60" h="110187">
                  <a:moveTo>
                    <a:pt x="1857" y="1059"/>
                  </a:moveTo>
                  <a:cubicBezTo>
                    <a:pt x="6443" y="9879"/>
                    <a:pt x="34666" y="99837"/>
                    <a:pt x="35724" y="109009"/>
                  </a:cubicBezTo>
                  <a:cubicBezTo>
                    <a:pt x="36782" y="118181"/>
                    <a:pt x="14557" y="71262"/>
                    <a:pt x="8207" y="56092"/>
                  </a:cubicBezTo>
                  <a:cubicBezTo>
                    <a:pt x="1857" y="40923"/>
                    <a:pt x="-2729" y="-7761"/>
                    <a:pt x="1857" y="10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203995C9-57AD-4266-8590-3FD48577EB05}"/>
                </a:ext>
              </a:extLst>
            </p:cNvPr>
            <p:cNvSpPr/>
            <p:nvPr/>
          </p:nvSpPr>
          <p:spPr>
            <a:xfrm>
              <a:off x="3223260" y="2979650"/>
              <a:ext cx="55565" cy="111163"/>
            </a:xfrm>
            <a:custGeom>
              <a:avLst/>
              <a:gdLst>
                <a:gd name="connsiteX0" fmla="*/ 53340 w 55565"/>
                <a:gd name="connsiteY0" fmla="*/ 9083 h 111163"/>
                <a:gd name="connsiteX1" fmla="*/ 42757 w 55565"/>
                <a:gd name="connsiteY1" fmla="*/ 106450 h 111163"/>
                <a:gd name="connsiteX2" fmla="*/ 8890 w 55565"/>
                <a:gd name="connsiteY2" fmla="*/ 87400 h 111163"/>
                <a:gd name="connsiteX3" fmla="*/ 2540 w 55565"/>
                <a:gd name="connsiteY3" fmla="*/ 13317 h 111163"/>
                <a:gd name="connsiteX4" fmla="*/ 53340 w 55565"/>
                <a:gd name="connsiteY4" fmla="*/ 9083 h 11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5" h="111163">
                  <a:moveTo>
                    <a:pt x="53340" y="9083"/>
                  </a:moveTo>
                  <a:cubicBezTo>
                    <a:pt x="60043" y="24605"/>
                    <a:pt x="50165" y="93397"/>
                    <a:pt x="42757" y="106450"/>
                  </a:cubicBezTo>
                  <a:cubicBezTo>
                    <a:pt x="35349" y="119503"/>
                    <a:pt x="15593" y="102922"/>
                    <a:pt x="8890" y="87400"/>
                  </a:cubicBezTo>
                  <a:cubicBezTo>
                    <a:pt x="2187" y="71878"/>
                    <a:pt x="-3457" y="26722"/>
                    <a:pt x="2540" y="13317"/>
                  </a:cubicBezTo>
                  <a:cubicBezTo>
                    <a:pt x="8537" y="-88"/>
                    <a:pt x="46637" y="-6439"/>
                    <a:pt x="53340" y="90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D1251FA4-F3BB-43E8-B36F-8C652E1170F3}"/>
                </a:ext>
              </a:extLst>
            </p:cNvPr>
            <p:cNvSpPr/>
            <p:nvPr/>
          </p:nvSpPr>
          <p:spPr>
            <a:xfrm>
              <a:off x="3420384" y="2958419"/>
              <a:ext cx="17083" cy="127842"/>
            </a:xfrm>
            <a:custGeom>
              <a:avLst/>
              <a:gdLst>
                <a:gd name="connsiteX0" fmla="*/ 2266 w 17083"/>
                <a:gd name="connsiteY0" fmla="*/ 681 h 127842"/>
                <a:gd name="connsiteX1" fmla="*/ 17083 w 17083"/>
                <a:gd name="connsiteY1" fmla="*/ 125564 h 127842"/>
                <a:gd name="connsiteX2" fmla="*/ 2266 w 17083"/>
                <a:gd name="connsiteY2" fmla="*/ 76881 h 127842"/>
                <a:gd name="connsiteX3" fmla="*/ 2266 w 17083"/>
                <a:gd name="connsiteY3" fmla="*/ 681 h 12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83" h="127842">
                  <a:moveTo>
                    <a:pt x="2266" y="681"/>
                  </a:moveTo>
                  <a:cubicBezTo>
                    <a:pt x="4735" y="8795"/>
                    <a:pt x="17083" y="112864"/>
                    <a:pt x="17083" y="125564"/>
                  </a:cubicBezTo>
                  <a:cubicBezTo>
                    <a:pt x="17083" y="138264"/>
                    <a:pt x="5794" y="94520"/>
                    <a:pt x="2266" y="76881"/>
                  </a:cubicBezTo>
                  <a:cubicBezTo>
                    <a:pt x="-1262" y="59242"/>
                    <a:pt x="-203" y="-7433"/>
                    <a:pt x="2266" y="6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B77E07E5-40E1-40B8-960E-A9B0455B9644}"/>
                </a:ext>
              </a:extLst>
            </p:cNvPr>
            <p:cNvSpPr/>
            <p:nvPr/>
          </p:nvSpPr>
          <p:spPr>
            <a:xfrm>
              <a:off x="3552986" y="2953810"/>
              <a:ext cx="26345" cy="134079"/>
            </a:xfrm>
            <a:custGeom>
              <a:avLst/>
              <a:gdLst>
                <a:gd name="connsiteX0" fmla="*/ 897 w 26345"/>
                <a:gd name="connsiteY0" fmla="*/ 1057 h 134079"/>
                <a:gd name="connsiteX1" fmla="*/ 26297 w 26345"/>
                <a:gd name="connsiteY1" fmla="*/ 132290 h 134079"/>
                <a:gd name="connsiteX2" fmla="*/ 7247 w 26345"/>
                <a:gd name="connsiteY2" fmla="*/ 73023 h 134079"/>
                <a:gd name="connsiteX3" fmla="*/ 897 w 26345"/>
                <a:gd name="connsiteY3" fmla="*/ 1057 h 13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45" h="134079">
                  <a:moveTo>
                    <a:pt x="897" y="1057"/>
                  </a:moveTo>
                  <a:cubicBezTo>
                    <a:pt x="4072" y="10935"/>
                    <a:pt x="25239" y="120296"/>
                    <a:pt x="26297" y="132290"/>
                  </a:cubicBezTo>
                  <a:cubicBezTo>
                    <a:pt x="27355" y="144284"/>
                    <a:pt x="10775" y="92779"/>
                    <a:pt x="7247" y="73023"/>
                  </a:cubicBezTo>
                  <a:cubicBezTo>
                    <a:pt x="3719" y="53267"/>
                    <a:pt x="-2278" y="-8821"/>
                    <a:pt x="897" y="10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658AECE5-3DFC-4CD1-BE4C-A8DE75219245}"/>
                </a:ext>
              </a:extLst>
            </p:cNvPr>
            <p:cNvSpPr/>
            <p:nvPr/>
          </p:nvSpPr>
          <p:spPr>
            <a:xfrm>
              <a:off x="3671926" y="2971757"/>
              <a:ext cx="30446" cy="139499"/>
            </a:xfrm>
            <a:custGeom>
              <a:avLst/>
              <a:gdLst>
                <a:gd name="connsiteX0" fmla="*/ 15307 w 30446"/>
                <a:gd name="connsiteY0" fmla="*/ 43 h 139499"/>
                <a:gd name="connsiteX1" fmla="*/ 30124 w 30446"/>
                <a:gd name="connsiteY1" fmla="*/ 131276 h 139499"/>
                <a:gd name="connsiteX2" fmla="*/ 491 w 30446"/>
                <a:gd name="connsiteY2" fmla="*/ 116460 h 139499"/>
                <a:gd name="connsiteX3" fmla="*/ 15307 w 30446"/>
                <a:gd name="connsiteY3" fmla="*/ 43 h 13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46" h="139499">
                  <a:moveTo>
                    <a:pt x="15307" y="43"/>
                  </a:moveTo>
                  <a:cubicBezTo>
                    <a:pt x="20246" y="2512"/>
                    <a:pt x="32593" y="111873"/>
                    <a:pt x="30124" y="131276"/>
                  </a:cubicBezTo>
                  <a:cubicBezTo>
                    <a:pt x="27655" y="150679"/>
                    <a:pt x="3666" y="131629"/>
                    <a:pt x="491" y="116460"/>
                  </a:cubicBezTo>
                  <a:cubicBezTo>
                    <a:pt x="-2684" y="101291"/>
                    <a:pt x="10368" y="-2426"/>
                    <a:pt x="15307" y="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926E7325-23D5-4CBA-B2FD-AD2EC11A1A19}"/>
                </a:ext>
              </a:extLst>
            </p:cNvPr>
            <p:cNvSpPr/>
            <p:nvPr/>
          </p:nvSpPr>
          <p:spPr>
            <a:xfrm>
              <a:off x="3688818" y="2384346"/>
              <a:ext cx="418053" cy="282876"/>
            </a:xfrm>
            <a:custGeom>
              <a:avLst/>
              <a:gdLst>
                <a:gd name="connsiteX0" fmla="*/ 11645 w 418053"/>
                <a:gd name="connsiteY0" fmla="*/ 4842 h 282876"/>
                <a:gd name="connsiteX1" fmla="*/ 281520 w 418053"/>
                <a:gd name="connsiteY1" fmla="*/ 157242 h 282876"/>
                <a:gd name="connsiteX2" fmla="*/ 343432 w 418053"/>
                <a:gd name="connsiteY2" fmla="*/ 206454 h 282876"/>
                <a:gd name="connsiteX3" fmla="*/ 418045 w 418053"/>
                <a:gd name="connsiteY3" fmla="*/ 282654 h 282876"/>
                <a:gd name="connsiteX4" fmla="*/ 338670 w 418053"/>
                <a:gd name="connsiteY4" fmla="*/ 227092 h 282876"/>
                <a:gd name="connsiteX5" fmla="*/ 278345 w 418053"/>
                <a:gd name="connsiteY5" fmla="*/ 152479 h 282876"/>
                <a:gd name="connsiteX6" fmla="*/ 70382 w 418053"/>
                <a:gd name="connsiteY6" fmla="*/ 47704 h 282876"/>
                <a:gd name="connsiteX7" fmla="*/ 11645 w 418053"/>
                <a:gd name="connsiteY7" fmla="*/ 4842 h 2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053" h="282876">
                  <a:moveTo>
                    <a:pt x="11645" y="4842"/>
                  </a:moveTo>
                  <a:cubicBezTo>
                    <a:pt x="46835" y="23098"/>
                    <a:pt x="226222" y="123640"/>
                    <a:pt x="281520" y="157242"/>
                  </a:cubicBezTo>
                  <a:cubicBezTo>
                    <a:pt x="336818" y="190844"/>
                    <a:pt x="320678" y="185552"/>
                    <a:pt x="343432" y="206454"/>
                  </a:cubicBezTo>
                  <a:cubicBezTo>
                    <a:pt x="366186" y="227356"/>
                    <a:pt x="418839" y="279214"/>
                    <a:pt x="418045" y="282654"/>
                  </a:cubicBezTo>
                  <a:cubicBezTo>
                    <a:pt x="417251" y="286094"/>
                    <a:pt x="361953" y="248788"/>
                    <a:pt x="338670" y="227092"/>
                  </a:cubicBezTo>
                  <a:cubicBezTo>
                    <a:pt x="315387" y="205396"/>
                    <a:pt x="323060" y="182377"/>
                    <a:pt x="278345" y="152479"/>
                  </a:cubicBezTo>
                  <a:cubicBezTo>
                    <a:pt x="233630" y="122581"/>
                    <a:pt x="112451" y="71252"/>
                    <a:pt x="70382" y="47704"/>
                  </a:cubicBezTo>
                  <a:cubicBezTo>
                    <a:pt x="28313" y="24156"/>
                    <a:pt x="-23545" y="-13414"/>
                    <a:pt x="11645" y="48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97E22661-4516-4FE7-92B5-8998B4EF3E9C}"/>
                </a:ext>
              </a:extLst>
            </p:cNvPr>
            <p:cNvSpPr/>
            <p:nvPr/>
          </p:nvSpPr>
          <p:spPr>
            <a:xfrm>
              <a:off x="3737692" y="2625637"/>
              <a:ext cx="352321" cy="55691"/>
            </a:xfrm>
            <a:custGeom>
              <a:avLst/>
              <a:gdLst>
                <a:gd name="connsiteX0" fmla="*/ 4046 w 352321"/>
                <a:gd name="connsiteY0" fmla="*/ 3263 h 55691"/>
                <a:gd name="connsiteX1" fmla="*/ 245346 w 352321"/>
                <a:gd name="connsiteY1" fmla="*/ 36601 h 55691"/>
                <a:gd name="connsiteX2" fmla="*/ 351708 w 352321"/>
                <a:gd name="connsiteY2" fmla="*/ 55651 h 55691"/>
                <a:gd name="connsiteX3" fmla="*/ 280271 w 352321"/>
                <a:gd name="connsiteY3" fmla="*/ 31838 h 55691"/>
                <a:gd name="connsiteX4" fmla="*/ 107233 w 352321"/>
                <a:gd name="connsiteY4" fmla="*/ 4851 h 55691"/>
                <a:gd name="connsiteX5" fmla="*/ 4046 w 352321"/>
                <a:gd name="connsiteY5" fmla="*/ 3263 h 5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321" h="55691">
                  <a:moveTo>
                    <a:pt x="4046" y="3263"/>
                  </a:moveTo>
                  <a:cubicBezTo>
                    <a:pt x="27065" y="8555"/>
                    <a:pt x="187402" y="27870"/>
                    <a:pt x="245346" y="36601"/>
                  </a:cubicBezTo>
                  <a:cubicBezTo>
                    <a:pt x="303290" y="45332"/>
                    <a:pt x="345887" y="56445"/>
                    <a:pt x="351708" y="55651"/>
                  </a:cubicBezTo>
                  <a:cubicBezTo>
                    <a:pt x="357529" y="54857"/>
                    <a:pt x="321017" y="40305"/>
                    <a:pt x="280271" y="31838"/>
                  </a:cubicBezTo>
                  <a:cubicBezTo>
                    <a:pt x="239525" y="23371"/>
                    <a:pt x="152741" y="10143"/>
                    <a:pt x="107233" y="4851"/>
                  </a:cubicBezTo>
                  <a:cubicBezTo>
                    <a:pt x="61725" y="-441"/>
                    <a:pt x="-18973" y="-2029"/>
                    <a:pt x="4046" y="32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7187A7B8-43AC-4431-B456-E656B8DFC227}"/>
                </a:ext>
              </a:extLst>
            </p:cNvPr>
            <p:cNvSpPr/>
            <p:nvPr/>
          </p:nvSpPr>
          <p:spPr>
            <a:xfrm>
              <a:off x="4063390" y="2436073"/>
              <a:ext cx="190828" cy="352065"/>
            </a:xfrm>
            <a:custGeom>
              <a:avLst/>
              <a:gdLst>
                <a:gd name="connsiteX0" fmla="*/ 610 w 190828"/>
                <a:gd name="connsiteY0" fmla="*/ 3915 h 352065"/>
                <a:gd name="connsiteX1" fmla="*/ 126023 w 190828"/>
                <a:gd name="connsiteY1" fmla="*/ 111865 h 352065"/>
                <a:gd name="connsiteX2" fmla="*/ 165710 w 190828"/>
                <a:gd name="connsiteY2" fmla="*/ 224577 h 352065"/>
                <a:gd name="connsiteX3" fmla="*/ 173648 w 190828"/>
                <a:gd name="connsiteY3" fmla="*/ 313477 h 352065"/>
                <a:gd name="connsiteX4" fmla="*/ 122848 w 190828"/>
                <a:gd name="connsiteY4" fmla="*/ 351577 h 352065"/>
                <a:gd name="connsiteX5" fmla="*/ 184760 w 190828"/>
                <a:gd name="connsiteY5" fmla="*/ 289665 h 352065"/>
                <a:gd name="connsiteX6" fmla="*/ 176823 w 190828"/>
                <a:gd name="connsiteY6" fmla="*/ 178540 h 352065"/>
                <a:gd name="connsiteX7" fmla="*/ 81573 w 190828"/>
                <a:gd name="connsiteY7" fmla="*/ 38840 h 352065"/>
                <a:gd name="connsiteX8" fmla="*/ 610 w 190828"/>
                <a:gd name="connsiteY8" fmla="*/ 3915 h 35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28" h="352065">
                  <a:moveTo>
                    <a:pt x="610" y="3915"/>
                  </a:moveTo>
                  <a:cubicBezTo>
                    <a:pt x="8018" y="16086"/>
                    <a:pt x="98506" y="75088"/>
                    <a:pt x="126023" y="111865"/>
                  </a:cubicBezTo>
                  <a:cubicBezTo>
                    <a:pt x="153540" y="148642"/>
                    <a:pt x="157773" y="190975"/>
                    <a:pt x="165710" y="224577"/>
                  </a:cubicBezTo>
                  <a:cubicBezTo>
                    <a:pt x="173648" y="258179"/>
                    <a:pt x="180792" y="292310"/>
                    <a:pt x="173648" y="313477"/>
                  </a:cubicBezTo>
                  <a:cubicBezTo>
                    <a:pt x="166504" y="334644"/>
                    <a:pt x="120996" y="355546"/>
                    <a:pt x="122848" y="351577"/>
                  </a:cubicBezTo>
                  <a:cubicBezTo>
                    <a:pt x="124700" y="347608"/>
                    <a:pt x="175764" y="318504"/>
                    <a:pt x="184760" y="289665"/>
                  </a:cubicBezTo>
                  <a:cubicBezTo>
                    <a:pt x="193756" y="260826"/>
                    <a:pt x="194021" y="220344"/>
                    <a:pt x="176823" y="178540"/>
                  </a:cubicBezTo>
                  <a:cubicBezTo>
                    <a:pt x="159625" y="136736"/>
                    <a:pt x="108031" y="68473"/>
                    <a:pt x="81573" y="38840"/>
                  </a:cubicBezTo>
                  <a:cubicBezTo>
                    <a:pt x="55115" y="9207"/>
                    <a:pt x="-6798" y="-8256"/>
                    <a:pt x="610" y="39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4EEA144C-7459-4D7B-BAF4-6FB0452915D6}"/>
                </a:ext>
              </a:extLst>
            </p:cNvPr>
            <p:cNvSpPr/>
            <p:nvPr/>
          </p:nvSpPr>
          <p:spPr>
            <a:xfrm>
              <a:off x="3927947" y="2459252"/>
              <a:ext cx="222940" cy="247680"/>
            </a:xfrm>
            <a:custGeom>
              <a:avLst/>
              <a:gdLst>
                <a:gd name="connsiteX0" fmla="*/ 2703 w 222940"/>
                <a:gd name="connsiteY0" fmla="*/ 1373 h 247680"/>
                <a:gd name="connsiteX1" fmla="*/ 99541 w 222940"/>
                <a:gd name="connsiteY1" fmla="*/ 91861 h 247680"/>
                <a:gd name="connsiteX2" fmla="*/ 191616 w 222940"/>
                <a:gd name="connsiteY2" fmla="*/ 171236 h 247680"/>
                <a:gd name="connsiteX3" fmla="*/ 220191 w 222940"/>
                <a:gd name="connsiteY3" fmla="*/ 209336 h 247680"/>
                <a:gd name="connsiteX4" fmla="*/ 220191 w 222940"/>
                <a:gd name="connsiteY4" fmla="*/ 247436 h 247680"/>
                <a:gd name="connsiteX5" fmla="*/ 205903 w 222940"/>
                <a:gd name="connsiteY5" fmla="*/ 190286 h 247680"/>
                <a:gd name="connsiteX6" fmla="*/ 131291 w 222940"/>
                <a:gd name="connsiteY6" fmla="*/ 123611 h 247680"/>
                <a:gd name="connsiteX7" fmla="*/ 34453 w 222940"/>
                <a:gd name="connsiteY7" fmla="*/ 42648 h 247680"/>
                <a:gd name="connsiteX8" fmla="*/ 2703 w 222940"/>
                <a:gd name="connsiteY8" fmla="*/ 1373 h 24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40" h="247680">
                  <a:moveTo>
                    <a:pt x="2703" y="1373"/>
                  </a:moveTo>
                  <a:cubicBezTo>
                    <a:pt x="13551" y="9575"/>
                    <a:pt x="68056" y="63551"/>
                    <a:pt x="99541" y="91861"/>
                  </a:cubicBezTo>
                  <a:cubicBezTo>
                    <a:pt x="131026" y="120171"/>
                    <a:pt x="171508" y="151657"/>
                    <a:pt x="191616" y="171236"/>
                  </a:cubicBezTo>
                  <a:cubicBezTo>
                    <a:pt x="211724" y="190815"/>
                    <a:pt x="215428" y="196636"/>
                    <a:pt x="220191" y="209336"/>
                  </a:cubicBezTo>
                  <a:cubicBezTo>
                    <a:pt x="224954" y="222036"/>
                    <a:pt x="222572" y="250611"/>
                    <a:pt x="220191" y="247436"/>
                  </a:cubicBezTo>
                  <a:cubicBezTo>
                    <a:pt x="217810" y="244261"/>
                    <a:pt x="220720" y="210923"/>
                    <a:pt x="205903" y="190286"/>
                  </a:cubicBezTo>
                  <a:cubicBezTo>
                    <a:pt x="191086" y="169649"/>
                    <a:pt x="159866" y="148217"/>
                    <a:pt x="131291" y="123611"/>
                  </a:cubicBezTo>
                  <a:cubicBezTo>
                    <a:pt x="102716" y="99005"/>
                    <a:pt x="52974" y="61698"/>
                    <a:pt x="34453" y="42648"/>
                  </a:cubicBezTo>
                  <a:cubicBezTo>
                    <a:pt x="15932" y="23598"/>
                    <a:pt x="-8145" y="-6829"/>
                    <a:pt x="2703" y="13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11F26CCB-233D-4A01-9B78-96AED13A9723}"/>
                </a:ext>
              </a:extLst>
            </p:cNvPr>
            <p:cNvSpPr/>
            <p:nvPr/>
          </p:nvSpPr>
          <p:spPr>
            <a:xfrm>
              <a:off x="4136986" y="2624127"/>
              <a:ext cx="66620" cy="156261"/>
            </a:xfrm>
            <a:custGeom>
              <a:avLst/>
              <a:gdLst>
                <a:gd name="connsiteX0" fmla="*/ 39 w 66620"/>
                <a:gd name="connsiteY0" fmla="*/ 11 h 156261"/>
                <a:gd name="connsiteX1" fmla="*/ 63539 w 66620"/>
                <a:gd name="connsiteY1" fmla="*/ 61923 h 156261"/>
                <a:gd name="connsiteX2" fmla="*/ 55602 w 66620"/>
                <a:gd name="connsiteY2" fmla="*/ 133361 h 156261"/>
                <a:gd name="connsiteX3" fmla="*/ 46077 w 66620"/>
                <a:gd name="connsiteY3" fmla="*/ 155586 h 156261"/>
                <a:gd name="connsiteX4" fmla="*/ 65127 w 66620"/>
                <a:gd name="connsiteY4" fmla="*/ 112723 h 156261"/>
                <a:gd name="connsiteX5" fmla="*/ 54014 w 66620"/>
                <a:gd name="connsiteY5" fmla="*/ 57161 h 156261"/>
                <a:gd name="connsiteX6" fmla="*/ 39 w 66620"/>
                <a:gd name="connsiteY6" fmla="*/ 11 h 15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20" h="156261">
                  <a:moveTo>
                    <a:pt x="39" y="11"/>
                  </a:moveTo>
                  <a:cubicBezTo>
                    <a:pt x="1627" y="805"/>
                    <a:pt x="54279" y="39698"/>
                    <a:pt x="63539" y="61923"/>
                  </a:cubicBezTo>
                  <a:cubicBezTo>
                    <a:pt x="72799" y="84148"/>
                    <a:pt x="58512" y="117750"/>
                    <a:pt x="55602" y="133361"/>
                  </a:cubicBezTo>
                  <a:cubicBezTo>
                    <a:pt x="52692" y="148972"/>
                    <a:pt x="44490" y="159026"/>
                    <a:pt x="46077" y="155586"/>
                  </a:cubicBezTo>
                  <a:cubicBezTo>
                    <a:pt x="47665" y="152146"/>
                    <a:pt x="63804" y="129127"/>
                    <a:pt x="65127" y="112723"/>
                  </a:cubicBezTo>
                  <a:cubicBezTo>
                    <a:pt x="66450" y="96319"/>
                    <a:pt x="62745" y="73036"/>
                    <a:pt x="54014" y="57161"/>
                  </a:cubicBezTo>
                  <a:cubicBezTo>
                    <a:pt x="45283" y="41286"/>
                    <a:pt x="-1549" y="-783"/>
                    <a:pt x="39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41B8F4DC-32D6-41A4-BBD1-34F665D67E27}"/>
                </a:ext>
              </a:extLst>
            </p:cNvPr>
            <p:cNvSpPr/>
            <p:nvPr/>
          </p:nvSpPr>
          <p:spPr>
            <a:xfrm>
              <a:off x="3955614" y="2436304"/>
              <a:ext cx="186687" cy="116410"/>
            </a:xfrm>
            <a:custGeom>
              <a:avLst/>
              <a:gdLst>
                <a:gd name="connsiteX0" fmla="*/ 8374 w 186687"/>
                <a:gd name="connsiteY0" fmla="*/ 509 h 116410"/>
                <a:gd name="connsiteX1" fmla="*/ 165536 w 186687"/>
                <a:gd name="connsiteY1" fmla="*/ 90996 h 116410"/>
                <a:gd name="connsiteX2" fmla="*/ 181411 w 186687"/>
                <a:gd name="connsiteY2" fmla="*/ 110046 h 116410"/>
                <a:gd name="connsiteX3" fmla="*/ 130611 w 186687"/>
                <a:gd name="connsiteY3" fmla="*/ 102109 h 116410"/>
                <a:gd name="connsiteX4" fmla="*/ 109974 w 186687"/>
                <a:gd name="connsiteY4" fmla="*/ 116396 h 116410"/>
                <a:gd name="connsiteX5" fmla="*/ 89336 w 186687"/>
                <a:gd name="connsiteY5" fmla="*/ 98934 h 116410"/>
                <a:gd name="connsiteX6" fmla="*/ 40124 w 186687"/>
                <a:gd name="connsiteY6" fmla="*/ 75121 h 116410"/>
                <a:gd name="connsiteX7" fmla="*/ 22661 w 186687"/>
                <a:gd name="connsiteY7" fmla="*/ 54484 h 116410"/>
                <a:gd name="connsiteX8" fmla="*/ 8374 w 186687"/>
                <a:gd name="connsiteY8" fmla="*/ 509 h 11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87" h="116410">
                  <a:moveTo>
                    <a:pt x="8374" y="509"/>
                  </a:moveTo>
                  <a:cubicBezTo>
                    <a:pt x="32187" y="6594"/>
                    <a:pt x="136697" y="72740"/>
                    <a:pt x="165536" y="90996"/>
                  </a:cubicBezTo>
                  <a:cubicBezTo>
                    <a:pt x="194375" y="109252"/>
                    <a:pt x="187232" y="108194"/>
                    <a:pt x="181411" y="110046"/>
                  </a:cubicBezTo>
                  <a:cubicBezTo>
                    <a:pt x="175590" y="111898"/>
                    <a:pt x="142517" y="101051"/>
                    <a:pt x="130611" y="102109"/>
                  </a:cubicBezTo>
                  <a:cubicBezTo>
                    <a:pt x="118705" y="103167"/>
                    <a:pt x="116853" y="116925"/>
                    <a:pt x="109974" y="116396"/>
                  </a:cubicBezTo>
                  <a:cubicBezTo>
                    <a:pt x="103095" y="115867"/>
                    <a:pt x="100978" y="105813"/>
                    <a:pt x="89336" y="98934"/>
                  </a:cubicBezTo>
                  <a:cubicBezTo>
                    <a:pt x="77694" y="92055"/>
                    <a:pt x="51237" y="82529"/>
                    <a:pt x="40124" y="75121"/>
                  </a:cubicBezTo>
                  <a:cubicBezTo>
                    <a:pt x="29012" y="67713"/>
                    <a:pt x="26630" y="64273"/>
                    <a:pt x="22661" y="54484"/>
                  </a:cubicBezTo>
                  <a:cubicBezTo>
                    <a:pt x="18692" y="44695"/>
                    <a:pt x="-15439" y="-5576"/>
                    <a:pt x="8374" y="5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BFCDC24F-127A-4A5A-9E49-4E65FEAAD56A}"/>
                </a:ext>
              </a:extLst>
            </p:cNvPr>
            <p:cNvSpPr/>
            <p:nvPr/>
          </p:nvSpPr>
          <p:spPr>
            <a:xfrm>
              <a:off x="4116355" y="2569817"/>
              <a:ext cx="92469" cy="40819"/>
            </a:xfrm>
            <a:custGeom>
              <a:avLst/>
              <a:gdLst>
                <a:gd name="connsiteX0" fmla="*/ 33 w 92469"/>
                <a:gd name="connsiteY0" fmla="*/ 20983 h 40819"/>
                <a:gd name="connsiteX1" fmla="*/ 68295 w 92469"/>
                <a:gd name="connsiteY1" fmla="*/ 346 h 40819"/>
                <a:gd name="connsiteX2" fmla="*/ 92108 w 92469"/>
                <a:gd name="connsiteY2" fmla="*/ 40033 h 40819"/>
                <a:gd name="connsiteX3" fmla="*/ 77820 w 92469"/>
                <a:gd name="connsiteY3" fmla="*/ 25746 h 40819"/>
                <a:gd name="connsiteX4" fmla="*/ 33 w 92469"/>
                <a:gd name="connsiteY4" fmla="*/ 20983 h 4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69" h="40819">
                  <a:moveTo>
                    <a:pt x="33" y="20983"/>
                  </a:moveTo>
                  <a:cubicBezTo>
                    <a:pt x="-1554" y="16750"/>
                    <a:pt x="52949" y="-2829"/>
                    <a:pt x="68295" y="346"/>
                  </a:cubicBezTo>
                  <a:cubicBezTo>
                    <a:pt x="83641" y="3521"/>
                    <a:pt x="90521" y="35800"/>
                    <a:pt x="92108" y="40033"/>
                  </a:cubicBezTo>
                  <a:cubicBezTo>
                    <a:pt x="93695" y="44266"/>
                    <a:pt x="90256" y="30244"/>
                    <a:pt x="77820" y="25746"/>
                  </a:cubicBezTo>
                  <a:cubicBezTo>
                    <a:pt x="65385" y="21248"/>
                    <a:pt x="1620" y="25216"/>
                    <a:pt x="33" y="209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DDD4D3F1-0F5C-40E3-AAEF-BC32CC94E6E1}"/>
                </a:ext>
              </a:extLst>
            </p:cNvPr>
            <p:cNvSpPr/>
            <p:nvPr/>
          </p:nvSpPr>
          <p:spPr>
            <a:xfrm>
              <a:off x="4140197" y="2613023"/>
              <a:ext cx="76198" cy="101603"/>
            </a:xfrm>
            <a:custGeom>
              <a:avLst/>
              <a:gdLst>
                <a:gd name="connsiteX0" fmla="*/ 3 w 76198"/>
                <a:gd name="connsiteY0" fmla="*/ 2 h 101603"/>
                <a:gd name="connsiteX1" fmla="*/ 69853 w 76198"/>
                <a:gd name="connsiteY1" fmla="*/ 38102 h 101603"/>
                <a:gd name="connsiteX2" fmla="*/ 69853 w 76198"/>
                <a:gd name="connsiteY2" fmla="*/ 101602 h 101603"/>
                <a:gd name="connsiteX3" fmla="*/ 73028 w 76198"/>
                <a:gd name="connsiteY3" fmla="*/ 36515 h 101603"/>
                <a:gd name="connsiteX4" fmla="*/ 3 w 76198"/>
                <a:gd name="connsiteY4" fmla="*/ 2 h 10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98" h="101603">
                  <a:moveTo>
                    <a:pt x="3" y="2"/>
                  </a:moveTo>
                  <a:cubicBezTo>
                    <a:pt x="-526" y="267"/>
                    <a:pt x="58211" y="21169"/>
                    <a:pt x="69853" y="38102"/>
                  </a:cubicBezTo>
                  <a:cubicBezTo>
                    <a:pt x="81495" y="55035"/>
                    <a:pt x="69324" y="101867"/>
                    <a:pt x="69853" y="101602"/>
                  </a:cubicBezTo>
                  <a:cubicBezTo>
                    <a:pt x="70382" y="101338"/>
                    <a:pt x="81495" y="52919"/>
                    <a:pt x="73028" y="36515"/>
                  </a:cubicBezTo>
                  <a:cubicBezTo>
                    <a:pt x="64561" y="20111"/>
                    <a:pt x="532" y="-263"/>
                    <a:pt x="3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C0B6F732-85AE-4AFC-928F-4048B5F54511}"/>
                </a:ext>
              </a:extLst>
            </p:cNvPr>
            <p:cNvSpPr/>
            <p:nvPr/>
          </p:nvSpPr>
          <p:spPr>
            <a:xfrm>
              <a:off x="4098627" y="2809843"/>
              <a:ext cx="114005" cy="97280"/>
            </a:xfrm>
            <a:custGeom>
              <a:avLst/>
              <a:gdLst>
                <a:gd name="connsiteX0" fmla="*/ 54273 w 114005"/>
                <a:gd name="connsiteY0" fmla="*/ 32 h 97280"/>
                <a:gd name="connsiteX1" fmla="*/ 298 w 114005"/>
                <a:gd name="connsiteY1" fmla="*/ 69882 h 97280"/>
                <a:gd name="connsiteX2" fmla="*/ 82848 w 114005"/>
                <a:gd name="connsiteY2" fmla="*/ 84170 h 97280"/>
                <a:gd name="connsiteX3" fmla="*/ 113011 w 114005"/>
                <a:gd name="connsiteY3" fmla="*/ 96870 h 97280"/>
                <a:gd name="connsiteX4" fmla="*/ 51098 w 114005"/>
                <a:gd name="connsiteY4" fmla="*/ 68295 h 97280"/>
                <a:gd name="connsiteX5" fmla="*/ 30461 w 114005"/>
                <a:gd name="connsiteY5" fmla="*/ 60357 h 97280"/>
                <a:gd name="connsiteX6" fmla="*/ 54273 w 114005"/>
                <a:gd name="connsiteY6" fmla="*/ 32 h 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05" h="97280">
                  <a:moveTo>
                    <a:pt x="54273" y="32"/>
                  </a:moveTo>
                  <a:cubicBezTo>
                    <a:pt x="49246" y="1619"/>
                    <a:pt x="-4465" y="55859"/>
                    <a:pt x="298" y="69882"/>
                  </a:cubicBezTo>
                  <a:cubicBezTo>
                    <a:pt x="5061" y="83905"/>
                    <a:pt x="64063" y="79672"/>
                    <a:pt x="82848" y="84170"/>
                  </a:cubicBezTo>
                  <a:cubicBezTo>
                    <a:pt x="101633" y="88668"/>
                    <a:pt x="118303" y="99516"/>
                    <a:pt x="113011" y="96870"/>
                  </a:cubicBezTo>
                  <a:cubicBezTo>
                    <a:pt x="107719" y="94224"/>
                    <a:pt x="64856" y="74380"/>
                    <a:pt x="51098" y="68295"/>
                  </a:cubicBezTo>
                  <a:cubicBezTo>
                    <a:pt x="37340" y="62210"/>
                    <a:pt x="31784" y="64326"/>
                    <a:pt x="30461" y="60357"/>
                  </a:cubicBezTo>
                  <a:cubicBezTo>
                    <a:pt x="29138" y="56388"/>
                    <a:pt x="59300" y="-1555"/>
                    <a:pt x="54273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5B955B7E-BCAC-4DEB-BBE3-E19B537FE334}"/>
                </a:ext>
              </a:extLst>
            </p:cNvPr>
            <p:cNvSpPr/>
            <p:nvPr/>
          </p:nvSpPr>
          <p:spPr>
            <a:xfrm>
              <a:off x="4076700" y="2318809"/>
              <a:ext cx="1971269" cy="164318"/>
            </a:xfrm>
            <a:custGeom>
              <a:avLst/>
              <a:gdLst>
                <a:gd name="connsiteX0" fmla="*/ 0 w 1971269"/>
                <a:gd name="connsiteY0" fmla="*/ 119591 h 164318"/>
                <a:gd name="connsiteX1" fmla="*/ 495300 w 1971269"/>
                <a:gd name="connsiteY1" fmla="*/ 164041 h 164318"/>
                <a:gd name="connsiteX2" fmla="*/ 847725 w 1971269"/>
                <a:gd name="connsiteY2" fmla="*/ 94191 h 164318"/>
                <a:gd name="connsiteX3" fmla="*/ 1470025 w 1971269"/>
                <a:gd name="connsiteY3" fmla="*/ 30691 h 164318"/>
                <a:gd name="connsiteX4" fmla="*/ 1933575 w 1971269"/>
                <a:gd name="connsiteY4" fmla="*/ 2116 h 164318"/>
                <a:gd name="connsiteX5" fmla="*/ 1943100 w 1971269"/>
                <a:gd name="connsiteY5" fmla="*/ 2116 h 164318"/>
                <a:gd name="connsiteX6" fmla="*/ 1254125 w 1971269"/>
                <a:gd name="connsiteY6" fmla="*/ 30691 h 164318"/>
                <a:gd name="connsiteX7" fmla="*/ 463550 w 1971269"/>
                <a:gd name="connsiteY7" fmla="*/ 144991 h 164318"/>
                <a:gd name="connsiteX8" fmla="*/ 0 w 1971269"/>
                <a:gd name="connsiteY8" fmla="*/ 119591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269" h="164318">
                  <a:moveTo>
                    <a:pt x="0" y="119591"/>
                  </a:moveTo>
                  <a:cubicBezTo>
                    <a:pt x="5292" y="122766"/>
                    <a:pt x="354013" y="168274"/>
                    <a:pt x="495300" y="164041"/>
                  </a:cubicBezTo>
                  <a:cubicBezTo>
                    <a:pt x="636587" y="159808"/>
                    <a:pt x="685271" y="116416"/>
                    <a:pt x="847725" y="94191"/>
                  </a:cubicBezTo>
                  <a:cubicBezTo>
                    <a:pt x="1010179" y="71966"/>
                    <a:pt x="1289050" y="46037"/>
                    <a:pt x="1470025" y="30691"/>
                  </a:cubicBezTo>
                  <a:cubicBezTo>
                    <a:pt x="1651000" y="15345"/>
                    <a:pt x="1854729" y="6878"/>
                    <a:pt x="1933575" y="2116"/>
                  </a:cubicBezTo>
                  <a:cubicBezTo>
                    <a:pt x="2012421" y="-2646"/>
                    <a:pt x="1943100" y="2116"/>
                    <a:pt x="1943100" y="2116"/>
                  </a:cubicBezTo>
                  <a:cubicBezTo>
                    <a:pt x="1829858" y="6878"/>
                    <a:pt x="1500717" y="6878"/>
                    <a:pt x="1254125" y="30691"/>
                  </a:cubicBezTo>
                  <a:cubicBezTo>
                    <a:pt x="1007533" y="54503"/>
                    <a:pt x="672041" y="132291"/>
                    <a:pt x="463550" y="144991"/>
                  </a:cubicBezTo>
                  <a:lnTo>
                    <a:pt x="0" y="1195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7FFB6C24-D1EB-48BD-947F-CC6115C9E90B}"/>
                </a:ext>
              </a:extLst>
            </p:cNvPr>
            <p:cNvSpPr/>
            <p:nvPr/>
          </p:nvSpPr>
          <p:spPr>
            <a:xfrm>
              <a:off x="3905601" y="2167912"/>
              <a:ext cx="2163518" cy="305607"/>
            </a:xfrm>
            <a:custGeom>
              <a:avLst/>
              <a:gdLst>
                <a:gd name="connsiteX0" fmla="*/ 2824 w 2163518"/>
                <a:gd name="connsiteY0" fmla="*/ 305413 h 305607"/>
                <a:gd name="connsiteX1" fmla="*/ 120299 w 2163518"/>
                <a:gd name="connsiteY1" fmla="*/ 213338 h 305607"/>
                <a:gd name="connsiteX2" fmla="*/ 612424 w 2163518"/>
                <a:gd name="connsiteY2" fmla="*/ 140313 h 305607"/>
                <a:gd name="connsiteX3" fmla="*/ 1628424 w 2163518"/>
                <a:gd name="connsiteY3" fmla="*/ 57763 h 305607"/>
                <a:gd name="connsiteX4" fmla="*/ 2161824 w 2163518"/>
                <a:gd name="connsiteY4" fmla="*/ 613 h 305607"/>
                <a:gd name="connsiteX5" fmla="*/ 1809399 w 2163518"/>
                <a:gd name="connsiteY5" fmla="*/ 26013 h 305607"/>
                <a:gd name="connsiteX6" fmla="*/ 1085499 w 2163518"/>
                <a:gd name="connsiteY6" fmla="*/ 64113 h 305607"/>
                <a:gd name="connsiteX7" fmla="*/ 580674 w 2163518"/>
                <a:gd name="connsiteY7" fmla="*/ 137138 h 305607"/>
                <a:gd name="connsiteX8" fmla="*/ 196499 w 2163518"/>
                <a:gd name="connsiteY8" fmla="*/ 235563 h 305607"/>
                <a:gd name="connsiteX9" fmla="*/ 2824 w 2163518"/>
                <a:gd name="connsiteY9" fmla="*/ 305413 h 30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3518" h="305607">
                  <a:moveTo>
                    <a:pt x="2824" y="305413"/>
                  </a:moveTo>
                  <a:cubicBezTo>
                    <a:pt x="-9876" y="301709"/>
                    <a:pt x="18699" y="240855"/>
                    <a:pt x="120299" y="213338"/>
                  </a:cubicBezTo>
                  <a:cubicBezTo>
                    <a:pt x="221899" y="185821"/>
                    <a:pt x="361070" y="166242"/>
                    <a:pt x="612424" y="140313"/>
                  </a:cubicBezTo>
                  <a:cubicBezTo>
                    <a:pt x="863778" y="114384"/>
                    <a:pt x="1370191" y="81046"/>
                    <a:pt x="1628424" y="57763"/>
                  </a:cubicBezTo>
                  <a:cubicBezTo>
                    <a:pt x="1886657" y="34480"/>
                    <a:pt x="2131662" y="5905"/>
                    <a:pt x="2161824" y="613"/>
                  </a:cubicBezTo>
                  <a:cubicBezTo>
                    <a:pt x="2191986" y="-4679"/>
                    <a:pt x="1809399" y="26013"/>
                    <a:pt x="1809399" y="26013"/>
                  </a:cubicBezTo>
                  <a:cubicBezTo>
                    <a:pt x="1630012" y="36596"/>
                    <a:pt x="1290286" y="45592"/>
                    <a:pt x="1085499" y="64113"/>
                  </a:cubicBezTo>
                  <a:cubicBezTo>
                    <a:pt x="880712" y="82634"/>
                    <a:pt x="728841" y="108563"/>
                    <a:pt x="580674" y="137138"/>
                  </a:cubicBezTo>
                  <a:cubicBezTo>
                    <a:pt x="432507" y="165713"/>
                    <a:pt x="289632" y="212280"/>
                    <a:pt x="196499" y="235563"/>
                  </a:cubicBezTo>
                  <a:cubicBezTo>
                    <a:pt x="103366" y="258846"/>
                    <a:pt x="15524" y="309117"/>
                    <a:pt x="2824" y="3054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8CA874CF-DBFB-4592-A7F5-A8D17794D57B}"/>
                </a:ext>
              </a:extLst>
            </p:cNvPr>
            <p:cNvSpPr/>
            <p:nvPr/>
          </p:nvSpPr>
          <p:spPr>
            <a:xfrm>
              <a:off x="4213225" y="2527166"/>
              <a:ext cx="276251" cy="50934"/>
            </a:xfrm>
            <a:custGeom>
              <a:avLst/>
              <a:gdLst>
                <a:gd name="connsiteX0" fmla="*/ 0 w 276251"/>
                <a:gd name="connsiteY0" fmla="*/ 50934 h 50934"/>
                <a:gd name="connsiteX1" fmla="*/ 276225 w 276251"/>
                <a:gd name="connsiteY1" fmla="*/ 134 h 50934"/>
                <a:gd name="connsiteX2" fmla="*/ 0 w 276251"/>
                <a:gd name="connsiteY2" fmla="*/ 50934 h 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251" h="50934">
                  <a:moveTo>
                    <a:pt x="0" y="50934"/>
                  </a:moveTo>
                  <a:lnTo>
                    <a:pt x="276225" y="134"/>
                  </a:lnTo>
                  <a:cubicBezTo>
                    <a:pt x="279400" y="-3041"/>
                    <a:pt x="0" y="50934"/>
                    <a:pt x="0" y="509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18D948CA-3D20-4869-AAE4-F6164A81448D}"/>
                </a:ext>
              </a:extLst>
            </p:cNvPr>
            <p:cNvSpPr/>
            <p:nvPr/>
          </p:nvSpPr>
          <p:spPr>
            <a:xfrm>
              <a:off x="2793871" y="1979732"/>
              <a:ext cx="978306" cy="446020"/>
            </a:xfrm>
            <a:custGeom>
              <a:avLst/>
              <a:gdLst>
                <a:gd name="connsiteX0" fmla="*/ 9654 w 978306"/>
                <a:gd name="connsiteY0" fmla="*/ 4643 h 446020"/>
                <a:gd name="connsiteX1" fmla="*/ 536704 w 978306"/>
                <a:gd name="connsiteY1" fmla="*/ 230068 h 446020"/>
                <a:gd name="connsiteX2" fmla="*/ 978029 w 978306"/>
                <a:gd name="connsiteY2" fmla="*/ 445968 h 446020"/>
                <a:gd name="connsiteX3" fmla="*/ 597029 w 978306"/>
                <a:gd name="connsiteY3" fmla="*/ 249118 h 446020"/>
                <a:gd name="connsiteX4" fmla="*/ 225554 w 978306"/>
                <a:gd name="connsiteY4" fmla="*/ 90368 h 446020"/>
                <a:gd name="connsiteX5" fmla="*/ 9654 w 978306"/>
                <a:gd name="connsiteY5" fmla="*/ 4643 h 44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306" h="446020">
                  <a:moveTo>
                    <a:pt x="9654" y="4643"/>
                  </a:moveTo>
                  <a:cubicBezTo>
                    <a:pt x="61512" y="27926"/>
                    <a:pt x="375308" y="156514"/>
                    <a:pt x="536704" y="230068"/>
                  </a:cubicBezTo>
                  <a:cubicBezTo>
                    <a:pt x="698100" y="303622"/>
                    <a:pt x="967975" y="442793"/>
                    <a:pt x="978029" y="445968"/>
                  </a:cubicBezTo>
                  <a:cubicBezTo>
                    <a:pt x="988083" y="449143"/>
                    <a:pt x="722442" y="308385"/>
                    <a:pt x="597029" y="249118"/>
                  </a:cubicBezTo>
                  <a:cubicBezTo>
                    <a:pt x="471617" y="189851"/>
                    <a:pt x="323979" y="129526"/>
                    <a:pt x="225554" y="90368"/>
                  </a:cubicBezTo>
                  <a:cubicBezTo>
                    <a:pt x="127129" y="51210"/>
                    <a:pt x="-42204" y="-18640"/>
                    <a:pt x="9654" y="46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603E4A77-174A-43F2-9B5F-145B9F7E4F0F}"/>
                </a:ext>
              </a:extLst>
            </p:cNvPr>
            <p:cNvSpPr/>
            <p:nvPr/>
          </p:nvSpPr>
          <p:spPr>
            <a:xfrm>
              <a:off x="2642126" y="2397058"/>
              <a:ext cx="1053574" cy="98316"/>
            </a:xfrm>
            <a:custGeom>
              <a:avLst/>
              <a:gdLst>
                <a:gd name="connsiteX0" fmla="*/ 1053574 w 1053574"/>
                <a:gd name="connsiteY0" fmla="*/ 67 h 98316"/>
                <a:gd name="connsiteX1" fmla="*/ 491599 w 1053574"/>
                <a:gd name="connsiteY1" fmla="*/ 11180 h 98316"/>
                <a:gd name="connsiteX2" fmla="*/ 113774 w 1053574"/>
                <a:gd name="connsiteY2" fmla="*/ 22292 h 98316"/>
                <a:gd name="connsiteX3" fmla="*/ 53449 w 1053574"/>
                <a:gd name="connsiteY3" fmla="*/ 12767 h 98316"/>
                <a:gd name="connsiteX4" fmla="*/ 32812 w 1053574"/>
                <a:gd name="connsiteY4" fmla="*/ 46105 h 98316"/>
                <a:gd name="connsiteX5" fmla="*/ 29637 w 1053574"/>
                <a:gd name="connsiteY5" fmla="*/ 90555 h 98316"/>
                <a:gd name="connsiteX6" fmla="*/ 32812 w 1053574"/>
                <a:gd name="connsiteY6" fmla="*/ 96905 h 98316"/>
                <a:gd name="connsiteX7" fmla="*/ 43924 w 1053574"/>
                <a:gd name="connsiteY7" fmla="*/ 74680 h 98316"/>
                <a:gd name="connsiteX8" fmla="*/ 56624 w 1053574"/>
                <a:gd name="connsiteY8" fmla="*/ 47692 h 98316"/>
                <a:gd name="connsiteX9" fmla="*/ 774174 w 1053574"/>
                <a:gd name="connsiteY9" fmla="*/ 20705 h 98316"/>
                <a:gd name="connsiteX10" fmla="*/ 1053574 w 1053574"/>
                <a:gd name="connsiteY10" fmla="*/ 67 h 9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574" h="98316">
                  <a:moveTo>
                    <a:pt x="1053574" y="67"/>
                  </a:moveTo>
                  <a:lnTo>
                    <a:pt x="491599" y="11180"/>
                  </a:lnTo>
                  <a:lnTo>
                    <a:pt x="113774" y="22292"/>
                  </a:lnTo>
                  <a:cubicBezTo>
                    <a:pt x="40749" y="22557"/>
                    <a:pt x="66943" y="8798"/>
                    <a:pt x="53449" y="12767"/>
                  </a:cubicBezTo>
                  <a:cubicBezTo>
                    <a:pt x="39955" y="16736"/>
                    <a:pt x="36781" y="33140"/>
                    <a:pt x="32812" y="46105"/>
                  </a:cubicBezTo>
                  <a:cubicBezTo>
                    <a:pt x="28843" y="59070"/>
                    <a:pt x="29637" y="82088"/>
                    <a:pt x="29637" y="90555"/>
                  </a:cubicBezTo>
                  <a:cubicBezTo>
                    <a:pt x="29637" y="99022"/>
                    <a:pt x="30431" y="99551"/>
                    <a:pt x="32812" y="96905"/>
                  </a:cubicBezTo>
                  <a:cubicBezTo>
                    <a:pt x="35193" y="94259"/>
                    <a:pt x="39955" y="82882"/>
                    <a:pt x="43924" y="74680"/>
                  </a:cubicBezTo>
                  <a:cubicBezTo>
                    <a:pt x="47893" y="66478"/>
                    <a:pt x="-65084" y="56688"/>
                    <a:pt x="56624" y="47692"/>
                  </a:cubicBezTo>
                  <a:cubicBezTo>
                    <a:pt x="178332" y="38696"/>
                    <a:pt x="614366" y="30759"/>
                    <a:pt x="774174" y="20705"/>
                  </a:cubicBezTo>
                  <a:cubicBezTo>
                    <a:pt x="933982" y="10651"/>
                    <a:pt x="974728" y="-991"/>
                    <a:pt x="1053574" y="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6DE0019C-490E-4399-B103-7E28CCD1CAAF}"/>
                </a:ext>
              </a:extLst>
            </p:cNvPr>
            <p:cNvSpPr/>
            <p:nvPr/>
          </p:nvSpPr>
          <p:spPr>
            <a:xfrm>
              <a:off x="2652611" y="2514438"/>
              <a:ext cx="81064" cy="41437"/>
            </a:xfrm>
            <a:custGeom>
              <a:avLst/>
              <a:gdLst>
                <a:gd name="connsiteX0" fmla="*/ 81064 w 81064"/>
                <a:gd name="connsiteY0" fmla="*/ 41437 h 41437"/>
                <a:gd name="connsiteX1" fmla="*/ 102 w 81064"/>
                <a:gd name="connsiteY1" fmla="*/ 162 h 41437"/>
                <a:gd name="connsiteX2" fmla="*/ 81064 w 81064"/>
                <a:gd name="connsiteY2" fmla="*/ 41437 h 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64" h="41437">
                  <a:moveTo>
                    <a:pt x="81064" y="41437"/>
                  </a:moveTo>
                  <a:cubicBezTo>
                    <a:pt x="81064" y="41437"/>
                    <a:pt x="3542" y="3337"/>
                    <a:pt x="102" y="162"/>
                  </a:cubicBezTo>
                  <a:cubicBezTo>
                    <a:pt x="-3338" y="-3013"/>
                    <a:pt x="81064" y="41437"/>
                    <a:pt x="81064" y="414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6574E959-2AB8-4ECD-A9D7-0896A6440CB0}"/>
                </a:ext>
              </a:extLst>
            </p:cNvPr>
            <p:cNvSpPr/>
            <p:nvPr/>
          </p:nvSpPr>
          <p:spPr>
            <a:xfrm>
              <a:off x="2686935" y="2357968"/>
              <a:ext cx="1000501" cy="42382"/>
            </a:xfrm>
            <a:custGeom>
              <a:avLst/>
              <a:gdLst>
                <a:gd name="connsiteX0" fmla="*/ 950028 w 1000501"/>
                <a:gd name="connsiteY0" fmla="*/ 7407 h 42382"/>
                <a:gd name="connsiteX1" fmla="*/ 208665 w 1000501"/>
                <a:gd name="connsiteY1" fmla="*/ 40745 h 42382"/>
                <a:gd name="connsiteX2" fmla="*/ 53090 w 1000501"/>
                <a:gd name="connsiteY2" fmla="*/ 35982 h 42382"/>
                <a:gd name="connsiteX3" fmla="*/ 19753 w 1000501"/>
                <a:gd name="connsiteY3" fmla="*/ 24870 h 42382"/>
                <a:gd name="connsiteX4" fmla="*/ 338840 w 1000501"/>
                <a:gd name="connsiteY4" fmla="*/ 35982 h 42382"/>
                <a:gd name="connsiteX5" fmla="*/ 869065 w 1000501"/>
                <a:gd name="connsiteY5" fmla="*/ 2645 h 42382"/>
                <a:gd name="connsiteX6" fmla="*/ 950028 w 1000501"/>
                <a:gd name="connsiteY6" fmla="*/ 7407 h 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501" h="42382">
                  <a:moveTo>
                    <a:pt x="950028" y="7407"/>
                  </a:moveTo>
                  <a:cubicBezTo>
                    <a:pt x="839961" y="13757"/>
                    <a:pt x="358155" y="35983"/>
                    <a:pt x="208665" y="40745"/>
                  </a:cubicBezTo>
                  <a:cubicBezTo>
                    <a:pt x="59175" y="45507"/>
                    <a:pt x="84575" y="38628"/>
                    <a:pt x="53090" y="35982"/>
                  </a:cubicBezTo>
                  <a:cubicBezTo>
                    <a:pt x="21605" y="33336"/>
                    <a:pt x="-27872" y="24870"/>
                    <a:pt x="19753" y="24870"/>
                  </a:cubicBezTo>
                  <a:cubicBezTo>
                    <a:pt x="67378" y="24870"/>
                    <a:pt x="197288" y="39686"/>
                    <a:pt x="338840" y="35982"/>
                  </a:cubicBezTo>
                  <a:cubicBezTo>
                    <a:pt x="480392" y="32278"/>
                    <a:pt x="767730" y="8201"/>
                    <a:pt x="869065" y="2645"/>
                  </a:cubicBezTo>
                  <a:cubicBezTo>
                    <a:pt x="970400" y="-2911"/>
                    <a:pt x="1060095" y="1057"/>
                    <a:pt x="950028" y="74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8970C280-FBB8-455D-BC71-BD26F032D9B6}"/>
                </a:ext>
              </a:extLst>
            </p:cNvPr>
            <p:cNvSpPr/>
            <p:nvPr/>
          </p:nvSpPr>
          <p:spPr>
            <a:xfrm>
              <a:off x="2637778" y="2385714"/>
              <a:ext cx="56221" cy="100813"/>
            </a:xfrm>
            <a:custGeom>
              <a:avLst/>
              <a:gdLst>
                <a:gd name="connsiteX0" fmla="*/ 56210 w 56221"/>
                <a:gd name="connsiteY0" fmla="*/ 299 h 100813"/>
                <a:gd name="connsiteX1" fmla="*/ 3822 w 56221"/>
                <a:gd name="connsiteY1" fmla="*/ 28874 h 100813"/>
                <a:gd name="connsiteX2" fmla="*/ 3822 w 56221"/>
                <a:gd name="connsiteY2" fmla="*/ 95549 h 100813"/>
                <a:gd name="connsiteX3" fmla="*/ 2235 w 56221"/>
                <a:gd name="connsiteY3" fmla="*/ 90786 h 100813"/>
                <a:gd name="connsiteX4" fmla="*/ 8585 w 56221"/>
                <a:gd name="connsiteY4" fmla="*/ 44749 h 100813"/>
                <a:gd name="connsiteX5" fmla="*/ 56210 w 56221"/>
                <a:gd name="connsiteY5" fmla="*/ 299 h 10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21" h="100813">
                  <a:moveTo>
                    <a:pt x="56210" y="299"/>
                  </a:moveTo>
                  <a:cubicBezTo>
                    <a:pt x="55416" y="-2347"/>
                    <a:pt x="12553" y="12999"/>
                    <a:pt x="3822" y="28874"/>
                  </a:cubicBezTo>
                  <a:cubicBezTo>
                    <a:pt x="-4909" y="44749"/>
                    <a:pt x="4086" y="85230"/>
                    <a:pt x="3822" y="95549"/>
                  </a:cubicBezTo>
                  <a:cubicBezTo>
                    <a:pt x="3557" y="105868"/>
                    <a:pt x="1441" y="99253"/>
                    <a:pt x="2235" y="90786"/>
                  </a:cubicBezTo>
                  <a:cubicBezTo>
                    <a:pt x="3029" y="82319"/>
                    <a:pt x="1441" y="57449"/>
                    <a:pt x="8585" y="44749"/>
                  </a:cubicBezTo>
                  <a:cubicBezTo>
                    <a:pt x="15729" y="32049"/>
                    <a:pt x="57004" y="2945"/>
                    <a:pt x="56210" y="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3B8E9B62-C1E0-45F4-8AD3-9FBABB42ACF0}"/>
                </a:ext>
              </a:extLst>
            </p:cNvPr>
            <p:cNvSpPr/>
            <p:nvPr/>
          </p:nvSpPr>
          <p:spPr>
            <a:xfrm>
              <a:off x="2542436" y="2301779"/>
              <a:ext cx="112099" cy="193923"/>
            </a:xfrm>
            <a:custGeom>
              <a:avLst/>
              <a:gdLst>
                <a:gd name="connsiteX0" fmla="*/ 739 w 112099"/>
                <a:gd name="connsiteY0" fmla="*/ 96 h 193923"/>
                <a:gd name="connsiteX1" fmla="*/ 27727 w 112099"/>
                <a:gd name="connsiteY1" fmla="*/ 104871 h 193923"/>
                <a:gd name="connsiteX2" fmla="*/ 111864 w 112099"/>
                <a:gd name="connsiteY2" fmla="*/ 193771 h 193923"/>
                <a:gd name="connsiteX3" fmla="*/ 51539 w 112099"/>
                <a:gd name="connsiteY3" fmla="*/ 123921 h 193923"/>
                <a:gd name="connsiteX4" fmla="*/ 739 w 112099"/>
                <a:gd name="connsiteY4" fmla="*/ 96 h 19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99" h="193923">
                  <a:moveTo>
                    <a:pt x="739" y="96"/>
                  </a:moveTo>
                  <a:cubicBezTo>
                    <a:pt x="-3230" y="-3079"/>
                    <a:pt x="9206" y="72592"/>
                    <a:pt x="27727" y="104871"/>
                  </a:cubicBezTo>
                  <a:cubicBezTo>
                    <a:pt x="46248" y="137150"/>
                    <a:pt x="107895" y="190596"/>
                    <a:pt x="111864" y="193771"/>
                  </a:cubicBezTo>
                  <a:cubicBezTo>
                    <a:pt x="115833" y="196946"/>
                    <a:pt x="68472" y="149850"/>
                    <a:pt x="51539" y="123921"/>
                  </a:cubicBezTo>
                  <a:cubicBezTo>
                    <a:pt x="34606" y="97992"/>
                    <a:pt x="4708" y="3271"/>
                    <a:pt x="739" y="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AC09D0AB-1EDA-4E8A-AE32-853C1B842AEF}"/>
                </a:ext>
              </a:extLst>
            </p:cNvPr>
            <p:cNvSpPr/>
            <p:nvPr/>
          </p:nvSpPr>
          <p:spPr>
            <a:xfrm>
              <a:off x="2514296" y="2353680"/>
              <a:ext cx="194133" cy="216959"/>
            </a:xfrm>
            <a:custGeom>
              <a:avLst/>
              <a:gdLst>
                <a:gd name="connsiteX0" fmla="*/ 304 w 194133"/>
                <a:gd name="connsiteY0" fmla="*/ 583 h 216959"/>
                <a:gd name="connsiteX1" fmla="*/ 76504 w 194133"/>
                <a:gd name="connsiteY1" fmla="*/ 121233 h 216959"/>
                <a:gd name="connsiteX2" fmla="*/ 193979 w 194133"/>
                <a:gd name="connsiteY2" fmla="*/ 216483 h 216959"/>
                <a:gd name="connsiteX3" fmla="*/ 100317 w 194133"/>
                <a:gd name="connsiteY3" fmla="*/ 154570 h 216959"/>
                <a:gd name="connsiteX4" fmla="*/ 51104 w 194133"/>
                <a:gd name="connsiteY4" fmla="*/ 78370 h 216959"/>
                <a:gd name="connsiteX5" fmla="*/ 304 w 194133"/>
                <a:gd name="connsiteY5" fmla="*/ 583 h 21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133" h="216959">
                  <a:moveTo>
                    <a:pt x="304" y="583"/>
                  </a:moveTo>
                  <a:cubicBezTo>
                    <a:pt x="4537" y="7727"/>
                    <a:pt x="44225" y="85250"/>
                    <a:pt x="76504" y="121233"/>
                  </a:cubicBezTo>
                  <a:cubicBezTo>
                    <a:pt x="108783" y="157216"/>
                    <a:pt x="190010" y="210927"/>
                    <a:pt x="193979" y="216483"/>
                  </a:cubicBezTo>
                  <a:cubicBezTo>
                    <a:pt x="197948" y="222039"/>
                    <a:pt x="124129" y="177589"/>
                    <a:pt x="100317" y="154570"/>
                  </a:cubicBezTo>
                  <a:cubicBezTo>
                    <a:pt x="76505" y="131551"/>
                    <a:pt x="65127" y="102976"/>
                    <a:pt x="51104" y="78370"/>
                  </a:cubicBezTo>
                  <a:cubicBezTo>
                    <a:pt x="37081" y="53764"/>
                    <a:pt x="-3929" y="-6561"/>
                    <a:pt x="304" y="5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3A54EDDC-0D02-41DD-A255-E0DEA89146F0}"/>
                </a:ext>
              </a:extLst>
            </p:cNvPr>
            <p:cNvSpPr/>
            <p:nvPr/>
          </p:nvSpPr>
          <p:spPr>
            <a:xfrm>
              <a:off x="2090414" y="2358890"/>
              <a:ext cx="432276" cy="148510"/>
            </a:xfrm>
            <a:custGeom>
              <a:avLst/>
              <a:gdLst>
                <a:gd name="connsiteX0" fmla="*/ 425774 w 432276"/>
                <a:gd name="connsiteY0" fmla="*/ 1723 h 148510"/>
                <a:gd name="connsiteX1" fmla="*/ 171774 w 432276"/>
                <a:gd name="connsiteY1" fmla="*/ 63635 h 148510"/>
                <a:gd name="connsiteX2" fmla="*/ 49536 w 432276"/>
                <a:gd name="connsiteY2" fmla="*/ 119198 h 148510"/>
                <a:gd name="connsiteX3" fmla="*/ 3499 w 432276"/>
                <a:gd name="connsiteY3" fmla="*/ 147773 h 148510"/>
                <a:gd name="connsiteX4" fmla="*/ 135261 w 432276"/>
                <a:gd name="connsiteY4" fmla="*/ 90623 h 148510"/>
                <a:gd name="connsiteX5" fmla="*/ 340049 w 432276"/>
                <a:gd name="connsiteY5" fmla="*/ 23948 h 148510"/>
                <a:gd name="connsiteX6" fmla="*/ 425774 w 432276"/>
                <a:gd name="connsiteY6" fmla="*/ 1723 h 14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276" h="148510">
                  <a:moveTo>
                    <a:pt x="425774" y="1723"/>
                  </a:moveTo>
                  <a:cubicBezTo>
                    <a:pt x="397728" y="8337"/>
                    <a:pt x="234480" y="44056"/>
                    <a:pt x="171774" y="63635"/>
                  </a:cubicBezTo>
                  <a:cubicBezTo>
                    <a:pt x="109068" y="83214"/>
                    <a:pt x="77582" y="105175"/>
                    <a:pt x="49536" y="119198"/>
                  </a:cubicBezTo>
                  <a:cubicBezTo>
                    <a:pt x="21490" y="133221"/>
                    <a:pt x="-10789" y="152536"/>
                    <a:pt x="3499" y="147773"/>
                  </a:cubicBezTo>
                  <a:cubicBezTo>
                    <a:pt x="17787" y="143010"/>
                    <a:pt x="79169" y="111260"/>
                    <a:pt x="135261" y="90623"/>
                  </a:cubicBezTo>
                  <a:cubicBezTo>
                    <a:pt x="191353" y="69986"/>
                    <a:pt x="295334" y="39294"/>
                    <a:pt x="340049" y="23948"/>
                  </a:cubicBezTo>
                  <a:cubicBezTo>
                    <a:pt x="384764" y="8602"/>
                    <a:pt x="453820" y="-4891"/>
                    <a:pt x="425774" y="17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47AB5B5A-18BE-41F4-B4D0-495AFA18488A}"/>
                </a:ext>
              </a:extLst>
            </p:cNvPr>
            <p:cNvSpPr/>
            <p:nvPr/>
          </p:nvSpPr>
          <p:spPr>
            <a:xfrm>
              <a:off x="2095303" y="2312749"/>
              <a:ext cx="428884" cy="165340"/>
            </a:xfrm>
            <a:custGeom>
              <a:avLst/>
              <a:gdLst>
                <a:gd name="connsiteX0" fmla="*/ 414535 w 428884"/>
                <a:gd name="connsiteY0" fmla="*/ 6589 h 165340"/>
                <a:gd name="connsiteX1" fmla="*/ 95447 w 428884"/>
                <a:gd name="connsiteY1" fmla="*/ 105014 h 165340"/>
                <a:gd name="connsiteX2" fmla="*/ 197 w 428884"/>
                <a:gd name="connsiteY2" fmla="*/ 165339 h 165340"/>
                <a:gd name="connsiteX3" fmla="*/ 112910 w 428884"/>
                <a:gd name="connsiteY3" fmla="*/ 103426 h 165340"/>
                <a:gd name="connsiteX4" fmla="*/ 347860 w 428884"/>
                <a:gd name="connsiteY4" fmla="*/ 19289 h 165340"/>
                <a:gd name="connsiteX5" fmla="*/ 414535 w 428884"/>
                <a:gd name="connsiteY5" fmla="*/ 6589 h 1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884" h="165340">
                  <a:moveTo>
                    <a:pt x="414535" y="6589"/>
                  </a:moveTo>
                  <a:cubicBezTo>
                    <a:pt x="372466" y="20876"/>
                    <a:pt x="164503" y="78556"/>
                    <a:pt x="95447" y="105014"/>
                  </a:cubicBezTo>
                  <a:cubicBezTo>
                    <a:pt x="26391" y="131472"/>
                    <a:pt x="-2713" y="165604"/>
                    <a:pt x="197" y="165339"/>
                  </a:cubicBezTo>
                  <a:cubicBezTo>
                    <a:pt x="3107" y="165074"/>
                    <a:pt x="54966" y="127768"/>
                    <a:pt x="112910" y="103426"/>
                  </a:cubicBezTo>
                  <a:cubicBezTo>
                    <a:pt x="170854" y="79084"/>
                    <a:pt x="298118" y="35164"/>
                    <a:pt x="347860" y="19289"/>
                  </a:cubicBezTo>
                  <a:cubicBezTo>
                    <a:pt x="397602" y="3414"/>
                    <a:pt x="456604" y="-7698"/>
                    <a:pt x="414535" y="65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5BAC2CBB-926A-4F29-8A1F-9F783F64C00D}"/>
                </a:ext>
              </a:extLst>
            </p:cNvPr>
            <p:cNvSpPr/>
            <p:nvPr/>
          </p:nvSpPr>
          <p:spPr>
            <a:xfrm>
              <a:off x="2098076" y="2268099"/>
              <a:ext cx="419173" cy="205363"/>
            </a:xfrm>
            <a:custGeom>
              <a:avLst/>
              <a:gdLst>
                <a:gd name="connsiteX0" fmla="*/ 2187 w 419173"/>
                <a:gd name="connsiteY0" fmla="*/ 205226 h 205363"/>
                <a:gd name="connsiteX1" fmla="*/ 32349 w 419173"/>
                <a:gd name="connsiteY1" fmla="*/ 133789 h 205363"/>
                <a:gd name="connsiteX2" fmla="*/ 186337 w 419173"/>
                <a:gd name="connsiteY2" fmla="*/ 73464 h 205363"/>
                <a:gd name="connsiteX3" fmla="*/ 389537 w 419173"/>
                <a:gd name="connsiteY3" fmla="*/ 439 h 205363"/>
                <a:gd name="connsiteX4" fmla="*/ 418112 w 419173"/>
                <a:gd name="connsiteY4" fmla="*/ 41714 h 205363"/>
                <a:gd name="connsiteX5" fmla="*/ 391124 w 419173"/>
                <a:gd name="connsiteY5" fmla="*/ 14726 h 205363"/>
                <a:gd name="connsiteX6" fmla="*/ 308574 w 419173"/>
                <a:gd name="connsiteY6" fmla="*/ 25839 h 205363"/>
                <a:gd name="connsiteX7" fmla="*/ 68862 w 419173"/>
                <a:gd name="connsiteY7" fmla="*/ 114739 h 205363"/>
                <a:gd name="connsiteX8" fmla="*/ 2187 w 419173"/>
                <a:gd name="connsiteY8" fmla="*/ 205226 h 2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73" h="205363">
                  <a:moveTo>
                    <a:pt x="2187" y="205226"/>
                  </a:moveTo>
                  <a:cubicBezTo>
                    <a:pt x="-3898" y="208401"/>
                    <a:pt x="1657" y="155749"/>
                    <a:pt x="32349" y="133789"/>
                  </a:cubicBezTo>
                  <a:cubicBezTo>
                    <a:pt x="63041" y="111829"/>
                    <a:pt x="126806" y="95689"/>
                    <a:pt x="186337" y="73464"/>
                  </a:cubicBezTo>
                  <a:cubicBezTo>
                    <a:pt x="245868" y="51239"/>
                    <a:pt x="350908" y="5731"/>
                    <a:pt x="389537" y="439"/>
                  </a:cubicBezTo>
                  <a:cubicBezTo>
                    <a:pt x="428166" y="-4853"/>
                    <a:pt x="417848" y="39333"/>
                    <a:pt x="418112" y="41714"/>
                  </a:cubicBezTo>
                  <a:cubicBezTo>
                    <a:pt x="418376" y="44095"/>
                    <a:pt x="409380" y="17372"/>
                    <a:pt x="391124" y="14726"/>
                  </a:cubicBezTo>
                  <a:cubicBezTo>
                    <a:pt x="372868" y="12080"/>
                    <a:pt x="362284" y="9170"/>
                    <a:pt x="308574" y="25839"/>
                  </a:cubicBezTo>
                  <a:cubicBezTo>
                    <a:pt x="254864" y="42508"/>
                    <a:pt x="118339" y="88545"/>
                    <a:pt x="68862" y="114739"/>
                  </a:cubicBezTo>
                  <a:cubicBezTo>
                    <a:pt x="19385" y="140933"/>
                    <a:pt x="8272" y="202051"/>
                    <a:pt x="2187" y="2052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8E0922EC-D7A6-4E0E-B1C6-4E5B0DF93995}"/>
                </a:ext>
              </a:extLst>
            </p:cNvPr>
            <p:cNvSpPr/>
            <p:nvPr/>
          </p:nvSpPr>
          <p:spPr>
            <a:xfrm>
              <a:off x="2068942" y="2211327"/>
              <a:ext cx="425323" cy="214550"/>
            </a:xfrm>
            <a:custGeom>
              <a:avLst/>
              <a:gdLst>
                <a:gd name="connsiteX0" fmla="*/ 421846 w 425323"/>
                <a:gd name="connsiteY0" fmla="*/ 61 h 214550"/>
                <a:gd name="connsiteX1" fmla="*/ 345646 w 425323"/>
                <a:gd name="connsiteY1" fmla="*/ 71498 h 214550"/>
                <a:gd name="connsiteX2" fmla="*/ 171021 w 425323"/>
                <a:gd name="connsiteY2" fmla="*/ 122298 h 214550"/>
                <a:gd name="connsiteX3" fmla="*/ 9096 w 425323"/>
                <a:gd name="connsiteY3" fmla="*/ 212786 h 214550"/>
                <a:gd name="connsiteX4" fmla="*/ 44021 w 425323"/>
                <a:gd name="connsiteY4" fmla="*/ 174686 h 214550"/>
                <a:gd name="connsiteX5" fmla="*/ 240871 w 425323"/>
                <a:gd name="connsiteY5" fmla="*/ 84198 h 214550"/>
                <a:gd name="connsiteX6" fmla="*/ 421846 w 425323"/>
                <a:gd name="connsiteY6" fmla="*/ 61 h 2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323" h="214550">
                  <a:moveTo>
                    <a:pt x="421846" y="61"/>
                  </a:moveTo>
                  <a:cubicBezTo>
                    <a:pt x="439308" y="-2056"/>
                    <a:pt x="387450" y="51125"/>
                    <a:pt x="345646" y="71498"/>
                  </a:cubicBezTo>
                  <a:cubicBezTo>
                    <a:pt x="303842" y="91871"/>
                    <a:pt x="227113" y="98750"/>
                    <a:pt x="171021" y="122298"/>
                  </a:cubicBezTo>
                  <a:cubicBezTo>
                    <a:pt x="114929" y="145846"/>
                    <a:pt x="30263" y="204055"/>
                    <a:pt x="9096" y="212786"/>
                  </a:cubicBezTo>
                  <a:cubicBezTo>
                    <a:pt x="-12071" y="221517"/>
                    <a:pt x="5392" y="196117"/>
                    <a:pt x="44021" y="174686"/>
                  </a:cubicBezTo>
                  <a:cubicBezTo>
                    <a:pt x="82650" y="153255"/>
                    <a:pt x="183192" y="109333"/>
                    <a:pt x="240871" y="84198"/>
                  </a:cubicBezTo>
                  <a:cubicBezTo>
                    <a:pt x="298550" y="59063"/>
                    <a:pt x="404384" y="2178"/>
                    <a:pt x="421846" y="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17112503-8D12-4508-B4D2-BA8C64A85469}"/>
                </a:ext>
              </a:extLst>
            </p:cNvPr>
            <p:cNvSpPr/>
            <p:nvPr/>
          </p:nvSpPr>
          <p:spPr>
            <a:xfrm>
              <a:off x="1952397" y="2063716"/>
              <a:ext cx="559034" cy="535348"/>
            </a:xfrm>
            <a:custGeom>
              <a:avLst/>
              <a:gdLst>
                <a:gd name="connsiteX0" fmla="*/ 559028 w 559034"/>
                <a:gd name="connsiteY0" fmla="*/ 34 h 535348"/>
                <a:gd name="connsiteX1" fmla="*/ 498703 w 559034"/>
                <a:gd name="connsiteY1" fmla="*/ 74647 h 535348"/>
                <a:gd name="connsiteX2" fmla="*/ 389166 w 559034"/>
                <a:gd name="connsiteY2" fmla="*/ 125447 h 535348"/>
                <a:gd name="connsiteX3" fmla="*/ 182791 w 559034"/>
                <a:gd name="connsiteY3" fmla="*/ 214347 h 535348"/>
                <a:gd name="connsiteX4" fmla="*/ 128816 w 559034"/>
                <a:gd name="connsiteY4" fmla="*/ 273084 h 535348"/>
                <a:gd name="connsiteX5" fmla="*/ 68491 w 559034"/>
                <a:gd name="connsiteY5" fmla="*/ 368334 h 535348"/>
                <a:gd name="connsiteX6" fmla="*/ 228 w 559034"/>
                <a:gd name="connsiteY6" fmla="*/ 535022 h 535348"/>
                <a:gd name="connsiteX7" fmla="*/ 47853 w 559034"/>
                <a:gd name="connsiteY7" fmla="*/ 408022 h 535348"/>
                <a:gd name="connsiteX8" fmla="*/ 89128 w 559034"/>
                <a:gd name="connsiteY8" fmla="*/ 306422 h 535348"/>
                <a:gd name="connsiteX9" fmla="*/ 236766 w 559034"/>
                <a:gd name="connsiteY9" fmla="*/ 193709 h 535348"/>
                <a:gd name="connsiteX10" fmla="*/ 495528 w 559034"/>
                <a:gd name="connsiteY10" fmla="*/ 66709 h 535348"/>
                <a:gd name="connsiteX11" fmla="*/ 559028 w 559034"/>
                <a:gd name="connsiteY11" fmla="*/ 34 h 53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9034" h="535348">
                  <a:moveTo>
                    <a:pt x="559028" y="34"/>
                  </a:moveTo>
                  <a:cubicBezTo>
                    <a:pt x="559557" y="1357"/>
                    <a:pt x="527013" y="53745"/>
                    <a:pt x="498703" y="74647"/>
                  </a:cubicBezTo>
                  <a:cubicBezTo>
                    <a:pt x="470393" y="95549"/>
                    <a:pt x="441818" y="102164"/>
                    <a:pt x="389166" y="125447"/>
                  </a:cubicBezTo>
                  <a:cubicBezTo>
                    <a:pt x="336514" y="148730"/>
                    <a:pt x="226183" y="189741"/>
                    <a:pt x="182791" y="214347"/>
                  </a:cubicBezTo>
                  <a:cubicBezTo>
                    <a:pt x="139399" y="238953"/>
                    <a:pt x="147866" y="247420"/>
                    <a:pt x="128816" y="273084"/>
                  </a:cubicBezTo>
                  <a:cubicBezTo>
                    <a:pt x="109766" y="298748"/>
                    <a:pt x="89922" y="324678"/>
                    <a:pt x="68491" y="368334"/>
                  </a:cubicBezTo>
                  <a:cubicBezTo>
                    <a:pt x="47060" y="411990"/>
                    <a:pt x="3668" y="528407"/>
                    <a:pt x="228" y="535022"/>
                  </a:cubicBezTo>
                  <a:cubicBezTo>
                    <a:pt x="-3212" y="541637"/>
                    <a:pt x="33036" y="446122"/>
                    <a:pt x="47853" y="408022"/>
                  </a:cubicBezTo>
                  <a:cubicBezTo>
                    <a:pt x="62670" y="369922"/>
                    <a:pt x="57643" y="342141"/>
                    <a:pt x="89128" y="306422"/>
                  </a:cubicBezTo>
                  <a:cubicBezTo>
                    <a:pt x="120613" y="270703"/>
                    <a:pt x="169033" y="233661"/>
                    <a:pt x="236766" y="193709"/>
                  </a:cubicBezTo>
                  <a:cubicBezTo>
                    <a:pt x="304499" y="153757"/>
                    <a:pt x="445786" y="97665"/>
                    <a:pt x="495528" y="66709"/>
                  </a:cubicBezTo>
                  <a:cubicBezTo>
                    <a:pt x="545270" y="35753"/>
                    <a:pt x="558499" y="-1289"/>
                    <a:pt x="559028" y="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94DAB46B-01DB-4429-A2D6-5D9A80D3153B}"/>
                </a:ext>
              </a:extLst>
            </p:cNvPr>
            <p:cNvSpPr/>
            <p:nvPr/>
          </p:nvSpPr>
          <p:spPr>
            <a:xfrm>
              <a:off x="2036150" y="2027238"/>
              <a:ext cx="529250" cy="350918"/>
            </a:xfrm>
            <a:custGeom>
              <a:avLst/>
              <a:gdLst>
                <a:gd name="connsiteX0" fmla="*/ 529250 w 529250"/>
                <a:gd name="connsiteY0" fmla="*/ 0 h 350918"/>
                <a:gd name="connsiteX1" fmla="*/ 246675 w 529250"/>
                <a:gd name="connsiteY1" fmla="*/ 114300 h 350918"/>
                <a:gd name="connsiteX2" fmla="*/ 124438 w 529250"/>
                <a:gd name="connsiteY2" fmla="*/ 173037 h 350918"/>
                <a:gd name="connsiteX3" fmla="*/ 87925 w 529250"/>
                <a:gd name="connsiteY3" fmla="*/ 198437 h 350918"/>
                <a:gd name="connsiteX4" fmla="*/ 43475 w 529250"/>
                <a:gd name="connsiteY4" fmla="*/ 247650 h 350918"/>
                <a:gd name="connsiteX5" fmla="*/ 2200 w 529250"/>
                <a:gd name="connsiteY5" fmla="*/ 349250 h 350918"/>
                <a:gd name="connsiteX6" fmla="*/ 10138 w 529250"/>
                <a:gd name="connsiteY6" fmla="*/ 303212 h 350918"/>
                <a:gd name="connsiteX7" fmla="*/ 48238 w 529250"/>
                <a:gd name="connsiteY7" fmla="*/ 204787 h 350918"/>
                <a:gd name="connsiteX8" fmla="*/ 195875 w 529250"/>
                <a:gd name="connsiteY8" fmla="*/ 125412 h 350918"/>
                <a:gd name="connsiteX9" fmla="*/ 411775 w 529250"/>
                <a:gd name="connsiteY9" fmla="*/ 47625 h 350918"/>
                <a:gd name="connsiteX10" fmla="*/ 529250 w 529250"/>
                <a:gd name="connsiteY10" fmla="*/ 0 h 3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250" h="350918">
                  <a:moveTo>
                    <a:pt x="529250" y="0"/>
                  </a:moveTo>
                  <a:lnTo>
                    <a:pt x="246675" y="114300"/>
                  </a:lnTo>
                  <a:cubicBezTo>
                    <a:pt x="179206" y="143140"/>
                    <a:pt x="150896" y="159014"/>
                    <a:pt x="124438" y="173037"/>
                  </a:cubicBezTo>
                  <a:cubicBezTo>
                    <a:pt x="97980" y="187060"/>
                    <a:pt x="101419" y="186002"/>
                    <a:pt x="87925" y="198437"/>
                  </a:cubicBezTo>
                  <a:cubicBezTo>
                    <a:pt x="74431" y="210873"/>
                    <a:pt x="57762" y="222515"/>
                    <a:pt x="43475" y="247650"/>
                  </a:cubicBezTo>
                  <a:cubicBezTo>
                    <a:pt x="29187" y="272786"/>
                    <a:pt x="7756" y="339990"/>
                    <a:pt x="2200" y="349250"/>
                  </a:cubicBezTo>
                  <a:cubicBezTo>
                    <a:pt x="-3356" y="358510"/>
                    <a:pt x="2465" y="327289"/>
                    <a:pt x="10138" y="303212"/>
                  </a:cubicBezTo>
                  <a:cubicBezTo>
                    <a:pt x="17811" y="279135"/>
                    <a:pt x="17282" y="234420"/>
                    <a:pt x="48238" y="204787"/>
                  </a:cubicBezTo>
                  <a:cubicBezTo>
                    <a:pt x="79194" y="175154"/>
                    <a:pt x="135286" y="151606"/>
                    <a:pt x="195875" y="125412"/>
                  </a:cubicBezTo>
                  <a:cubicBezTo>
                    <a:pt x="256464" y="99218"/>
                    <a:pt x="411775" y="47625"/>
                    <a:pt x="411775" y="47625"/>
                  </a:cubicBezTo>
                  <a:lnTo>
                    <a:pt x="52925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9FF9599E-DC59-49DD-9CD3-35584D47BAB5}"/>
                </a:ext>
              </a:extLst>
            </p:cNvPr>
            <p:cNvSpPr/>
            <p:nvPr/>
          </p:nvSpPr>
          <p:spPr>
            <a:xfrm>
              <a:off x="2196152" y="2034972"/>
              <a:ext cx="353385" cy="156411"/>
            </a:xfrm>
            <a:custGeom>
              <a:avLst/>
              <a:gdLst>
                <a:gd name="connsiteX0" fmla="*/ 353373 w 353385"/>
                <a:gd name="connsiteY0" fmla="*/ 203 h 156411"/>
                <a:gd name="connsiteX1" fmla="*/ 256536 w 353385"/>
                <a:gd name="connsiteY1" fmla="*/ 81166 h 156411"/>
                <a:gd name="connsiteX2" fmla="*/ 91436 w 353385"/>
                <a:gd name="connsiteY2" fmla="*/ 141491 h 156411"/>
                <a:gd name="connsiteX3" fmla="*/ 948 w 353385"/>
                <a:gd name="connsiteY3" fmla="*/ 155778 h 156411"/>
                <a:gd name="connsiteX4" fmla="*/ 145411 w 353385"/>
                <a:gd name="connsiteY4" fmla="*/ 127203 h 156411"/>
                <a:gd name="connsiteX5" fmla="*/ 186686 w 353385"/>
                <a:gd name="connsiteY5" fmla="*/ 95453 h 156411"/>
                <a:gd name="connsiteX6" fmla="*/ 262886 w 353385"/>
                <a:gd name="connsiteY6" fmla="*/ 58941 h 156411"/>
                <a:gd name="connsiteX7" fmla="*/ 353373 w 353385"/>
                <a:gd name="connsiteY7" fmla="*/ 203 h 15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385" h="156411">
                  <a:moveTo>
                    <a:pt x="353373" y="203"/>
                  </a:moveTo>
                  <a:cubicBezTo>
                    <a:pt x="352315" y="3907"/>
                    <a:pt x="300192" y="57618"/>
                    <a:pt x="256536" y="81166"/>
                  </a:cubicBezTo>
                  <a:cubicBezTo>
                    <a:pt x="212880" y="104714"/>
                    <a:pt x="134034" y="129056"/>
                    <a:pt x="91436" y="141491"/>
                  </a:cubicBezTo>
                  <a:cubicBezTo>
                    <a:pt x="48838" y="153926"/>
                    <a:pt x="-8048" y="158159"/>
                    <a:pt x="948" y="155778"/>
                  </a:cubicBezTo>
                  <a:cubicBezTo>
                    <a:pt x="9944" y="153397"/>
                    <a:pt x="114455" y="137257"/>
                    <a:pt x="145411" y="127203"/>
                  </a:cubicBezTo>
                  <a:cubicBezTo>
                    <a:pt x="176367" y="117149"/>
                    <a:pt x="167107" y="106830"/>
                    <a:pt x="186686" y="95453"/>
                  </a:cubicBezTo>
                  <a:cubicBezTo>
                    <a:pt x="206265" y="84076"/>
                    <a:pt x="235898" y="73493"/>
                    <a:pt x="262886" y="58941"/>
                  </a:cubicBezTo>
                  <a:cubicBezTo>
                    <a:pt x="289874" y="44389"/>
                    <a:pt x="354431" y="-3501"/>
                    <a:pt x="353373" y="2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667A8B6F-8D27-4311-A32E-E8F596A68525}"/>
                </a:ext>
              </a:extLst>
            </p:cNvPr>
            <p:cNvSpPr/>
            <p:nvPr/>
          </p:nvSpPr>
          <p:spPr>
            <a:xfrm>
              <a:off x="2089057" y="2519288"/>
              <a:ext cx="73410" cy="197363"/>
            </a:xfrm>
            <a:custGeom>
              <a:avLst/>
              <a:gdLst>
                <a:gd name="connsiteX0" fmla="*/ 93 w 73410"/>
                <a:gd name="connsiteY0" fmla="*/ 75 h 197363"/>
                <a:gd name="connsiteX1" fmla="*/ 11206 w 73410"/>
                <a:gd name="connsiteY1" fmla="*/ 88975 h 197363"/>
                <a:gd name="connsiteX2" fmla="*/ 73118 w 73410"/>
                <a:gd name="connsiteY2" fmla="*/ 195337 h 197363"/>
                <a:gd name="connsiteX3" fmla="*/ 33431 w 73410"/>
                <a:gd name="connsiteY3" fmla="*/ 152475 h 197363"/>
                <a:gd name="connsiteX4" fmla="*/ 8031 w 73410"/>
                <a:gd name="connsiteY4" fmla="*/ 74687 h 197363"/>
                <a:gd name="connsiteX5" fmla="*/ 93 w 73410"/>
                <a:gd name="connsiteY5" fmla="*/ 75 h 19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10" h="197363">
                  <a:moveTo>
                    <a:pt x="93" y="75"/>
                  </a:moveTo>
                  <a:cubicBezTo>
                    <a:pt x="622" y="2456"/>
                    <a:pt x="-965" y="56431"/>
                    <a:pt x="11206" y="88975"/>
                  </a:cubicBezTo>
                  <a:cubicBezTo>
                    <a:pt x="23377" y="121519"/>
                    <a:pt x="69414" y="184754"/>
                    <a:pt x="73118" y="195337"/>
                  </a:cubicBezTo>
                  <a:cubicBezTo>
                    <a:pt x="76822" y="205920"/>
                    <a:pt x="44279" y="172583"/>
                    <a:pt x="33431" y="152475"/>
                  </a:cubicBezTo>
                  <a:cubicBezTo>
                    <a:pt x="22583" y="132367"/>
                    <a:pt x="14910" y="97177"/>
                    <a:pt x="8031" y="74687"/>
                  </a:cubicBezTo>
                  <a:cubicBezTo>
                    <a:pt x="1152" y="52197"/>
                    <a:pt x="-436" y="-2306"/>
                    <a:pt x="93" y="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FAE2F949-E0DD-48A2-B0BF-6625D2B4A7FF}"/>
                </a:ext>
              </a:extLst>
            </p:cNvPr>
            <p:cNvSpPr/>
            <p:nvPr/>
          </p:nvSpPr>
          <p:spPr>
            <a:xfrm>
              <a:off x="2072340" y="2184202"/>
              <a:ext cx="391047" cy="214520"/>
            </a:xfrm>
            <a:custGeom>
              <a:avLst/>
              <a:gdLst>
                <a:gd name="connsiteX0" fmla="*/ 383523 w 391047"/>
                <a:gd name="connsiteY0" fmla="*/ 1786 h 214520"/>
                <a:gd name="connsiteX1" fmla="*/ 146985 w 391047"/>
                <a:gd name="connsiteY1" fmla="*/ 82748 h 214520"/>
                <a:gd name="connsiteX2" fmla="*/ 34273 w 391047"/>
                <a:gd name="connsiteY2" fmla="*/ 141486 h 214520"/>
                <a:gd name="connsiteX3" fmla="*/ 935 w 391047"/>
                <a:gd name="connsiteY3" fmla="*/ 214511 h 214520"/>
                <a:gd name="connsiteX4" fmla="*/ 62848 w 391047"/>
                <a:gd name="connsiteY4" fmla="*/ 136723 h 214520"/>
                <a:gd name="connsiteX5" fmla="*/ 307323 w 391047"/>
                <a:gd name="connsiteY5" fmla="*/ 35123 h 214520"/>
                <a:gd name="connsiteX6" fmla="*/ 383523 w 391047"/>
                <a:gd name="connsiteY6" fmla="*/ 1786 h 21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047" h="214520">
                  <a:moveTo>
                    <a:pt x="383523" y="1786"/>
                  </a:moveTo>
                  <a:cubicBezTo>
                    <a:pt x="356800" y="9723"/>
                    <a:pt x="205193" y="59465"/>
                    <a:pt x="146985" y="82748"/>
                  </a:cubicBezTo>
                  <a:cubicBezTo>
                    <a:pt x="88777" y="106031"/>
                    <a:pt x="58615" y="119526"/>
                    <a:pt x="34273" y="141486"/>
                  </a:cubicBezTo>
                  <a:cubicBezTo>
                    <a:pt x="9931" y="163446"/>
                    <a:pt x="-3827" y="215305"/>
                    <a:pt x="935" y="214511"/>
                  </a:cubicBezTo>
                  <a:cubicBezTo>
                    <a:pt x="5697" y="213717"/>
                    <a:pt x="11783" y="166621"/>
                    <a:pt x="62848" y="136723"/>
                  </a:cubicBezTo>
                  <a:cubicBezTo>
                    <a:pt x="113913" y="106825"/>
                    <a:pt x="253348" y="56554"/>
                    <a:pt x="307323" y="35123"/>
                  </a:cubicBezTo>
                  <a:cubicBezTo>
                    <a:pt x="361298" y="13692"/>
                    <a:pt x="410246" y="-6151"/>
                    <a:pt x="383523" y="17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89FE67D0-3478-49F2-9717-AAFB1A04E10A}"/>
                </a:ext>
              </a:extLst>
            </p:cNvPr>
            <p:cNvSpPr/>
            <p:nvPr/>
          </p:nvSpPr>
          <p:spPr>
            <a:xfrm>
              <a:off x="1946268" y="2408211"/>
              <a:ext cx="106469" cy="215951"/>
            </a:xfrm>
            <a:custGeom>
              <a:avLst/>
              <a:gdLst>
                <a:gd name="connsiteX0" fmla="*/ 106370 w 106469"/>
                <a:gd name="connsiteY0" fmla="*/ 27 h 215951"/>
                <a:gd name="connsiteX1" fmla="*/ 80970 w 106469"/>
                <a:gd name="connsiteY1" fmla="*/ 103214 h 215951"/>
                <a:gd name="connsiteX2" fmla="*/ 7 w 106469"/>
                <a:gd name="connsiteY2" fmla="*/ 215927 h 215951"/>
                <a:gd name="connsiteX3" fmla="*/ 85732 w 106469"/>
                <a:gd name="connsiteY3" fmla="*/ 112739 h 215951"/>
                <a:gd name="connsiteX4" fmla="*/ 106370 w 106469"/>
                <a:gd name="connsiteY4" fmla="*/ 27 h 21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69" h="215951">
                  <a:moveTo>
                    <a:pt x="106370" y="27"/>
                  </a:moveTo>
                  <a:cubicBezTo>
                    <a:pt x="105576" y="-1561"/>
                    <a:pt x="98697" y="67231"/>
                    <a:pt x="80970" y="103214"/>
                  </a:cubicBezTo>
                  <a:cubicBezTo>
                    <a:pt x="63243" y="139197"/>
                    <a:pt x="-787" y="214340"/>
                    <a:pt x="7" y="215927"/>
                  </a:cubicBezTo>
                  <a:cubicBezTo>
                    <a:pt x="801" y="217515"/>
                    <a:pt x="68005" y="140520"/>
                    <a:pt x="85732" y="112739"/>
                  </a:cubicBezTo>
                  <a:cubicBezTo>
                    <a:pt x="103459" y="84958"/>
                    <a:pt x="107164" y="1615"/>
                    <a:pt x="106370" y="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7F138751-5FF2-409B-8FE1-BEF63907FEBA}"/>
                </a:ext>
              </a:extLst>
            </p:cNvPr>
            <p:cNvSpPr/>
            <p:nvPr/>
          </p:nvSpPr>
          <p:spPr>
            <a:xfrm>
              <a:off x="2058930" y="2565217"/>
              <a:ext cx="54252" cy="449462"/>
            </a:xfrm>
            <a:custGeom>
              <a:avLst/>
              <a:gdLst>
                <a:gd name="connsiteX0" fmla="*/ 58 w 54252"/>
                <a:gd name="connsiteY0" fmla="*/ 183 h 449462"/>
                <a:gd name="connsiteX1" fmla="*/ 33395 w 54252"/>
                <a:gd name="connsiteY1" fmla="*/ 79558 h 449462"/>
                <a:gd name="connsiteX2" fmla="*/ 23870 w 54252"/>
                <a:gd name="connsiteY2" fmla="*/ 179571 h 449462"/>
                <a:gd name="connsiteX3" fmla="*/ 36570 w 54252"/>
                <a:gd name="connsiteY3" fmla="*/ 273233 h 449462"/>
                <a:gd name="connsiteX4" fmla="*/ 30220 w 54252"/>
                <a:gd name="connsiteY4" fmla="*/ 344671 h 449462"/>
                <a:gd name="connsiteX5" fmla="*/ 19108 w 54252"/>
                <a:gd name="connsiteY5" fmla="*/ 449446 h 449462"/>
                <a:gd name="connsiteX6" fmla="*/ 34983 w 54252"/>
                <a:gd name="connsiteY6" fmla="*/ 336733 h 449462"/>
                <a:gd name="connsiteX7" fmla="*/ 54033 w 54252"/>
                <a:gd name="connsiteY7" fmla="*/ 219258 h 449462"/>
                <a:gd name="connsiteX8" fmla="*/ 42920 w 54252"/>
                <a:gd name="connsiteY8" fmla="*/ 101783 h 449462"/>
                <a:gd name="connsiteX9" fmla="*/ 58 w 54252"/>
                <a:gd name="connsiteY9" fmla="*/ 183 h 44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52" h="449462">
                  <a:moveTo>
                    <a:pt x="58" y="183"/>
                  </a:moveTo>
                  <a:cubicBezTo>
                    <a:pt x="-1529" y="-3521"/>
                    <a:pt x="29426" y="49660"/>
                    <a:pt x="33395" y="79558"/>
                  </a:cubicBezTo>
                  <a:cubicBezTo>
                    <a:pt x="37364" y="109456"/>
                    <a:pt x="23341" y="147292"/>
                    <a:pt x="23870" y="179571"/>
                  </a:cubicBezTo>
                  <a:cubicBezTo>
                    <a:pt x="24399" y="211850"/>
                    <a:pt x="35512" y="245716"/>
                    <a:pt x="36570" y="273233"/>
                  </a:cubicBezTo>
                  <a:cubicBezTo>
                    <a:pt x="37628" y="300750"/>
                    <a:pt x="33130" y="315302"/>
                    <a:pt x="30220" y="344671"/>
                  </a:cubicBezTo>
                  <a:cubicBezTo>
                    <a:pt x="27310" y="374040"/>
                    <a:pt x="18314" y="450769"/>
                    <a:pt x="19108" y="449446"/>
                  </a:cubicBezTo>
                  <a:cubicBezTo>
                    <a:pt x="19902" y="448123"/>
                    <a:pt x="29162" y="375098"/>
                    <a:pt x="34983" y="336733"/>
                  </a:cubicBezTo>
                  <a:cubicBezTo>
                    <a:pt x="40804" y="298368"/>
                    <a:pt x="52710" y="258416"/>
                    <a:pt x="54033" y="219258"/>
                  </a:cubicBezTo>
                  <a:cubicBezTo>
                    <a:pt x="55356" y="180100"/>
                    <a:pt x="50593" y="135914"/>
                    <a:pt x="42920" y="101783"/>
                  </a:cubicBezTo>
                  <a:cubicBezTo>
                    <a:pt x="35247" y="67652"/>
                    <a:pt x="1645" y="3887"/>
                    <a:pt x="58" y="1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5EDDBDB9-F566-4CA3-B220-45F24F36F01D}"/>
                </a:ext>
              </a:extLst>
            </p:cNvPr>
            <p:cNvSpPr/>
            <p:nvPr/>
          </p:nvSpPr>
          <p:spPr>
            <a:xfrm>
              <a:off x="2011243" y="2596604"/>
              <a:ext cx="70703" cy="107591"/>
            </a:xfrm>
            <a:custGeom>
              <a:avLst/>
              <a:gdLst>
                <a:gd name="connsiteX0" fmla="*/ 35045 w 70703"/>
                <a:gd name="connsiteY0" fmla="*/ 546 h 107591"/>
                <a:gd name="connsiteX1" fmla="*/ 44570 w 70703"/>
                <a:gd name="connsiteY1" fmla="*/ 83096 h 107591"/>
                <a:gd name="connsiteX2" fmla="*/ 69970 w 70703"/>
                <a:gd name="connsiteY2" fmla="*/ 106909 h 107591"/>
                <a:gd name="connsiteX3" fmla="*/ 12820 w 70703"/>
                <a:gd name="connsiteY3" fmla="*/ 98971 h 107591"/>
                <a:gd name="connsiteX4" fmla="*/ 120 w 70703"/>
                <a:gd name="connsiteY4" fmla="*/ 76746 h 107591"/>
                <a:gd name="connsiteX5" fmla="*/ 8057 w 70703"/>
                <a:gd name="connsiteY5" fmla="*/ 48171 h 107591"/>
                <a:gd name="connsiteX6" fmla="*/ 35045 w 70703"/>
                <a:gd name="connsiteY6" fmla="*/ 546 h 10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03" h="107591">
                  <a:moveTo>
                    <a:pt x="35045" y="546"/>
                  </a:moveTo>
                  <a:cubicBezTo>
                    <a:pt x="41130" y="6367"/>
                    <a:pt x="38749" y="65369"/>
                    <a:pt x="44570" y="83096"/>
                  </a:cubicBezTo>
                  <a:cubicBezTo>
                    <a:pt x="50391" y="100823"/>
                    <a:pt x="75262" y="104263"/>
                    <a:pt x="69970" y="106909"/>
                  </a:cubicBezTo>
                  <a:cubicBezTo>
                    <a:pt x="64678" y="109555"/>
                    <a:pt x="24462" y="103998"/>
                    <a:pt x="12820" y="98971"/>
                  </a:cubicBezTo>
                  <a:cubicBezTo>
                    <a:pt x="1178" y="93944"/>
                    <a:pt x="914" y="85213"/>
                    <a:pt x="120" y="76746"/>
                  </a:cubicBezTo>
                  <a:cubicBezTo>
                    <a:pt x="-674" y="68279"/>
                    <a:pt x="2501" y="59284"/>
                    <a:pt x="8057" y="48171"/>
                  </a:cubicBezTo>
                  <a:cubicBezTo>
                    <a:pt x="13613" y="37059"/>
                    <a:pt x="28960" y="-5275"/>
                    <a:pt x="35045" y="5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29AD5C67-7028-44F2-A2D8-11B50E7C1C85}"/>
                </a:ext>
              </a:extLst>
            </p:cNvPr>
            <p:cNvSpPr/>
            <p:nvPr/>
          </p:nvSpPr>
          <p:spPr>
            <a:xfrm>
              <a:off x="1971029" y="2554236"/>
              <a:ext cx="129249" cy="258818"/>
            </a:xfrm>
            <a:custGeom>
              <a:avLst/>
              <a:gdLst>
                <a:gd name="connsiteX0" fmla="*/ 129234 w 129249"/>
                <a:gd name="connsiteY0" fmla="*/ 52 h 258818"/>
                <a:gd name="connsiteX1" fmla="*/ 18109 w 129249"/>
                <a:gd name="connsiteY1" fmla="*/ 57202 h 258818"/>
                <a:gd name="connsiteX2" fmla="*/ 2234 w 129249"/>
                <a:gd name="connsiteY2" fmla="*/ 108002 h 258818"/>
                <a:gd name="connsiteX3" fmla="*/ 40334 w 129249"/>
                <a:gd name="connsiteY3" fmla="*/ 177852 h 258818"/>
                <a:gd name="connsiteX4" fmla="*/ 83196 w 129249"/>
                <a:gd name="connsiteY4" fmla="*/ 190552 h 258818"/>
                <a:gd name="connsiteX5" fmla="*/ 102246 w 129249"/>
                <a:gd name="connsiteY5" fmla="*/ 258814 h 258818"/>
                <a:gd name="connsiteX6" fmla="*/ 94309 w 129249"/>
                <a:gd name="connsiteY6" fmla="*/ 193727 h 258818"/>
                <a:gd name="connsiteX7" fmla="*/ 38746 w 129249"/>
                <a:gd name="connsiteY7" fmla="*/ 150864 h 258818"/>
                <a:gd name="connsiteX8" fmla="*/ 10171 w 129249"/>
                <a:gd name="connsiteY8" fmla="*/ 90539 h 258818"/>
                <a:gd name="connsiteX9" fmla="*/ 26046 w 129249"/>
                <a:gd name="connsiteY9" fmla="*/ 47677 h 258818"/>
                <a:gd name="connsiteX10" fmla="*/ 129234 w 129249"/>
                <a:gd name="connsiteY10" fmla="*/ 52 h 25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249" h="258818">
                  <a:moveTo>
                    <a:pt x="129234" y="52"/>
                  </a:moveTo>
                  <a:cubicBezTo>
                    <a:pt x="127911" y="1639"/>
                    <a:pt x="39276" y="39210"/>
                    <a:pt x="18109" y="57202"/>
                  </a:cubicBezTo>
                  <a:cubicBezTo>
                    <a:pt x="-3058" y="75194"/>
                    <a:pt x="-1470" y="87894"/>
                    <a:pt x="2234" y="108002"/>
                  </a:cubicBezTo>
                  <a:cubicBezTo>
                    <a:pt x="5938" y="128110"/>
                    <a:pt x="26840" y="164094"/>
                    <a:pt x="40334" y="177852"/>
                  </a:cubicBezTo>
                  <a:cubicBezTo>
                    <a:pt x="53828" y="191610"/>
                    <a:pt x="72877" y="177058"/>
                    <a:pt x="83196" y="190552"/>
                  </a:cubicBezTo>
                  <a:cubicBezTo>
                    <a:pt x="93515" y="204046"/>
                    <a:pt x="100394" y="258285"/>
                    <a:pt x="102246" y="258814"/>
                  </a:cubicBezTo>
                  <a:cubicBezTo>
                    <a:pt x="104098" y="259343"/>
                    <a:pt x="104892" y="211719"/>
                    <a:pt x="94309" y="193727"/>
                  </a:cubicBezTo>
                  <a:cubicBezTo>
                    <a:pt x="83726" y="175735"/>
                    <a:pt x="52769" y="168062"/>
                    <a:pt x="38746" y="150864"/>
                  </a:cubicBezTo>
                  <a:cubicBezTo>
                    <a:pt x="24723" y="133666"/>
                    <a:pt x="12288" y="107737"/>
                    <a:pt x="10171" y="90539"/>
                  </a:cubicBezTo>
                  <a:cubicBezTo>
                    <a:pt x="8054" y="73341"/>
                    <a:pt x="6996" y="62229"/>
                    <a:pt x="26046" y="47677"/>
                  </a:cubicBezTo>
                  <a:cubicBezTo>
                    <a:pt x="45096" y="33125"/>
                    <a:pt x="130557" y="-1535"/>
                    <a:pt x="129234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A781C5EE-F02E-4C08-BD0D-9FD3BBA74644}"/>
                </a:ext>
              </a:extLst>
            </p:cNvPr>
            <p:cNvSpPr/>
            <p:nvPr/>
          </p:nvSpPr>
          <p:spPr>
            <a:xfrm>
              <a:off x="1813934" y="2392243"/>
              <a:ext cx="206965" cy="639084"/>
            </a:xfrm>
            <a:custGeom>
              <a:avLst/>
              <a:gdLst>
                <a:gd name="connsiteX0" fmla="*/ 206954 w 206965"/>
                <a:gd name="connsiteY0" fmla="*/ 120 h 639084"/>
                <a:gd name="connsiteX1" fmla="*/ 57729 w 206965"/>
                <a:gd name="connsiteY1" fmla="*/ 227132 h 639084"/>
                <a:gd name="connsiteX2" fmla="*/ 21216 w 206965"/>
                <a:gd name="connsiteY2" fmla="*/ 344607 h 639084"/>
                <a:gd name="connsiteX3" fmla="*/ 37091 w 206965"/>
                <a:gd name="connsiteY3" fmla="*/ 635120 h 639084"/>
                <a:gd name="connsiteX4" fmla="*/ 33916 w 206965"/>
                <a:gd name="connsiteY4" fmla="*/ 504945 h 639084"/>
                <a:gd name="connsiteX5" fmla="*/ 579 w 206965"/>
                <a:gd name="connsiteY5" fmla="*/ 387470 h 639084"/>
                <a:gd name="connsiteX6" fmla="*/ 65666 w 206965"/>
                <a:gd name="connsiteY6" fmla="*/ 198557 h 639084"/>
                <a:gd name="connsiteX7" fmla="*/ 206954 w 206965"/>
                <a:gd name="connsiteY7" fmla="*/ 120 h 63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965" h="639084">
                  <a:moveTo>
                    <a:pt x="206954" y="120"/>
                  </a:moveTo>
                  <a:cubicBezTo>
                    <a:pt x="205631" y="4882"/>
                    <a:pt x="88685" y="169717"/>
                    <a:pt x="57729" y="227132"/>
                  </a:cubicBezTo>
                  <a:cubicBezTo>
                    <a:pt x="26773" y="284547"/>
                    <a:pt x="24656" y="276609"/>
                    <a:pt x="21216" y="344607"/>
                  </a:cubicBezTo>
                  <a:cubicBezTo>
                    <a:pt x="17776" y="412605"/>
                    <a:pt x="34974" y="608397"/>
                    <a:pt x="37091" y="635120"/>
                  </a:cubicBezTo>
                  <a:cubicBezTo>
                    <a:pt x="39208" y="661843"/>
                    <a:pt x="40001" y="546220"/>
                    <a:pt x="33916" y="504945"/>
                  </a:cubicBezTo>
                  <a:cubicBezTo>
                    <a:pt x="27831" y="463670"/>
                    <a:pt x="-4713" y="438535"/>
                    <a:pt x="579" y="387470"/>
                  </a:cubicBezTo>
                  <a:cubicBezTo>
                    <a:pt x="5871" y="336405"/>
                    <a:pt x="31799" y="264438"/>
                    <a:pt x="65666" y="198557"/>
                  </a:cubicBezTo>
                  <a:cubicBezTo>
                    <a:pt x="99533" y="132676"/>
                    <a:pt x="208277" y="-4642"/>
                    <a:pt x="206954" y="1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42AEB5A8-4153-42DE-B10C-E6D9E88620BA}"/>
                </a:ext>
              </a:extLst>
            </p:cNvPr>
            <p:cNvSpPr/>
            <p:nvPr/>
          </p:nvSpPr>
          <p:spPr>
            <a:xfrm>
              <a:off x="1903343" y="2654002"/>
              <a:ext cx="62059" cy="383408"/>
            </a:xfrm>
            <a:custGeom>
              <a:avLst/>
              <a:gdLst>
                <a:gd name="connsiteX0" fmla="*/ 61982 w 62059"/>
                <a:gd name="connsiteY0" fmla="*/ 1886 h 383408"/>
                <a:gd name="connsiteX1" fmla="*/ 15945 w 62059"/>
                <a:gd name="connsiteY1" fmla="*/ 108248 h 383408"/>
                <a:gd name="connsiteX2" fmla="*/ 25470 w 62059"/>
                <a:gd name="connsiteY2" fmla="*/ 260648 h 383408"/>
                <a:gd name="connsiteX3" fmla="*/ 34995 w 62059"/>
                <a:gd name="connsiteY3" fmla="*/ 382886 h 383408"/>
                <a:gd name="connsiteX4" fmla="*/ 23882 w 62059"/>
                <a:gd name="connsiteY4" fmla="*/ 213023 h 383408"/>
                <a:gd name="connsiteX5" fmla="*/ 9595 w 62059"/>
                <a:gd name="connsiteY5" fmla="*/ 133648 h 383408"/>
                <a:gd name="connsiteX6" fmla="*/ 4832 w 62059"/>
                <a:gd name="connsiteY6" fmla="*/ 87611 h 383408"/>
                <a:gd name="connsiteX7" fmla="*/ 3245 w 62059"/>
                <a:gd name="connsiteY7" fmla="*/ 43161 h 383408"/>
                <a:gd name="connsiteX8" fmla="*/ 61982 w 62059"/>
                <a:gd name="connsiteY8" fmla="*/ 1886 h 38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059" h="383408">
                  <a:moveTo>
                    <a:pt x="61982" y="1886"/>
                  </a:moveTo>
                  <a:cubicBezTo>
                    <a:pt x="64099" y="12734"/>
                    <a:pt x="22030" y="65121"/>
                    <a:pt x="15945" y="108248"/>
                  </a:cubicBezTo>
                  <a:cubicBezTo>
                    <a:pt x="9860" y="151375"/>
                    <a:pt x="22295" y="214875"/>
                    <a:pt x="25470" y="260648"/>
                  </a:cubicBezTo>
                  <a:cubicBezTo>
                    <a:pt x="28645" y="306421"/>
                    <a:pt x="35260" y="390823"/>
                    <a:pt x="34995" y="382886"/>
                  </a:cubicBezTo>
                  <a:cubicBezTo>
                    <a:pt x="34730" y="374949"/>
                    <a:pt x="28115" y="254563"/>
                    <a:pt x="23882" y="213023"/>
                  </a:cubicBezTo>
                  <a:cubicBezTo>
                    <a:pt x="19649" y="171483"/>
                    <a:pt x="12770" y="154550"/>
                    <a:pt x="9595" y="133648"/>
                  </a:cubicBezTo>
                  <a:cubicBezTo>
                    <a:pt x="6420" y="112746"/>
                    <a:pt x="5890" y="102692"/>
                    <a:pt x="4832" y="87611"/>
                  </a:cubicBezTo>
                  <a:cubicBezTo>
                    <a:pt x="3774" y="72530"/>
                    <a:pt x="-4428" y="56390"/>
                    <a:pt x="3245" y="43161"/>
                  </a:cubicBezTo>
                  <a:cubicBezTo>
                    <a:pt x="10918" y="29932"/>
                    <a:pt x="59865" y="-8962"/>
                    <a:pt x="61982" y="18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23BFDA14-9FFD-484E-9724-A6F8A4C19D58}"/>
                </a:ext>
              </a:extLst>
            </p:cNvPr>
            <p:cNvSpPr/>
            <p:nvPr/>
          </p:nvSpPr>
          <p:spPr>
            <a:xfrm>
              <a:off x="1866873" y="2698725"/>
              <a:ext cx="57178" cy="359532"/>
            </a:xfrm>
            <a:custGeom>
              <a:avLst/>
              <a:gdLst>
                <a:gd name="connsiteX0" fmla="*/ 9552 w 57178"/>
                <a:gd name="connsiteY0" fmla="*/ 4788 h 359532"/>
                <a:gd name="connsiteX1" fmla="*/ 4790 w 57178"/>
                <a:gd name="connsiteY1" fmla="*/ 273075 h 359532"/>
                <a:gd name="connsiteX2" fmla="*/ 57177 w 57178"/>
                <a:gd name="connsiteY2" fmla="*/ 357213 h 359532"/>
                <a:gd name="connsiteX3" fmla="*/ 6377 w 57178"/>
                <a:gd name="connsiteY3" fmla="*/ 330225 h 359532"/>
                <a:gd name="connsiteX4" fmla="*/ 17490 w 57178"/>
                <a:gd name="connsiteY4" fmla="*/ 269900 h 359532"/>
                <a:gd name="connsiteX5" fmla="*/ 19077 w 57178"/>
                <a:gd name="connsiteY5" fmla="*/ 146075 h 359532"/>
                <a:gd name="connsiteX6" fmla="*/ 27 w 57178"/>
                <a:gd name="connsiteY6" fmla="*/ 103213 h 359532"/>
                <a:gd name="connsiteX7" fmla="*/ 9552 w 57178"/>
                <a:gd name="connsiteY7" fmla="*/ 4788 h 3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78" h="359532">
                  <a:moveTo>
                    <a:pt x="9552" y="4788"/>
                  </a:moveTo>
                  <a:cubicBezTo>
                    <a:pt x="10346" y="33098"/>
                    <a:pt x="-3148" y="214338"/>
                    <a:pt x="4790" y="273075"/>
                  </a:cubicBezTo>
                  <a:cubicBezTo>
                    <a:pt x="12728" y="331813"/>
                    <a:pt x="56913" y="347688"/>
                    <a:pt x="57177" y="357213"/>
                  </a:cubicBezTo>
                  <a:cubicBezTo>
                    <a:pt x="57442" y="366738"/>
                    <a:pt x="12991" y="344777"/>
                    <a:pt x="6377" y="330225"/>
                  </a:cubicBezTo>
                  <a:cubicBezTo>
                    <a:pt x="-237" y="315673"/>
                    <a:pt x="15373" y="300592"/>
                    <a:pt x="17490" y="269900"/>
                  </a:cubicBezTo>
                  <a:cubicBezTo>
                    <a:pt x="19607" y="239208"/>
                    <a:pt x="21988" y="173856"/>
                    <a:pt x="19077" y="146075"/>
                  </a:cubicBezTo>
                  <a:cubicBezTo>
                    <a:pt x="16166" y="118294"/>
                    <a:pt x="-767" y="124380"/>
                    <a:pt x="27" y="103213"/>
                  </a:cubicBezTo>
                  <a:cubicBezTo>
                    <a:pt x="821" y="82046"/>
                    <a:pt x="8758" y="-23522"/>
                    <a:pt x="9552" y="47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7CBFA121-92D6-4F49-8669-B4A8A779899A}"/>
                </a:ext>
              </a:extLst>
            </p:cNvPr>
            <p:cNvSpPr/>
            <p:nvPr/>
          </p:nvSpPr>
          <p:spPr>
            <a:xfrm>
              <a:off x="1876333" y="3025715"/>
              <a:ext cx="52753" cy="869894"/>
            </a:xfrm>
            <a:custGeom>
              <a:avLst/>
              <a:gdLst>
                <a:gd name="connsiteX0" fmla="*/ 92 w 52753"/>
                <a:gd name="connsiteY0" fmla="*/ 15935 h 869894"/>
                <a:gd name="connsiteX1" fmla="*/ 27080 w 52753"/>
                <a:gd name="connsiteY1" fmla="*/ 390585 h 869894"/>
                <a:gd name="connsiteX2" fmla="*/ 39780 w 52753"/>
                <a:gd name="connsiteY2" fmla="*/ 727135 h 869894"/>
                <a:gd name="connsiteX3" fmla="*/ 42955 w 52753"/>
                <a:gd name="connsiteY3" fmla="*/ 866835 h 869894"/>
                <a:gd name="connsiteX4" fmla="*/ 52480 w 52753"/>
                <a:gd name="connsiteY4" fmla="*/ 608073 h 869894"/>
                <a:gd name="connsiteX5" fmla="*/ 46130 w 52753"/>
                <a:gd name="connsiteY5" fmla="*/ 563623 h 869894"/>
                <a:gd name="connsiteX6" fmla="*/ 8030 w 52753"/>
                <a:gd name="connsiteY6" fmla="*/ 520760 h 869894"/>
                <a:gd name="connsiteX7" fmla="*/ 35017 w 52753"/>
                <a:gd name="connsiteY7" fmla="*/ 468373 h 869894"/>
                <a:gd name="connsiteX8" fmla="*/ 35017 w 52753"/>
                <a:gd name="connsiteY8" fmla="*/ 336610 h 869894"/>
                <a:gd name="connsiteX9" fmla="*/ 35017 w 52753"/>
                <a:gd name="connsiteY9" fmla="*/ 301685 h 869894"/>
                <a:gd name="connsiteX10" fmla="*/ 19142 w 52753"/>
                <a:gd name="connsiteY10" fmla="*/ 92135 h 869894"/>
                <a:gd name="connsiteX11" fmla="*/ 92 w 52753"/>
                <a:gd name="connsiteY11" fmla="*/ 15935 h 86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753" h="869894">
                  <a:moveTo>
                    <a:pt x="92" y="15935"/>
                  </a:moveTo>
                  <a:cubicBezTo>
                    <a:pt x="1415" y="65677"/>
                    <a:pt x="20465" y="272052"/>
                    <a:pt x="27080" y="390585"/>
                  </a:cubicBezTo>
                  <a:cubicBezTo>
                    <a:pt x="33695" y="509118"/>
                    <a:pt x="37134" y="647760"/>
                    <a:pt x="39780" y="727135"/>
                  </a:cubicBezTo>
                  <a:cubicBezTo>
                    <a:pt x="42426" y="806510"/>
                    <a:pt x="40838" y="886678"/>
                    <a:pt x="42955" y="866835"/>
                  </a:cubicBezTo>
                  <a:cubicBezTo>
                    <a:pt x="45072" y="846992"/>
                    <a:pt x="51951" y="658608"/>
                    <a:pt x="52480" y="608073"/>
                  </a:cubicBezTo>
                  <a:cubicBezTo>
                    <a:pt x="53009" y="557538"/>
                    <a:pt x="53538" y="578175"/>
                    <a:pt x="46130" y="563623"/>
                  </a:cubicBezTo>
                  <a:cubicBezTo>
                    <a:pt x="38722" y="549071"/>
                    <a:pt x="9882" y="536635"/>
                    <a:pt x="8030" y="520760"/>
                  </a:cubicBezTo>
                  <a:cubicBezTo>
                    <a:pt x="6178" y="504885"/>
                    <a:pt x="30519" y="499065"/>
                    <a:pt x="35017" y="468373"/>
                  </a:cubicBezTo>
                  <a:cubicBezTo>
                    <a:pt x="39515" y="437681"/>
                    <a:pt x="35017" y="336610"/>
                    <a:pt x="35017" y="336610"/>
                  </a:cubicBezTo>
                  <a:cubicBezTo>
                    <a:pt x="35017" y="308829"/>
                    <a:pt x="37663" y="342431"/>
                    <a:pt x="35017" y="301685"/>
                  </a:cubicBezTo>
                  <a:cubicBezTo>
                    <a:pt x="32371" y="260939"/>
                    <a:pt x="26286" y="139760"/>
                    <a:pt x="19142" y="92135"/>
                  </a:cubicBezTo>
                  <a:cubicBezTo>
                    <a:pt x="11998" y="44510"/>
                    <a:pt x="-1231" y="-33807"/>
                    <a:pt x="92" y="159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035BF435-488A-4EF3-A7C5-E7B1A6D7DCCB}"/>
                </a:ext>
              </a:extLst>
            </p:cNvPr>
            <p:cNvSpPr/>
            <p:nvPr/>
          </p:nvSpPr>
          <p:spPr>
            <a:xfrm>
              <a:off x="1910366" y="3050789"/>
              <a:ext cx="80563" cy="888684"/>
            </a:xfrm>
            <a:custGeom>
              <a:avLst/>
              <a:gdLst>
                <a:gd name="connsiteX0" fmla="*/ 12097 w 80563"/>
                <a:gd name="connsiteY0" fmla="*/ 11499 h 888684"/>
                <a:gd name="connsiteX1" fmla="*/ 984 w 80563"/>
                <a:gd name="connsiteY1" fmla="*/ 68649 h 888684"/>
                <a:gd name="connsiteX2" fmla="*/ 39084 w 80563"/>
                <a:gd name="connsiteY2" fmla="*/ 492511 h 888684"/>
                <a:gd name="connsiteX3" fmla="*/ 74009 w 80563"/>
                <a:gd name="connsiteY3" fmla="*/ 870336 h 888684"/>
                <a:gd name="connsiteX4" fmla="*/ 75597 w 80563"/>
                <a:gd name="connsiteY4" fmla="*/ 762386 h 888684"/>
                <a:gd name="connsiteX5" fmla="*/ 21622 w 80563"/>
                <a:gd name="connsiteY5" fmla="*/ 182949 h 888684"/>
                <a:gd name="connsiteX6" fmla="*/ 12097 w 80563"/>
                <a:gd name="connsiteY6" fmla="*/ 11499 h 88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63" h="888684">
                  <a:moveTo>
                    <a:pt x="12097" y="11499"/>
                  </a:moveTo>
                  <a:cubicBezTo>
                    <a:pt x="8657" y="-7551"/>
                    <a:pt x="-3514" y="-11520"/>
                    <a:pt x="984" y="68649"/>
                  </a:cubicBezTo>
                  <a:cubicBezTo>
                    <a:pt x="5482" y="148818"/>
                    <a:pt x="26913" y="358896"/>
                    <a:pt x="39084" y="492511"/>
                  </a:cubicBezTo>
                  <a:cubicBezTo>
                    <a:pt x="51255" y="626126"/>
                    <a:pt x="67924" y="825357"/>
                    <a:pt x="74009" y="870336"/>
                  </a:cubicBezTo>
                  <a:cubicBezTo>
                    <a:pt x="80094" y="915315"/>
                    <a:pt x="84328" y="876950"/>
                    <a:pt x="75597" y="762386"/>
                  </a:cubicBezTo>
                  <a:cubicBezTo>
                    <a:pt x="66866" y="647822"/>
                    <a:pt x="35116" y="307039"/>
                    <a:pt x="21622" y="182949"/>
                  </a:cubicBezTo>
                  <a:cubicBezTo>
                    <a:pt x="8128" y="58860"/>
                    <a:pt x="15537" y="30549"/>
                    <a:pt x="12097" y="114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E4985F3E-0F02-403E-9242-805F60080AFE}"/>
                </a:ext>
              </a:extLst>
            </p:cNvPr>
            <p:cNvSpPr/>
            <p:nvPr/>
          </p:nvSpPr>
          <p:spPr>
            <a:xfrm>
              <a:off x="1958436" y="2710049"/>
              <a:ext cx="42522" cy="850828"/>
            </a:xfrm>
            <a:custGeom>
              <a:avLst/>
              <a:gdLst>
                <a:gd name="connsiteX0" fmla="*/ 18002 w 42522"/>
                <a:gd name="connsiteY0" fmla="*/ 6164 h 850828"/>
                <a:gd name="connsiteX1" fmla="*/ 29114 w 42522"/>
                <a:gd name="connsiteY1" fmla="*/ 56964 h 850828"/>
                <a:gd name="connsiteX2" fmla="*/ 18002 w 42522"/>
                <a:gd name="connsiteY2" fmla="*/ 109351 h 850828"/>
                <a:gd name="connsiteX3" fmla="*/ 539 w 42522"/>
                <a:gd name="connsiteY3" fmla="*/ 391926 h 850828"/>
                <a:gd name="connsiteX4" fmla="*/ 40227 w 42522"/>
                <a:gd name="connsiteY4" fmla="*/ 839601 h 850828"/>
                <a:gd name="connsiteX5" fmla="*/ 35464 w 42522"/>
                <a:gd name="connsiteY5" fmla="*/ 672914 h 850828"/>
                <a:gd name="connsiteX6" fmla="*/ 16414 w 42522"/>
                <a:gd name="connsiteY6" fmla="*/ 207776 h 850828"/>
                <a:gd name="connsiteX7" fmla="*/ 18002 w 42522"/>
                <a:gd name="connsiteY7" fmla="*/ 6164 h 85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22" h="850828">
                  <a:moveTo>
                    <a:pt x="18002" y="6164"/>
                  </a:moveTo>
                  <a:cubicBezTo>
                    <a:pt x="20119" y="-18971"/>
                    <a:pt x="29114" y="39766"/>
                    <a:pt x="29114" y="56964"/>
                  </a:cubicBezTo>
                  <a:cubicBezTo>
                    <a:pt x="29114" y="74162"/>
                    <a:pt x="22764" y="53524"/>
                    <a:pt x="18002" y="109351"/>
                  </a:cubicBezTo>
                  <a:cubicBezTo>
                    <a:pt x="13240" y="165178"/>
                    <a:pt x="-3165" y="270218"/>
                    <a:pt x="539" y="391926"/>
                  </a:cubicBezTo>
                  <a:cubicBezTo>
                    <a:pt x="4243" y="513634"/>
                    <a:pt x="34406" y="792770"/>
                    <a:pt x="40227" y="839601"/>
                  </a:cubicBezTo>
                  <a:cubicBezTo>
                    <a:pt x="46048" y="886432"/>
                    <a:pt x="39433" y="778218"/>
                    <a:pt x="35464" y="672914"/>
                  </a:cubicBezTo>
                  <a:cubicBezTo>
                    <a:pt x="31495" y="567610"/>
                    <a:pt x="16414" y="313345"/>
                    <a:pt x="16414" y="207776"/>
                  </a:cubicBezTo>
                  <a:cubicBezTo>
                    <a:pt x="16414" y="102207"/>
                    <a:pt x="15885" y="31299"/>
                    <a:pt x="18002" y="61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CCD5B2BA-1E2D-4A59-B612-4BA23C9295AC}"/>
                </a:ext>
              </a:extLst>
            </p:cNvPr>
            <p:cNvSpPr/>
            <p:nvPr/>
          </p:nvSpPr>
          <p:spPr>
            <a:xfrm>
              <a:off x="2050891" y="2790796"/>
              <a:ext cx="26734" cy="797678"/>
            </a:xfrm>
            <a:custGeom>
              <a:avLst/>
              <a:gdLst>
                <a:gd name="connsiteX0" fmla="*/ 14447 w 26734"/>
                <a:gd name="connsiteY0" fmla="*/ 9554 h 797678"/>
                <a:gd name="connsiteX1" fmla="*/ 8097 w 26734"/>
                <a:gd name="connsiteY1" fmla="*/ 428654 h 797678"/>
                <a:gd name="connsiteX2" fmla="*/ 25559 w 26734"/>
                <a:gd name="connsiteY2" fmla="*/ 792192 h 797678"/>
                <a:gd name="connsiteX3" fmla="*/ 22384 w 26734"/>
                <a:gd name="connsiteY3" fmla="*/ 614392 h 797678"/>
                <a:gd name="connsiteX4" fmla="*/ 159 w 26734"/>
                <a:gd name="connsiteY4" fmla="*/ 173067 h 797678"/>
                <a:gd name="connsiteX5" fmla="*/ 14447 w 26734"/>
                <a:gd name="connsiteY5" fmla="*/ 9554 h 79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4" h="797678">
                  <a:moveTo>
                    <a:pt x="14447" y="9554"/>
                  </a:moveTo>
                  <a:cubicBezTo>
                    <a:pt x="15770" y="52152"/>
                    <a:pt x="6245" y="298214"/>
                    <a:pt x="8097" y="428654"/>
                  </a:cubicBezTo>
                  <a:cubicBezTo>
                    <a:pt x="9949" y="559094"/>
                    <a:pt x="23178" y="761236"/>
                    <a:pt x="25559" y="792192"/>
                  </a:cubicBezTo>
                  <a:cubicBezTo>
                    <a:pt x="27940" y="823148"/>
                    <a:pt x="26617" y="717579"/>
                    <a:pt x="22384" y="614392"/>
                  </a:cubicBezTo>
                  <a:cubicBezTo>
                    <a:pt x="18151" y="511205"/>
                    <a:pt x="2011" y="271228"/>
                    <a:pt x="159" y="173067"/>
                  </a:cubicBezTo>
                  <a:cubicBezTo>
                    <a:pt x="-1693" y="74907"/>
                    <a:pt x="13124" y="-33044"/>
                    <a:pt x="14447" y="95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51D618E7-C01E-4C51-B7A1-D8BD0A317F21}"/>
                </a:ext>
              </a:extLst>
            </p:cNvPr>
            <p:cNvSpPr/>
            <p:nvPr/>
          </p:nvSpPr>
          <p:spPr>
            <a:xfrm>
              <a:off x="2082426" y="2913198"/>
              <a:ext cx="35032" cy="900351"/>
            </a:xfrm>
            <a:custGeom>
              <a:avLst/>
              <a:gdLst>
                <a:gd name="connsiteX0" fmla="*/ 13074 w 35032"/>
                <a:gd name="connsiteY0" fmla="*/ 10977 h 900351"/>
                <a:gd name="connsiteX1" fmla="*/ 374 w 35032"/>
                <a:gd name="connsiteY1" fmla="*/ 490402 h 900351"/>
                <a:gd name="connsiteX2" fmla="*/ 27362 w 35032"/>
                <a:gd name="connsiteY2" fmla="*/ 774565 h 900351"/>
                <a:gd name="connsiteX3" fmla="*/ 32124 w 35032"/>
                <a:gd name="connsiteY3" fmla="*/ 899977 h 900351"/>
                <a:gd name="connsiteX4" fmla="*/ 24187 w 35032"/>
                <a:gd name="connsiteY4" fmla="*/ 739640 h 900351"/>
                <a:gd name="connsiteX5" fmla="*/ 27362 w 35032"/>
                <a:gd name="connsiteY5" fmla="*/ 572952 h 900351"/>
                <a:gd name="connsiteX6" fmla="*/ 33712 w 35032"/>
                <a:gd name="connsiteY6" fmla="*/ 188777 h 900351"/>
                <a:gd name="connsiteX7" fmla="*/ 13074 w 35032"/>
                <a:gd name="connsiteY7" fmla="*/ 10977 h 90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32" h="900351">
                  <a:moveTo>
                    <a:pt x="13074" y="10977"/>
                  </a:moveTo>
                  <a:cubicBezTo>
                    <a:pt x="7518" y="61248"/>
                    <a:pt x="-2007" y="363137"/>
                    <a:pt x="374" y="490402"/>
                  </a:cubicBezTo>
                  <a:cubicBezTo>
                    <a:pt x="2755" y="617667"/>
                    <a:pt x="22070" y="706302"/>
                    <a:pt x="27362" y="774565"/>
                  </a:cubicBezTo>
                  <a:cubicBezTo>
                    <a:pt x="32654" y="842828"/>
                    <a:pt x="32653" y="905798"/>
                    <a:pt x="32124" y="899977"/>
                  </a:cubicBezTo>
                  <a:cubicBezTo>
                    <a:pt x="31595" y="894156"/>
                    <a:pt x="24981" y="794144"/>
                    <a:pt x="24187" y="739640"/>
                  </a:cubicBezTo>
                  <a:cubicBezTo>
                    <a:pt x="23393" y="685136"/>
                    <a:pt x="25775" y="664762"/>
                    <a:pt x="27362" y="572952"/>
                  </a:cubicBezTo>
                  <a:cubicBezTo>
                    <a:pt x="28949" y="481142"/>
                    <a:pt x="38474" y="283498"/>
                    <a:pt x="33712" y="188777"/>
                  </a:cubicBezTo>
                  <a:cubicBezTo>
                    <a:pt x="28950" y="94056"/>
                    <a:pt x="18630" y="-39294"/>
                    <a:pt x="13074" y="109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983397C9-AAD9-4547-95FB-0B35E739183F}"/>
                </a:ext>
              </a:extLst>
            </p:cNvPr>
            <p:cNvSpPr/>
            <p:nvPr/>
          </p:nvSpPr>
          <p:spPr>
            <a:xfrm>
              <a:off x="2000040" y="3451494"/>
              <a:ext cx="102264" cy="643540"/>
            </a:xfrm>
            <a:custGeom>
              <a:avLst/>
              <a:gdLst>
                <a:gd name="connsiteX0" fmla="*/ 3385 w 102264"/>
                <a:gd name="connsiteY0" fmla="*/ 21956 h 643540"/>
                <a:gd name="connsiteX1" fmla="*/ 3385 w 102264"/>
                <a:gd name="connsiteY1" fmla="*/ 82281 h 643540"/>
                <a:gd name="connsiteX2" fmla="*/ 27198 w 102264"/>
                <a:gd name="connsiteY2" fmla="*/ 477569 h 643540"/>
                <a:gd name="connsiteX3" fmla="*/ 101810 w 102264"/>
                <a:gd name="connsiteY3" fmla="*/ 642669 h 643540"/>
                <a:gd name="connsiteX4" fmla="*/ 57360 w 102264"/>
                <a:gd name="connsiteY4" fmla="*/ 534719 h 643540"/>
                <a:gd name="connsiteX5" fmla="*/ 33548 w 102264"/>
                <a:gd name="connsiteY5" fmla="*/ 361681 h 643540"/>
                <a:gd name="connsiteX6" fmla="*/ 3385 w 102264"/>
                <a:gd name="connsiteY6" fmla="*/ 21956 h 6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264" h="643540">
                  <a:moveTo>
                    <a:pt x="3385" y="21956"/>
                  </a:moveTo>
                  <a:cubicBezTo>
                    <a:pt x="-1642" y="-24611"/>
                    <a:pt x="-584" y="6346"/>
                    <a:pt x="3385" y="82281"/>
                  </a:cubicBezTo>
                  <a:cubicBezTo>
                    <a:pt x="7354" y="158216"/>
                    <a:pt x="10794" y="384171"/>
                    <a:pt x="27198" y="477569"/>
                  </a:cubicBezTo>
                  <a:cubicBezTo>
                    <a:pt x="43602" y="570967"/>
                    <a:pt x="96783" y="633144"/>
                    <a:pt x="101810" y="642669"/>
                  </a:cubicBezTo>
                  <a:cubicBezTo>
                    <a:pt x="106837" y="652194"/>
                    <a:pt x="68737" y="581550"/>
                    <a:pt x="57360" y="534719"/>
                  </a:cubicBezTo>
                  <a:cubicBezTo>
                    <a:pt x="45983" y="487888"/>
                    <a:pt x="42544" y="441585"/>
                    <a:pt x="33548" y="361681"/>
                  </a:cubicBezTo>
                  <a:cubicBezTo>
                    <a:pt x="24552" y="281777"/>
                    <a:pt x="8412" y="68523"/>
                    <a:pt x="3385" y="219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B160B9DF-B16A-4FF3-89D2-C837AB83154B}"/>
                </a:ext>
              </a:extLst>
            </p:cNvPr>
            <p:cNvSpPr/>
            <p:nvPr/>
          </p:nvSpPr>
          <p:spPr>
            <a:xfrm>
              <a:off x="2068155" y="3491575"/>
              <a:ext cx="33791" cy="586768"/>
            </a:xfrm>
            <a:custGeom>
              <a:avLst/>
              <a:gdLst>
                <a:gd name="connsiteX0" fmla="*/ 3533 w 33791"/>
                <a:gd name="connsiteY0" fmla="*/ 15213 h 586768"/>
                <a:gd name="connsiteX1" fmla="*/ 1945 w 33791"/>
                <a:gd name="connsiteY1" fmla="*/ 72363 h 586768"/>
                <a:gd name="connsiteX2" fmla="*/ 27345 w 33791"/>
                <a:gd name="connsiteY2" fmla="*/ 373988 h 586768"/>
                <a:gd name="connsiteX3" fmla="*/ 33695 w 33791"/>
                <a:gd name="connsiteY3" fmla="*/ 583538 h 586768"/>
                <a:gd name="connsiteX4" fmla="*/ 24170 w 33791"/>
                <a:gd name="connsiteY4" fmla="*/ 486700 h 586768"/>
                <a:gd name="connsiteX5" fmla="*/ 17820 w 33791"/>
                <a:gd name="connsiteY5" fmla="*/ 293025 h 586768"/>
                <a:gd name="connsiteX6" fmla="*/ 3533 w 33791"/>
                <a:gd name="connsiteY6" fmla="*/ 15213 h 5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91" h="586768">
                  <a:moveTo>
                    <a:pt x="3533" y="15213"/>
                  </a:moveTo>
                  <a:cubicBezTo>
                    <a:pt x="887" y="-21564"/>
                    <a:pt x="-2024" y="12567"/>
                    <a:pt x="1945" y="72363"/>
                  </a:cubicBezTo>
                  <a:cubicBezTo>
                    <a:pt x="5914" y="132159"/>
                    <a:pt x="22053" y="288792"/>
                    <a:pt x="27345" y="373988"/>
                  </a:cubicBezTo>
                  <a:cubicBezTo>
                    <a:pt x="32637" y="459184"/>
                    <a:pt x="34224" y="564753"/>
                    <a:pt x="33695" y="583538"/>
                  </a:cubicBezTo>
                  <a:cubicBezTo>
                    <a:pt x="33166" y="602323"/>
                    <a:pt x="26816" y="535119"/>
                    <a:pt x="24170" y="486700"/>
                  </a:cubicBezTo>
                  <a:cubicBezTo>
                    <a:pt x="21524" y="438281"/>
                    <a:pt x="20201" y="367108"/>
                    <a:pt x="17820" y="293025"/>
                  </a:cubicBezTo>
                  <a:cubicBezTo>
                    <a:pt x="15439" y="218942"/>
                    <a:pt x="6179" y="51990"/>
                    <a:pt x="3533" y="152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0FD17C73-3287-40DA-90B2-AF7AA3926935}"/>
                </a:ext>
              </a:extLst>
            </p:cNvPr>
            <p:cNvSpPr/>
            <p:nvPr/>
          </p:nvSpPr>
          <p:spPr>
            <a:xfrm>
              <a:off x="1969086" y="3837913"/>
              <a:ext cx="50751" cy="826382"/>
            </a:xfrm>
            <a:custGeom>
              <a:avLst/>
              <a:gdLst>
                <a:gd name="connsiteX0" fmla="*/ 16877 w 50751"/>
                <a:gd name="connsiteY0" fmla="*/ 22887 h 826382"/>
                <a:gd name="connsiteX1" fmla="*/ 1002 w 50751"/>
                <a:gd name="connsiteY1" fmla="*/ 80037 h 826382"/>
                <a:gd name="connsiteX2" fmla="*/ 48627 w 50751"/>
                <a:gd name="connsiteY2" fmla="*/ 807112 h 826382"/>
                <a:gd name="connsiteX3" fmla="*/ 40689 w 50751"/>
                <a:gd name="connsiteY3" fmla="*/ 573750 h 826382"/>
                <a:gd name="connsiteX4" fmla="*/ 24814 w 50751"/>
                <a:gd name="connsiteY4" fmla="*/ 118137 h 826382"/>
                <a:gd name="connsiteX5" fmla="*/ 16877 w 50751"/>
                <a:gd name="connsiteY5" fmla="*/ 22887 h 82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51" h="826382">
                  <a:moveTo>
                    <a:pt x="16877" y="22887"/>
                  </a:moveTo>
                  <a:cubicBezTo>
                    <a:pt x="12908" y="16537"/>
                    <a:pt x="-4290" y="-50667"/>
                    <a:pt x="1002" y="80037"/>
                  </a:cubicBezTo>
                  <a:cubicBezTo>
                    <a:pt x="6294" y="210741"/>
                    <a:pt x="42013" y="724827"/>
                    <a:pt x="48627" y="807112"/>
                  </a:cubicBezTo>
                  <a:cubicBezTo>
                    <a:pt x="55241" y="889397"/>
                    <a:pt x="44658" y="688579"/>
                    <a:pt x="40689" y="573750"/>
                  </a:cubicBezTo>
                  <a:cubicBezTo>
                    <a:pt x="36720" y="458921"/>
                    <a:pt x="30370" y="208624"/>
                    <a:pt x="24814" y="118137"/>
                  </a:cubicBezTo>
                  <a:cubicBezTo>
                    <a:pt x="19258" y="27650"/>
                    <a:pt x="20846" y="29237"/>
                    <a:pt x="16877" y="228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2C1703EC-D35C-43B5-8C1F-FCD726CC798D}"/>
                </a:ext>
              </a:extLst>
            </p:cNvPr>
            <p:cNvSpPr/>
            <p:nvPr/>
          </p:nvSpPr>
          <p:spPr>
            <a:xfrm>
              <a:off x="1930191" y="3860777"/>
              <a:ext cx="46854" cy="847830"/>
            </a:xfrm>
            <a:custGeom>
              <a:avLst/>
              <a:gdLst>
                <a:gd name="connsiteX0" fmla="*/ 209 w 46854"/>
                <a:gd name="connsiteY0" fmla="*/ 23 h 847830"/>
                <a:gd name="connsiteX1" fmla="*/ 24022 w 46854"/>
                <a:gd name="connsiteY1" fmla="*/ 568348 h 847830"/>
                <a:gd name="connsiteX2" fmla="*/ 46247 w 46854"/>
                <a:gd name="connsiteY2" fmla="*/ 847748 h 847830"/>
                <a:gd name="connsiteX3" fmla="*/ 38309 w 46854"/>
                <a:gd name="connsiteY3" fmla="*/ 590573 h 847830"/>
                <a:gd name="connsiteX4" fmla="*/ 209 w 46854"/>
                <a:gd name="connsiteY4" fmla="*/ 23 h 84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4" h="847830">
                  <a:moveTo>
                    <a:pt x="209" y="23"/>
                  </a:moveTo>
                  <a:cubicBezTo>
                    <a:pt x="-2172" y="-3681"/>
                    <a:pt x="16349" y="427061"/>
                    <a:pt x="24022" y="568348"/>
                  </a:cubicBezTo>
                  <a:cubicBezTo>
                    <a:pt x="31695" y="709636"/>
                    <a:pt x="43866" y="844044"/>
                    <a:pt x="46247" y="847748"/>
                  </a:cubicBezTo>
                  <a:cubicBezTo>
                    <a:pt x="48628" y="851452"/>
                    <a:pt x="43601" y="729215"/>
                    <a:pt x="38309" y="590573"/>
                  </a:cubicBezTo>
                  <a:cubicBezTo>
                    <a:pt x="33017" y="451931"/>
                    <a:pt x="2590" y="3727"/>
                    <a:pt x="209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682F4B7A-E3D0-4B9D-8DFD-4CC6F1C80867}"/>
                </a:ext>
              </a:extLst>
            </p:cNvPr>
            <p:cNvSpPr/>
            <p:nvPr/>
          </p:nvSpPr>
          <p:spPr>
            <a:xfrm>
              <a:off x="2105746" y="4166553"/>
              <a:ext cx="1416286" cy="1722225"/>
            </a:xfrm>
            <a:custGeom>
              <a:avLst/>
              <a:gdLst>
                <a:gd name="connsiteX0" fmla="*/ 22774 w 1416286"/>
                <a:gd name="connsiteY0" fmla="*/ 70167 h 1722225"/>
                <a:gd name="connsiteX1" fmla="*/ 2454 w 1416286"/>
                <a:gd name="connsiteY1" fmla="*/ 115887 h 1722225"/>
                <a:gd name="connsiteX2" fmla="*/ 78654 w 1416286"/>
                <a:gd name="connsiteY2" fmla="*/ 1086167 h 1722225"/>
                <a:gd name="connsiteX3" fmla="*/ 241214 w 1416286"/>
                <a:gd name="connsiteY3" fmla="*/ 1507807 h 1722225"/>
                <a:gd name="connsiteX4" fmla="*/ 667934 w 1416286"/>
                <a:gd name="connsiteY4" fmla="*/ 1650047 h 1722225"/>
                <a:gd name="connsiteX5" fmla="*/ 1414694 w 1416286"/>
                <a:gd name="connsiteY5" fmla="*/ 1721167 h 1722225"/>
                <a:gd name="connsiteX6" fmla="*/ 845734 w 1416286"/>
                <a:gd name="connsiteY6" fmla="*/ 1599247 h 1722225"/>
                <a:gd name="connsiteX7" fmla="*/ 170094 w 1416286"/>
                <a:gd name="connsiteY7" fmla="*/ 1482407 h 1722225"/>
                <a:gd name="connsiteX8" fmla="*/ 63414 w 1416286"/>
                <a:gd name="connsiteY8" fmla="*/ 588327 h 1722225"/>
                <a:gd name="connsiteX9" fmla="*/ 22774 w 1416286"/>
                <a:gd name="connsiteY9" fmla="*/ 70167 h 172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286" h="1722225">
                  <a:moveTo>
                    <a:pt x="22774" y="70167"/>
                  </a:moveTo>
                  <a:cubicBezTo>
                    <a:pt x="12614" y="-8573"/>
                    <a:pt x="-6859" y="-53446"/>
                    <a:pt x="2454" y="115887"/>
                  </a:cubicBezTo>
                  <a:cubicBezTo>
                    <a:pt x="11767" y="285220"/>
                    <a:pt x="38861" y="854180"/>
                    <a:pt x="78654" y="1086167"/>
                  </a:cubicBezTo>
                  <a:cubicBezTo>
                    <a:pt x="118447" y="1318154"/>
                    <a:pt x="143001" y="1413827"/>
                    <a:pt x="241214" y="1507807"/>
                  </a:cubicBezTo>
                  <a:cubicBezTo>
                    <a:pt x="339427" y="1601787"/>
                    <a:pt x="472354" y="1614487"/>
                    <a:pt x="667934" y="1650047"/>
                  </a:cubicBezTo>
                  <a:cubicBezTo>
                    <a:pt x="863514" y="1685607"/>
                    <a:pt x="1385061" y="1729634"/>
                    <a:pt x="1414694" y="1721167"/>
                  </a:cubicBezTo>
                  <a:cubicBezTo>
                    <a:pt x="1444327" y="1712700"/>
                    <a:pt x="1053167" y="1639040"/>
                    <a:pt x="845734" y="1599247"/>
                  </a:cubicBezTo>
                  <a:cubicBezTo>
                    <a:pt x="638301" y="1559454"/>
                    <a:pt x="300481" y="1650894"/>
                    <a:pt x="170094" y="1482407"/>
                  </a:cubicBezTo>
                  <a:cubicBezTo>
                    <a:pt x="39707" y="1313920"/>
                    <a:pt x="90507" y="825394"/>
                    <a:pt x="63414" y="588327"/>
                  </a:cubicBezTo>
                  <a:cubicBezTo>
                    <a:pt x="36321" y="351260"/>
                    <a:pt x="32934" y="148907"/>
                    <a:pt x="22774" y="701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2B44C10F-BFC5-4F8D-BF77-5202C2E95B3C}"/>
                </a:ext>
              </a:extLst>
            </p:cNvPr>
            <p:cNvSpPr/>
            <p:nvPr/>
          </p:nvSpPr>
          <p:spPr>
            <a:xfrm>
              <a:off x="1949678" y="4391619"/>
              <a:ext cx="85716" cy="912690"/>
            </a:xfrm>
            <a:custGeom>
              <a:avLst/>
              <a:gdLst>
                <a:gd name="connsiteX0" fmla="*/ 67082 w 85716"/>
                <a:gd name="connsiteY0" fmla="*/ 43221 h 912690"/>
                <a:gd name="connsiteX1" fmla="*/ 82322 w 85716"/>
                <a:gd name="connsiteY1" fmla="*/ 901741 h 912690"/>
                <a:gd name="connsiteX2" fmla="*/ 1042 w 85716"/>
                <a:gd name="connsiteY2" fmla="*/ 505501 h 912690"/>
                <a:gd name="connsiteX3" fmla="*/ 36602 w 85716"/>
                <a:gd name="connsiteY3" fmla="*/ 165141 h 912690"/>
                <a:gd name="connsiteX4" fmla="*/ 67082 w 85716"/>
                <a:gd name="connsiteY4" fmla="*/ 43221 h 91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16" h="912690">
                  <a:moveTo>
                    <a:pt x="67082" y="43221"/>
                  </a:moveTo>
                  <a:cubicBezTo>
                    <a:pt x="74702" y="165988"/>
                    <a:pt x="93329" y="824694"/>
                    <a:pt x="82322" y="901741"/>
                  </a:cubicBezTo>
                  <a:cubicBezTo>
                    <a:pt x="71315" y="978788"/>
                    <a:pt x="8662" y="628268"/>
                    <a:pt x="1042" y="505501"/>
                  </a:cubicBezTo>
                  <a:cubicBezTo>
                    <a:pt x="-6578" y="382734"/>
                    <a:pt x="29829" y="239648"/>
                    <a:pt x="36602" y="165141"/>
                  </a:cubicBezTo>
                  <a:cubicBezTo>
                    <a:pt x="43375" y="90634"/>
                    <a:pt x="59462" y="-79546"/>
                    <a:pt x="67082" y="43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BE8A607C-21F1-42D7-A2FA-6609C7741991}"/>
                </a:ext>
              </a:extLst>
            </p:cNvPr>
            <p:cNvSpPr/>
            <p:nvPr/>
          </p:nvSpPr>
          <p:spPr>
            <a:xfrm>
              <a:off x="1701729" y="4180780"/>
              <a:ext cx="290403" cy="1259269"/>
            </a:xfrm>
            <a:custGeom>
              <a:avLst/>
              <a:gdLst>
                <a:gd name="connsiteX0" fmla="*/ 71 w 290403"/>
                <a:gd name="connsiteY0" fmla="*/ 60 h 1259269"/>
                <a:gd name="connsiteX1" fmla="*/ 142311 w 290403"/>
                <a:gd name="connsiteY1" fmla="*/ 960180 h 1259269"/>
                <a:gd name="connsiteX2" fmla="*/ 162631 w 290403"/>
                <a:gd name="connsiteY2" fmla="*/ 1204020 h 1259269"/>
                <a:gd name="connsiteX3" fmla="*/ 289631 w 290403"/>
                <a:gd name="connsiteY3" fmla="*/ 1249740 h 1259269"/>
                <a:gd name="connsiteX4" fmla="*/ 213431 w 290403"/>
                <a:gd name="connsiteY4" fmla="*/ 1224340 h 1259269"/>
                <a:gd name="connsiteX5" fmla="*/ 162631 w 290403"/>
                <a:gd name="connsiteY5" fmla="*/ 914460 h 1259269"/>
                <a:gd name="connsiteX6" fmla="*/ 71 w 290403"/>
                <a:gd name="connsiteY6" fmla="*/ 60 h 125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03" h="1259269">
                  <a:moveTo>
                    <a:pt x="71" y="60"/>
                  </a:moveTo>
                  <a:cubicBezTo>
                    <a:pt x="-3316" y="7680"/>
                    <a:pt x="115218" y="759520"/>
                    <a:pt x="142311" y="960180"/>
                  </a:cubicBezTo>
                  <a:cubicBezTo>
                    <a:pt x="169404" y="1160840"/>
                    <a:pt x="138078" y="1155760"/>
                    <a:pt x="162631" y="1204020"/>
                  </a:cubicBezTo>
                  <a:cubicBezTo>
                    <a:pt x="187184" y="1252280"/>
                    <a:pt x="281164" y="1246353"/>
                    <a:pt x="289631" y="1249740"/>
                  </a:cubicBezTo>
                  <a:cubicBezTo>
                    <a:pt x="298098" y="1253127"/>
                    <a:pt x="234598" y="1280220"/>
                    <a:pt x="213431" y="1224340"/>
                  </a:cubicBezTo>
                  <a:cubicBezTo>
                    <a:pt x="192264" y="1168460"/>
                    <a:pt x="195651" y="1124433"/>
                    <a:pt x="162631" y="914460"/>
                  </a:cubicBezTo>
                  <a:cubicBezTo>
                    <a:pt x="129611" y="704487"/>
                    <a:pt x="3458" y="-7560"/>
                    <a:pt x="71" y="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03C57562-FD25-4F3C-86C7-76284F986D74}"/>
                </a:ext>
              </a:extLst>
            </p:cNvPr>
            <p:cNvSpPr/>
            <p:nvPr/>
          </p:nvSpPr>
          <p:spPr>
            <a:xfrm>
              <a:off x="1695212" y="4203328"/>
              <a:ext cx="347024" cy="2588030"/>
            </a:xfrm>
            <a:custGeom>
              <a:avLst/>
              <a:gdLst>
                <a:gd name="connsiteX0" fmla="*/ 6588 w 347024"/>
                <a:gd name="connsiteY0" fmla="*/ 13072 h 2588030"/>
                <a:gd name="connsiteX1" fmla="*/ 6588 w 347024"/>
                <a:gd name="connsiteY1" fmla="*/ 1140832 h 2588030"/>
                <a:gd name="connsiteX2" fmla="*/ 1508 w 347024"/>
                <a:gd name="connsiteY2" fmla="*/ 1780912 h 2588030"/>
                <a:gd name="connsiteX3" fmla="*/ 37068 w 347024"/>
                <a:gd name="connsiteY3" fmla="*/ 2217792 h 2588030"/>
                <a:gd name="connsiteX4" fmla="*/ 189468 w 347024"/>
                <a:gd name="connsiteY4" fmla="*/ 2547992 h 2588030"/>
                <a:gd name="connsiteX5" fmla="*/ 346948 w 347024"/>
                <a:gd name="connsiteY5" fmla="*/ 2573392 h 2588030"/>
                <a:gd name="connsiteX6" fmla="*/ 169148 w 347024"/>
                <a:gd name="connsiteY6" fmla="*/ 2466712 h 2588030"/>
                <a:gd name="connsiteX7" fmla="*/ 123428 w 347024"/>
                <a:gd name="connsiteY7" fmla="*/ 2136512 h 2588030"/>
                <a:gd name="connsiteX8" fmla="*/ 82788 w 347024"/>
                <a:gd name="connsiteY8" fmla="*/ 627752 h 2588030"/>
                <a:gd name="connsiteX9" fmla="*/ 6588 w 347024"/>
                <a:gd name="connsiteY9" fmla="*/ 13072 h 258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024" h="2588030">
                  <a:moveTo>
                    <a:pt x="6588" y="13072"/>
                  </a:moveTo>
                  <a:cubicBezTo>
                    <a:pt x="-6112" y="98585"/>
                    <a:pt x="7435" y="846192"/>
                    <a:pt x="6588" y="1140832"/>
                  </a:cubicBezTo>
                  <a:cubicBezTo>
                    <a:pt x="5741" y="1435472"/>
                    <a:pt x="-3572" y="1601419"/>
                    <a:pt x="1508" y="1780912"/>
                  </a:cubicBezTo>
                  <a:cubicBezTo>
                    <a:pt x="6588" y="1960405"/>
                    <a:pt x="5741" y="2089945"/>
                    <a:pt x="37068" y="2217792"/>
                  </a:cubicBezTo>
                  <a:cubicBezTo>
                    <a:pt x="68395" y="2345639"/>
                    <a:pt x="137821" y="2488725"/>
                    <a:pt x="189468" y="2547992"/>
                  </a:cubicBezTo>
                  <a:cubicBezTo>
                    <a:pt x="241115" y="2607259"/>
                    <a:pt x="350335" y="2586939"/>
                    <a:pt x="346948" y="2573392"/>
                  </a:cubicBezTo>
                  <a:cubicBezTo>
                    <a:pt x="343561" y="2559845"/>
                    <a:pt x="206401" y="2539525"/>
                    <a:pt x="169148" y="2466712"/>
                  </a:cubicBezTo>
                  <a:cubicBezTo>
                    <a:pt x="131895" y="2393899"/>
                    <a:pt x="137821" y="2443005"/>
                    <a:pt x="123428" y="2136512"/>
                  </a:cubicBezTo>
                  <a:cubicBezTo>
                    <a:pt x="109035" y="1830019"/>
                    <a:pt x="100568" y="979119"/>
                    <a:pt x="82788" y="627752"/>
                  </a:cubicBezTo>
                  <a:cubicBezTo>
                    <a:pt x="65008" y="276385"/>
                    <a:pt x="19288" y="-72441"/>
                    <a:pt x="6588" y="130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64C65249-B869-4E7B-B73F-7556F452B566}"/>
                </a:ext>
              </a:extLst>
            </p:cNvPr>
            <p:cNvSpPr/>
            <p:nvPr/>
          </p:nvSpPr>
          <p:spPr>
            <a:xfrm>
              <a:off x="1920240" y="6019799"/>
              <a:ext cx="1112931" cy="772929"/>
            </a:xfrm>
            <a:custGeom>
              <a:avLst/>
              <a:gdLst>
                <a:gd name="connsiteX0" fmla="*/ 1112520 w 1112931"/>
                <a:gd name="connsiteY0" fmla="*/ 1 h 772929"/>
                <a:gd name="connsiteX1" fmla="*/ 1092200 w 1112931"/>
                <a:gd name="connsiteY1" fmla="*/ 482601 h 772929"/>
                <a:gd name="connsiteX2" fmla="*/ 975360 w 1112931"/>
                <a:gd name="connsiteY2" fmla="*/ 650241 h 772929"/>
                <a:gd name="connsiteX3" fmla="*/ 889000 w 1112931"/>
                <a:gd name="connsiteY3" fmla="*/ 706121 h 772929"/>
                <a:gd name="connsiteX4" fmla="*/ 777240 w 1112931"/>
                <a:gd name="connsiteY4" fmla="*/ 741681 h 772929"/>
                <a:gd name="connsiteX5" fmla="*/ 518160 w 1112931"/>
                <a:gd name="connsiteY5" fmla="*/ 756921 h 772929"/>
                <a:gd name="connsiteX6" fmla="*/ 228600 w 1112931"/>
                <a:gd name="connsiteY6" fmla="*/ 772161 h 772929"/>
                <a:gd name="connsiteX7" fmla="*/ 0 w 1112931"/>
                <a:gd name="connsiteY7" fmla="*/ 731521 h 772929"/>
                <a:gd name="connsiteX8" fmla="*/ 599440 w 1112931"/>
                <a:gd name="connsiteY8" fmla="*/ 756921 h 772929"/>
                <a:gd name="connsiteX9" fmla="*/ 985520 w 1112931"/>
                <a:gd name="connsiteY9" fmla="*/ 695961 h 772929"/>
                <a:gd name="connsiteX10" fmla="*/ 1087120 w 1112931"/>
                <a:gd name="connsiteY10" fmla="*/ 487681 h 772929"/>
                <a:gd name="connsiteX11" fmla="*/ 1112520 w 1112931"/>
                <a:gd name="connsiteY11" fmla="*/ 1 h 77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931" h="772929">
                  <a:moveTo>
                    <a:pt x="1112520" y="1"/>
                  </a:moveTo>
                  <a:cubicBezTo>
                    <a:pt x="1113367" y="-846"/>
                    <a:pt x="1115060" y="374228"/>
                    <a:pt x="1092200" y="482601"/>
                  </a:cubicBezTo>
                  <a:cubicBezTo>
                    <a:pt x="1069340" y="590974"/>
                    <a:pt x="1009227" y="612988"/>
                    <a:pt x="975360" y="650241"/>
                  </a:cubicBezTo>
                  <a:cubicBezTo>
                    <a:pt x="941493" y="687494"/>
                    <a:pt x="922020" y="690881"/>
                    <a:pt x="889000" y="706121"/>
                  </a:cubicBezTo>
                  <a:cubicBezTo>
                    <a:pt x="855980" y="721361"/>
                    <a:pt x="839047" y="733214"/>
                    <a:pt x="777240" y="741681"/>
                  </a:cubicBezTo>
                  <a:cubicBezTo>
                    <a:pt x="715433" y="750148"/>
                    <a:pt x="518160" y="756921"/>
                    <a:pt x="518160" y="756921"/>
                  </a:cubicBezTo>
                  <a:cubicBezTo>
                    <a:pt x="426720" y="762001"/>
                    <a:pt x="314960" y="776394"/>
                    <a:pt x="228600" y="772161"/>
                  </a:cubicBezTo>
                  <a:cubicBezTo>
                    <a:pt x="142240" y="767928"/>
                    <a:pt x="0" y="731521"/>
                    <a:pt x="0" y="731521"/>
                  </a:cubicBezTo>
                  <a:cubicBezTo>
                    <a:pt x="61807" y="728981"/>
                    <a:pt x="435187" y="762848"/>
                    <a:pt x="599440" y="756921"/>
                  </a:cubicBezTo>
                  <a:cubicBezTo>
                    <a:pt x="763693" y="750994"/>
                    <a:pt x="904240" y="740834"/>
                    <a:pt x="985520" y="695961"/>
                  </a:cubicBezTo>
                  <a:cubicBezTo>
                    <a:pt x="1066800" y="651088"/>
                    <a:pt x="1064260" y="606214"/>
                    <a:pt x="1087120" y="487681"/>
                  </a:cubicBezTo>
                  <a:cubicBezTo>
                    <a:pt x="1109980" y="369148"/>
                    <a:pt x="1111673" y="848"/>
                    <a:pt x="11125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AE6B05F2-1E7F-4564-9CD8-8E53365A8225}"/>
                </a:ext>
              </a:extLst>
            </p:cNvPr>
            <p:cNvSpPr/>
            <p:nvPr/>
          </p:nvSpPr>
          <p:spPr>
            <a:xfrm>
              <a:off x="1666223" y="2890357"/>
              <a:ext cx="163325" cy="1322004"/>
            </a:xfrm>
            <a:custGeom>
              <a:avLst/>
              <a:gdLst>
                <a:gd name="connsiteX0" fmla="*/ 162577 w 163325"/>
                <a:gd name="connsiteY0" fmla="*/ 163 h 1322004"/>
                <a:gd name="connsiteX1" fmla="*/ 45737 w 163325"/>
                <a:gd name="connsiteY1" fmla="*/ 152563 h 1322004"/>
                <a:gd name="connsiteX2" fmla="*/ 17 w 163325"/>
                <a:gd name="connsiteY2" fmla="*/ 640243 h 1322004"/>
                <a:gd name="connsiteX3" fmla="*/ 40657 w 163325"/>
                <a:gd name="connsiteY3" fmla="*/ 1056803 h 1322004"/>
                <a:gd name="connsiteX4" fmla="*/ 66057 w 163325"/>
                <a:gd name="connsiteY4" fmla="*/ 1320963 h 1322004"/>
                <a:gd name="connsiteX5" fmla="*/ 101617 w 163325"/>
                <a:gd name="connsiteY5" fmla="*/ 1133003 h 1322004"/>
                <a:gd name="connsiteX6" fmla="*/ 55897 w 163325"/>
                <a:gd name="connsiteY6" fmla="*/ 752003 h 1322004"/>
                <a:gd name="connsiteX7" fmla="*/ 45737 w 163325"/>
                <a:gd name="connsiteY7" fmla="*/ 457363 h 1322004"/>
                <a:gd name="connsiteX8" fmla="*/ 91457 w 163325"/>
                <a:gd name="connsiteY8" fmla="*/ 172883 h 1322004"/>
                <a:gd name="connsiteX9" fmla="*/ 162577 w 163325"/>
                <a:gd name="connsiteY9" fmla="*/ 163 h 132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325" h="1322004">
                  <a:moveTo>
                    <a:pt x="162577" y="163"/>
                  </a:moveTo>
                  <a:cubicBezTo>
                    <a:pt x="154957" y="-3224"/>
                    <a:pt x="72830" y="45883"/>
                    <a:pt x="45737" y="152563"/>
                  </a:cubicBezTo>
                  <a:cubicBezTo>
                    <a:pt x="18644" y="259243"/>
                    <a:pt x="864" y="489536"/>
                    <a:pt x="17" y="640243"/>
                  </a:cubicBezTo>
                  <a:cubicBezTo>
                    <a:pt x="-830" y="790950"/>
                    <a:pt x="29650" y="943350"/>
                    <a:pt x="40657" y="1056803"/>
                  </a:cubicBezTo>
                  <a:cubicBezTo>
                    <a:pt x="51664" y="1170256"/>
                    <a:pt x="55897" y="1308263"/>
                    <a:pt x="66057" y="1320963"/>
                  </a:cubicBezTo>
                  <a:cubicBezTo>
                    <a:pt x="76217" y="1333663"/>
                    <a:pt x="103310" y="1227830"/>
                    <a:pt x="101617" y="1133003"/>
                  </a:cubicBezTo>
                  <a:cubicBezTo>
                    <a:pt x="99924" y="1038176"/>
                    <a:pt x="65210" y="864610"/>
                    <a:pt x="55897" y="752003"/>
                  </a:cubicBezTo>
                  <a:cubicBezTo>
                    <a:pt x="46584" y="639396"/>
                    <a:pt x="39810" y="553883"/>
                    <a:pt x="45737" y="457363"/>
                  </a:cubicBezTo>
                  <a:cubicBezTo>
                    <a:pt x="51664" y="360843"/>
                    <a:pt x="65210" y="249083"/>
                    <a:pt x="91457" y="172883"/>
                  </a:cubicBezTo>
                  <a:cubicBezTo>
                    <a:pt x="117704" y="96683"/>
                    <a:pt x="170197" y="3550"/>
                    <a:pt x="162577" y="1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84F36D49-BD37-468E-8246-ED2509721466}"/>
                </a:ext>
              </a:extLst>
            </p:cNvPr>
            <p:cNvSpPr/>
            <p:nvPr/>
          </p:nvSpPr>
          <p:spPr>
            <a:xfrm>
              <a:off x="1712821" y="3024616"/>
              <a:ext cx="71951" cy="207539"/>
            </a:xfrm>
            <a:custGeom>
              <a:avLst/>
              <a:gdLst>
                <a:gd name="connsiteX0" fmla="*/ 39779 w 71951"/>
                <a:gd name="connsiteY0" fmla="*/ 1159 h 207539"/>
                <a:gd name="connsiteX1" fmla="*/ 71529 w 71951"/>
                <a:gd name="connsiteY1" fmla="*/ 74184 h 207539"/>
                <a:gd name="connsiteX2" fmla="*/ 54067 w 71951"/>
                <a:gd name="connsiteY2" fmla="*/ 132922 h 207539"/>
                <a:gd name="connsiteX3" fmla="*/ 92 w 71951"/>
                <a:gd name="connsiteY3" fmla="*/ 207534 h 207539"/>
                <a:gd name="connsiteX4" fmla="*/ 68354 w 71951"/>
                <a:gd name="connsiteY4" fmla="*/ 136097 h 207539"/>
                <a:gd name="connsiteX5" fmla="*/ 39779 w 71951"/>
                <a:gd name="connsiteY5" fmla="*/ 1159 h 20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" h="207539">
                  <a:moveTo>
                    <a:pt x="39779" y="1159"/>
                  </a:moveTo>
                  <a:cubicBezTo>
                    <a:pt x="40308" y="-9160"/>
                    <a:pt x="69148" y="52224"/>
                    <a:pt x="71529" y="74184"/>
                  </a:cubicBezTo>
                  <a:cubicBezTo>
                    <a:pt x="73910" y="96145"/>
                    <a:pt x="65973" y="110697"/>
                    <a:pt x="54067" y="132922"/>
                  </a:cubicBezTo>
                  <a:cubicBezTo>
                    <a:pt x="42161" y="155147"/>
                    <a:pt x="-2289" y="207005"/>
                    <a:pt x="92" y="207534"/>
                  </a:cubicBezTo>
                  <a:cubicBezTo>
                    <a:pt x="2473" y="208063"/>
                    <a:pt x="57242" y="168376"/>
                    <a:pt x="68354" y="136097"/>
                  </a:cubicBezTo>
                  <a:cubicBezTo>
                    <a:pt x="79467" y="103818"/>
                    <a:pt x="39250" y="11478"/>
                    <a:pt x="39779" y="1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D620C353-3B43-4343-A1EF-16538EB6470D}"/>
                </a:ext>
              </a:extLst>
            </p:cNvPr>
            <p:cNvSpPr/>
            <p:nvPr/>
          </p:nvSpPr>
          <p:spPr>
            <a:xfrm>
              <a:off x="1709727" y="3285313"/>
              <a:ext cx="71725" cy="458828"/>
            </a:xfrm>
            <a:custGeom>
              <a:avLst/>
              <a:gdLst>
                <a:gd name="connsiteX0" fmla="*/ 11 w 71725"/>
                <a:gd name="connsiteY0" fmla="*/ 5575 h 458828"/>
                <a:gd name="connsiteX1" fmla="*/ 49223 w 71725"/>
                <a:gd name="connsiteY1" fmla="*/ 69075 h 458828"/>
                <a:gd name="connsiteX2" fmla="*/ 46048 w 71725"/>
                <a:gd name="connsiteY2" fmla="*/ 310375 h 458828"/>
                <a:gd name="connsiteX3" fmla="*/ 22236 w 71725"/>
                <a:gd name="connsiteY3" fmla="*/ 458012 h 458828"/>
                <a:gd name="connsiteX4" fmla="*/ 47636 w 71725"/>
                <a:gd name="connsiteY4" fmla="*/ 365937 h 458828"/>
                <a:gd name="connsiteX5" fmla="*/ 63511 w 71725"/>
                <a:gd name="connsiteY5" fmla="*/ 281800 h 458828"/>
                <a:gd name="connsiteX6" fmla="*/ 71448 w 71725"/>
                <a:gd name="connsiteY6" fmla="*/ 116700 h 458828"/>
                <a:gd name="connsiteX7" fmla="*/ 53986 w 71725"/>
                <a:gd name="connsiteY7" fmla="*/ 16687 h 458828"/>
                <a:gd name="connsiteX8" fmla="*/ 11 w 71725"/>
                <a:gd name="connsiteY8" fmla="*/ 5575 h 45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25" h="458828">
                  <a:moveTo>
                    <a:pt x="11" y="5575"/>
                  </a:moveTo>
                  <a:cubicBezTo>
                    <a:pt x="-783" y="14306"/>
                    <a:pt x="41550" y="18275"/>
                    <a:pt x="49223" y="69075"/>
                  </a:cubicBezTo>
                  <a:cubicBezTo>
                    <a:pt x="56896" y="119875"/>
                    <a:pt x="50546" y="245552"/>
                    <a:pt x="46048" y="310375"/>
                  </a:cubicBezTo>
                  <a:cubicBezTo>
                    <a:pt x="41550" y="375198"/>
                    <a:pt x="21971" y="448752"/>
                    <a:pt x="22236" y="458012"/>
                  </a:cubicBezTo>
                  <a:cubicBezTo>
                    <a:pt x="22501" y="467272"/>
                    <a:pt x="40757" y="395306"/>
                    <a:pt x="47636" y="365937"/>
                  </a:cubicBezTo>
                  <a:cubicBezTo>
                    <a:pt x="54515" y="336568"/>
                    <a:pt x="59542" y="323340"/>
                    <a:pt x="63511" y="281800"/>
                  </a:cubicBezTo>
                  <a:cubicBezTo>
                    <a:pt x="67480" y="240261"/>
                    <a:pt x="73035" y="160885"/>
                    <a:pt x="71448" y="116700"/>
                  </a:cubicBezTo>
                  <a:cubicBezTo>
                    <a:pt x="69861" y="72515"/>
                    <a:pt x="62188" y="36531"/>
                    <a:pt x="53986" y="16687"/>
                  </a:cubicBezTo>
                  <a:cubicBezTo>
                    <a:pt x="45784" y="-3157"/>
                    <a:pt x="805" y="-3156"/>
                    <a:pt x="11" y="55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8B49D667-9474-45D1-BE58-B6D7C2B1DC2E}"/>
                </a:ext>
              </a:extLst>
            </p:cNvPr>
            <p:cNvSpPr/>
            <p:nvPr/>
          </p:nvSpPr>
          <p:spPr>
            <a:xfrm>
              <a:off x="1741465" y="3118231"/>
              <a:ext cx="112815" cy="753683"/>
            </a:xfrm>
            <a:custGeom>
              <a:avLst/>
              <a:gdLst>
                <a:gd name="connsiteX0" fmla="*/ 98448 w 112815"/>
                <a:gd name="connsiteY0" fmla="*/ 7557 h 753683"/>
                <a:gd name="connsiteX1" fmla="*/ 82573 w 112815"/>
                <a:gd name="connsiteY1" fmla="*/ 61532 h 753683"/>
                <a:gd name="connsiteX2" fmla="*/ 74635 w 112815"/>
                <a:gd name="connsiteY2" fmla="*/ 472694 h 753683"/>
                <a:gd name="connsiteX3" fmla="*/ 112735 w 112815"/>
                <a:gd name="connsiteY3" fmla="*/ 748919 h 753683"/>
                <a:gd name="connsiteX4" fmla="*/ 84160 w 112815"/>
                <a:gd name="connsiteY4" fmla="*/ 625094 h 753683"/>
                <a:gd name="connsiteX5" fmla="*/ 65110 w 112815"/>
                <a:gd name="connsiteY5" fmla="*/ 340932 h 753683"/>
                <a:gd name="connsiteX6" fmla="*/ 44473 w 112815"/>
                <a:gd name="connsiteY6" fmla="*/ 183769 h 753683"/>
                <a:gd name="connsiteX7" fmla="*/ 23 w 112815"/>
                <a:gd name="connsiteY7" fmla="*/ 129794 h 753683"/>
                <a:gd name="connsiteX8" fmla="*/ 50823 w 112815"/>
                <a:gd name="connsiteY8" fmla="*/ 118682 h 753683"/>
                <a:gd name="connsiteX9" fmla="*/ 98448 w 112815"/>
                <a:gd name="connsiteY9" fmla="*/ 7557 h 75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815" h="753683">
                  <a:moveTo>
                    <a:pt x="98448" y="7557"/>
                  </a:moveTo>
                  <a:cubicBezTo>
                    <a:pt x="103740" y="-1968"/>
                    <a:pt x="86542" y="-15991"/>
                    <a:pt x="82573" y="61532"/>
                  </a:cubicBezTo>
                  <a:cubicBezTo>
                    <a:pt x="78604" y="139055"/>
                    <a:pt x="69608" y="358130"/>
                    <a:pt x="74635" y="472694"/>
                  </a:cubicBezTo>
                  <a:cubicBezTo>
                    <a:pt x="79662" y="587259"/>
                    <a:pt x="111148" y="723519"/>
                    <a:pt x="112735" y="748919"/>
                  </a:cubicBezTo>
                  <a:cubicBezTo>
                    <a:pt x="114323" y="774319"/>
                    <a:pt x="92098" y="693092"/>
                    <a:pt x="84160" y="625094"/>
                  </a:cubicBezTo>
                  <a:cubicBezTo>
                    <a:pt x="76222" y="557096"/>
                    <a:pt x="71724" y="414486"/>
                    <a:pt x="65110" y="340932"/>
                  </a:cubicBezTo>
                  <a:cubicBezTo>
                    <a:pt x="58495" y="267378"/>
                    <a:pt x="55321" y="218959"/>
                    <a:pt x="44473" y="183769"/>
                  </a:cubicBezTo>
                  <a:cubicBezTo>
                    <a:pt x="33625" y="148579"/>
                    <a:pt x="-1035" y="140642"/>
                    <a:pt x="23" y="129794"/>
                  </a:cubicBezTo>
                  <a:cubicBezTo>
                    <a:pt x="1081" y="118946"/>
                    <a:pt x="37065" y="134821"/>
                    <a:pt x="50823" y="118682"/>
                  </a:cubicBezTo>
                  <a:cubicBezTo>
                    <a:pt x="64581" y="102543"/>
                    <a:pt x="93156" y="17082"/>
                    <a:pt x="98448" y="75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D6ACBB89-0BC6-4AB4-A571-C26E4CEBDC44}"/>
                </a:ext>
              </a:extLst>
            </p:cNvPr>
            <p:cNvSpPr/>
            <p:nvPr/>
          </p:nvSpPr>
          <p:spPr>
            <a:xfrm>
              <a:off x="1785895" y="2987504"/>
              <a:ext cx="39808" cy="164906"/>
            </a:xfrm>
            <a:custGeom>
              <a:avLst/>
              <a:gdLst>
                <a:gd name="connsiteX0" fmla="*/ 43 w 39808"/>
                <a:gd name="connsiteY0" fmla="*/ 1759 h 164906"/>
                <a:gd name="connsiteX1" fmla="*/ 31793 w 39808"/>
                <a:gd name="connsiteY1" fmla="*/ 123996 h 164906"/>
                <a:gd name="connsiteX2" fmla="*/ 23855 w 39808"/>
                <a:gd name="connsiteY2" fmla="*/ 162096 h 164906"/>
                <a:gd name="connsiteX3" fmla="*/ 39730 w 39808"/>
                <a:gd name="connsiteY3" fmla="*/ 58909 h 164906"/>
                <a:gd name="connsiteX4" fmla="*/ 43 w 39808"/>
                <a:gd name="connsiteY4" fmla="*/ 1759 h 16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08" h="164906">
                  <a:moveTo>
                    <a:pt x="43" y="1759"/>
                  </a:moveTo>
                  <a:cubicBezTo>
                    <a:pt x="-1280" y="12607"/>
                    <a:pt x="27824" y="97273"/>
                    <a:pt x="31793" y="123996"/>
                  </a:cubicBezTo>
                  <a:cubicBezTo>
                    <a:pt x="35762" y="150719"/>
                    <a:pt x="22532" y="172944"/>
                    <a:pt x="23855" y="162096"/>
                  </a:cubicBezTo>
                  <a:cubicBezTo>
                    <a:pt x="25178" y="151248"/>
                    <a:pt x="41053" y="85103"/>
                    <a:pt x="39730" y="58909"/>
                  </a:cubicBezTo>
                  <a:cubicBezTo>
                    <a:pt x="38407" y="32715"/>
                    <a:pt x="1366" y="-9089"/>
                    <a:pt x="43" y="17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DE4CB8EB-A70F-4159-919E-57491F6EAAD7}"/>
                </a:ext>
              </a:extLst>
            </p:cNvPr>
            <p:cNvSpPr/>
            <p:nvPr/>
          </p:nvSpPr>
          <p:spPr>
            <a:xfrm>
              <a:off x="1836735" y="3037211"/>
              <a:ext cx="36702" cy="829507"/>
            </a:xfrm>
            <a:custGeom>
              <a:avLst/>
              <a:gdLst>
                <a:gd name="connsiteX0" fmla="*/ 23815 w 36702"/>
                <a:gd name="connsiteY0" fmla="*/ 4439 h 829507"/>
                <a:gd name="connsiteX1" fmla="*/ 23815 w 36702"/>
                <a:gd name="connsiteY1" fmla="*/ 517202 h 829507"/>
                <a:gd name="connsiteX2" fmla="*/ 3 w 36702"/>
                <a:gd name="connsiteY2" fmla="*/ 826764 h 829507"/>
                <a:gd name="connsiteX3" fmla="*/ 22228 w 36702"/>
                <a:gd name="connsiteY3" fmla="*/ 647377 h 829507"/>
                <a:gd name="connsiteX4" fmla="*/ 36515 w 36702"/>
                <a:gd name="connsiteY4" fmla="*/ 288602 h 829507"/>
                <a:gd name="connsiteX5" fmla="*/ 23815 w 36702"/>
                <a:gd name="connsiteY5" fmla="*/ 4439 h 82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02" h="829507">
                  <a:moveTo>
                    <a:pt x="23815" y="4439"/>
                  </a:moveTo>
                  <a:cubicBezTo>
                    <a:pt x="21698" y="42539"/>
                    <a:pt x="27784" y="380148"/>
                    <a:pt x="23815" y="517202"/>
                  </a:cubicBezTo>
                  <a:cubicBezTo>
                    <a:pt x="19846" y="654256"/>
                    <a:pt x="267" y="805068"/>
                    <a:pt x="3" y="826764"/>
                  </a:cubicBezTo>
                  <a:cubicBezTo>
                    <a:pt x="-261" y="848460"/>
                    <a:pt x="16143" y="737071"/>
                    <a:pt x="22228" y="647377"/>
                  </a:cubicBezTo>
                  <a:cubicBezTo>
                    <a:pt x="28313" y="557683"/>
                    <a:pt x="34663" y="394171"/>
                    <a:pt x="36515" y="288602"/>
                  </a:cubicBezTo>
                  <a:cubicBezTo>
                    <a:pt x="38367" y="183033"/>
                    <a:pt x="25932" y="-33661"/>
                    <a:pt x="23815" y="4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596E48F1-98FB-40CA-AE59-E19F5688DA39}"/>
                </a:ext>
              </a:extLst>
            </p:cNvPr>
            <p:cNvSpPr/>
            <p:nvPr/>
          </p:nvSpPr>
          <p:spPr>
            <a:xfrm>
              <a:off x="1737419" y="3707104"/>
              <a:ext cx="104516" cy="608799"/>
            </a:xfrm>
            <a:custGeom>
              <a:avLst/>
              <a:gdLst>
                <a:gd name="connsiteX0" fmla="*/ 10419 w 104516"/>
                <a:gd name="connsiteY0" fmla="*/ 25109 h 608799"/>
                <a:gd name="connsiteX1" fmla="*/ 10419 w 104516"/>
                <a:gd name="connsiteY1" fmla="*/ 98134 h 608799"/>
                <a:gd name="connsiteX2" fmla="*/ 96144 w 104516"/>
                <a:gd name="connsiteY2" fmla="*/ 598196 h 608799"/>
                <a:gd name="connsiteX3" fmla="*/ 91381 w 104516"/>
                <a:gd name="connsiteY3" fmla="*/ 406109 h 608799"/>
                <a:gd name="connsiteX4" fmla="*/ 10419 w 104516"/>
                <a:gd name="connsiteY4" fmla="*/ 25109 h 60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16" h="608799">
                  <a:moveTo>
                    <a:pt x="10419" y="25109"/>
                  </a:moveTo>
                  <a:cubicBezTo>
                    <a:pt x="-3075" y="-26220"/>
                    <a:pt x="-3868" y="2620"/>
                    <a:pt x="10419" y="98134"/>
                  </a:cubicBezTo>
                  <a:cubicBezTo>
                    <a:pt x="24706" y="193648"/>
                    <a:pt x="82650" y="546867"/>
                    <a:pt x="96144" y="598196"/>
                  </a:cubicBezTo>
                  <a:cubicBezTo>
                    <a:pt x="109638" y="649525"/>
                    <a:pt x="105933" y="502947"/>
                    <a:pt x="91381" y="406109"/>
                  </a:cubicBezTo>
                  <a:cubicBezTo>
                    <a:pt x="76829" y="309272"/>
                    <a:pt x="23913" y="76438"/>
                    <a:pt x="10419" y="25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D8E5C9DD-FCF0-42CC-8D8F-42E7106CA5FD}"/>
                </a:ext>
              </a:extLst>
            </p:cNvPr>
            <p:cNvSpPr/>
            <p:nvPr/>
          </p:nvSpPr>
          <p:spPr>
            <a:xfrm>
              <a:off x="1841353" y="3829681"/>
              <a:ext cx="38270" cy="427769"/>
            </a:xfrm>
            <a:custGeom>
              <a:avLst/>
              <a:gdLst>
                <a:gd name="connsiteX0" fmla="*/ 147 w 38270"/>
                <a:gd name="connsiteY0" fmla="*/ 5719 h 427769"/>
                <a:gd name="connsiteX1" fmla="*/ 8085 w 38270"/>
                <a:gd name="connsiteY1" fmla="*/ 302582 h 427769"/>
                <a:gd name="connsiteX2" fmla="*/ 38247 w 38270"/>
                <a:gd name="connsiteY2" fmla="*/ 421644 h 427769"/>
                <a:gd name="connsiteX3" fmla="*/ 12847 w 38270"/>
                <a:gd name="connsiteY3" fmla="*/ 129544 h 427769"/>
                <a:gd name="connsiteX4" fmla="*/ 147 w 38270"/>
                <a:gd name="connsiteY4" fmla="*/ 5719 h 4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0" h="427769">
                  <a:moveTo>
                    <a:pt x="147" y="5719"/>
                  </a:moveTo>
                  <a:cubicBezTo>
                    <a:pt x="-647" y="34559"/>
                    <a:pt x="1735" y="233261"/>
                    <a:pt x="8085" y="302582"/>
                  </a:cubicBezTo>
                  <a:cubicBezTo>
                    <a:pt x="14435" y="371903"/>
                    <a:pt x="37453" y="450484"/>
                    <a:pt x="38247" y="421644"/>
                  </a:cubicBezTo>
                  <a:cubicBezTo>
                    <a:pt x="39041" y="392804"/>
                    <a:pt x="19726" y="195954"/>
                    <a:pt x="12847" y="129544"/>
                  </a:cubicBezTo>
                  <a:cubicBezTo>
                    <a:pt x="5968" y="63134"/>
                    <a:pt x="941" y="-23121"/>
                    <a:pt x="147" y="57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54858D16-68A7-4E18-8A54-638C10385B48}"/>
                </a:ext>
              </a:extLst>
            </p:cNvPr>
            <p:cNvSpPr/>
            <p:nvPr/>
          </p:nvSpPr>
          <p:spPr>
            <a:xfrm>
              <a:off x="1868407" y="3926606"/>
              <a:ext cx="58998" cy="195585"/>
            </a:xfrm>
            <a:custGeom>
              <a:avLst/>
              <a:gdLst>
                <a:gd name="connsiteX0" fmla="*/ 58818 w 58998"/>
                <a:gd name="connsiteY0" fmla="*/ 869 h 195585"/>
                <a:gd name="connsiteX1" fmla="*/ 1668 w 58998"/>
                <a:gd name="connsiteY1" fmla="*/ 191369 h 195585"/>
                <a:gd name="connsiteX2" fmla="*/ 19131 w 58998"/>
                <a:gd name="connsiteY2" fmla="*/ 123107 h 195585"/>
                <a:gd name="connsiteX3" fmla="*/ 58818 w 58998"/>
                <a:gd name="connsiteY3" fmla="*/ 869 h 19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98" h="195585">
                  <a:moveTo>
                    <a:pt x="58818" y="869"/>
                  </a:moveTo>
                  <a:cubicBezTo>
                    <a:pt x="55907" y="12246"/>
                    <a:pt x="8282" y="170996"/>
                    <a:pt x="1668" y="191369"/>
                  </a:cubicBezTo>
                  <a:cubicBezTo>
                    <a:pt x="-4947" y="211742"/>
                    <a:pt x="9606" y="153269"/>
                    <a:pt x="19131" y="123107"/>
                  </a:cubicBezTo>
                  <a:cubicBezTo>
                    <a:pt x="28656" y="92945"/>
                    <a:pt x="61729" y="-10508"/>
                    <a:pt x="58818" y="8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4CA6F12C-DCBC-45F2-80B8-22DB3A28714F}"/>
                </a:ext>
              </a:extLst>
            </p:cNvPr>
            <p:cNvSpPr/>
            <p:nvPr/>
          </p:nvSpPr>
          <p:spPr>
            <a:xfrm>
              <a:off x="1861134" y="3792645"/>
              <a:ext cx="66182" cy="323763"/>
            </a:xfrm>
            <a:custGeom>
              <a:avLst/>
              <a:gdLst>
                <a:gd name="connsiteX0" fmla="*/ 61329 w 66182"/>
                <a:gd name="connsiteY0" fmla="*/ 4655 h 323763"/>
                <a:gd name="connsiteX1" fmla="*/ 8941 w 66182"/>
                <a:gd name="connsiteY1" fmla="*/ 214205 h 323763"/>
                <a:gd name="connsiteX2" fmla="*/ 1004 w 66182"/>
                <a:gd name="connsiteY2" fmla="*/ 323743 h 323763"/>
                <a:gd name="connsiteX3" fmla="*/ 20054 w 66182"/>
                <a:gd name="connsiteY3" fmla="*/ 222143 h 323763"/>
                <a:gd name="connsiteX4" fmla="*/ 59741 w 66182"/>
                <a:gd name="connsiteY4" fmla="*/ 79268 h 323763"/>
                <a:gd name="connsiteX5" fmla="*/ 61329 w 66182"/>
                <a:gd name="connsiteY5" fmla="*/ 4655 h 32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82" h="323763">
                  <a:moveTo>
                    <a:pt x="61329" y="4655"/>
                  </a:moveTo>
                  <a:cubicBezTo>
                    <a:pt x="52862" y="27144"/>
                    <a:pt x="18995" y="161024"/>
                    <a:pt x="8941" y="214205"/>
                  </a:cubicBezTo>
                  <a:cubicBezTo>
                    <a:pt x="-1113" y="267386"/>
                    <a:pt x="-848" y="322420"/>
                    <a:pt x="1004" y="323743"/>
                  </a:cubicBezTo>
                  <a:cubicBezTo>
                    <a:pt x="2856" y="325066"/>
                    <a:pt x="10264" y="262889"/>
                    <a:pt x="20054" y="222143"/>
                  </a:cubicBezTo>
                  <a:cubicBezTo>
                    <a:pt x="29843" y="181397"/>
                    <a:pt x="53656" y="111812"/>
                    <a:pt x="59741" y="79268"/>
                  </a:cubicBezTo>
                  <a:cubicBezTo>
                    <a:pt x="65826" y="46724"/>
                    <a:pt x="69796" y="-17834"/>
                    <a:pt x="61329" y="46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8C4CAF3F-43EA-424B-BEFD-2951FA1F3596}"/>
                </a:ext>
              </a:extLst>
            </p:cNvPr>
            <p:cNvSpPr/>
            <p:nvPr/>
          </p:nvSpPr>
          <p:spPr>
            <a:xfrm>
              <a:off x="1867837" y="4033302"/>
              <a:ext cx="63631" cy="153533"/>
            </a:xfrm>
            <a:custGeom>
              <a:avLst/>
              <a:gdLst>
                <a:gd name="connsiteX0" fmla="*/ 60976 w 63631"/>
                <a:gd name="connsiteY0" fmla="*/ 536 h 153533"/>
                <a:gd name="connsiteX1" fmla="*/ 3826 w 63631"/>
                <a:gd name="connsiteY1" fmla="*/ 122773 h 153533"/>
                <a:gd name="connsiteX2" fmla="*/ 10176 w 63631"/>
                <a:gd name="connsiteY2" fmla="*/ 151348 h 153533"/>
                <a:gd name="connsiteX3" fmla="*/ 49863 w 63631"/>
                <a:gd name="connsiteY3" fmla="*/ 79911 h 153533"/>
                <a:gd name="connsiteX4" fmla="*/ 60976 w 63631"/>
                <a:gd name="connsiteY4" fmla="*/ 536 h 15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31" h="153533">
                  <a:moveTo>
                    <a:pt x="60976" y="536"/>
                  </a:moveTo>
                  <a:cubicBezTo>
                    <a:pt x="53303" y="7680"/>
                    <a:pt x="12293" y="97638"/>
                    <a:pt x="3826" y="122773"/>
                  </a:cubicBezTo>
                  <a:cubicBezTo>
                    <a:pt x="-4641" y="147908"/>
                    <a:pt x="2503" y="158492"/>
                    <a:pt x="10176" y="151348"/>
                  </a:cubicBezTo>
                  <a:cubicBezTo>
                    <a:pt x="17849" y="144204"/>
                    <a:pt x="41661" y="100284"/>
                    <a:pt x="49863" y="79911"/>
                  </a:cubicBezTo>
                  <a:cubicBezTo>
                    <a:pt x="58065" y="59538"/>
                    <a:pt x="68649" y="-6608"/>
                    <a:pt x="60976" y="5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120EB4B3-924B-4B13-AD9C-673651538F25}"/>
                </a:ext>
              </a:extLst>
            </p:cNvPr>
            <p:cNvSpPr/>
            <p:nvPr/>
          </p:nvSpPr>
          <p:spPr>
            <a:xfrm>
              <a:off x="1784046" y="4180787"/>
              <a:ext cx="72307" cy="405249"/>
            </a:xfrm>
            <a:custGeom>
              <a:avLst/>
              <a:gdLst>
                <a:gd name="connsiteX0" fmla="*/ 32054 w 72307"/>
                <a:gd name="connsiteY0" fmla="*/ 688 h 405249"/>
                <a:gd name="connsiteX1" fmla="*/ 54279 w 72307"/>
                <a:gd name="connsiteY1" fmla="*/ 280088 h 405249"/>
                <a:gd name="connsiteX2" fmla="*/ 19354 w 72307"/>
                <a:gd name="connsiteY2" fmla="*/ 365813 h 405249"/>
                <a:gd name="connsiteX3" fmla="*/ 1892 w 72307"/>
                <a:gd name="connsiteY3" fmla="*/ 403913 h 405249"/>
                <a:gd name="connsiteX4" fmla="*/ 63804 w 72307"/>
                <a:gd name="connsiteY4" fmla="*/ 321363 h 405249"/>
                <a:gd name="connsiteX5" fmla="*/ 68567 w 72307"/>
                <a:gd name="connsiteY5" fmla="*/ 203888 h 405249"/>
                <a:gd name="connsiteX6" fmla="*/ 32054 w 72307"/>
                <a:gd name="connsiteY6" fmla="*/ 688 h 40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07" h="405249">
                  <a:moveTo>
                    <a:pt x="32054" y="688"/>
                  </a:moveTo>
                  <a:cubicBezTo>
                    <a:pt x="29673" y="13388"/>
                    <a:pt x="56396" y="219234"/>
                    <a:pt x="54279" y="280088"/>
                  </a:cubicBezTo>
                  <a:cubicBezTo>
                    <a:pt x="52162" y="340942"/>
                    <a:pt x="28085" y="345176"/>
                    <a:pt x="19354" y="365813"/>
                  </a:cubicBezTo>
                  <a:cubicBezTo>
                    <a:pt x="10623" y="386450"/>
                    <a:pt x="-5516" y="411321"/>
                    <a:pt x="1892" y="403913"/>
                  </a:cubicBezTo>
                  <a:cubicBezTo>
                    <a:pt x="9300" y="396505"/>
                    <a:pt x="52692" y="354700"/>
                    <a:pt x="63804" y="321363"/>
                  </a:cubicBezTo>
                  <a:cubicBezTo>
                    <a:pt x="74916" y="288026"/>
                    <a:pt x="73594" y="253101"/>
                    <a:pt x="68567" y="203888"/>
                  </a:cubicBezTo>
                  <a:cubicBezTo>
                    <a:pt x="63540" y="154676"/>
                    <a:pt x="34435" y="-12012"/>
                    <a:pt x="32054" y="6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0FB0DE0C-AFF9-4A38-B1D9-9213C38B6E3F}"/>
                </a:ext>
              </a:extLst>
            </p:cNvPr>
            <p:cNvSpPr/>
            <p:nvPr/>
          </p:nvSpPr>
          <p:spPr>
            <a:xfrm>
              <a:off x="1749607" y="4060428"/>
              <a:ext cx="38609" cy="521180"/>
            </a:xfrm>
            <a:custGeom>
              <a:avLst/>
              <a:gdLst>
                <a:gd name="connsiteX0" fmla="*/ 1406 w 38609"/>
                <a:gd name="connsiteY0" fmla="*/ 1985 h 521180"/>
                <a:gd name="connsiteX1" fmla="*/ 7756 w 38609"/>
                <a:gd name="connsiteY1" fmla="*/ 306785 h 521180"/>
                <a:gd name="connsiteX2" fmla="*/ 37918 w 38609"/>
                <a:gd name="connsiteY2" fmla="*/ 521097 h 521180"/>
                <a:gd name="connsiteX3" fmla="*/ 26806 w 38609"/>
                <a:gd name="connsiteY3" fmla="*/ 330597 h 521180"/>
                <a:gd name="connsiteX4" fmla="*/ 2993 w 38609"/>
                <a:gd name="connsiteY4" fmla="*/ 182960 h 521180"/>
                <a:gd name="connsiteX5" fmla="*/ 1406 w 38609"/>
                <a:gd name="connsiteY5" fmla="*/ 1985 h 52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09" h="521180">
                  <a:moveTo>
                    <a:pt x="1406" y="1985"/>
                  </a:moveTo>
                  <a:cubicBezTo>
                    <a:pt x="2200" y="22622"/>
                    <a:pt x="1671" y="220266"/>
                    <a:pt x="7756" y="306785"/>
                  </a:cubicBezTo>
                  <a:cubicBezTo>
                    <a:pt x="13841" y="393304"/>
                    <a:pt x="34743" y="517128"/>
                    <a:pt x="37918" y="521097"/>
                  </a:cubicBezTo>
                  <a:cubicBezTo>
                    <a:pt x="41093" y="525066"/>
                    <a:pt x="32627" y="386953"/>
                    <a:pt x="26806" y="330597"/>
                  </a:cubicBezTo>
                  <a:cubicBezTo>
                    <a:pt x="20985" y="274241"/>
                    <a:pt x="8020" y="238787"/>
                    <a:pt x="2993" y="182960"/>
                  </a:cubicBezTo>
                  <a:cubicBezTo>
                    <a:pt x="-2034" y="127133"/>
                    <a:pt x="612" y="-18652"/>
                    <a:pt x="1406" y="19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E2C9CBD3-D2C8-49BD-81EA-6E98B323BE2D}"/>
                </a:ext>
              </a:extLst>
            </p:cNvPr>
            <p:cNvSpPr/>
            <p:nvPr/>
          </p:nvSpPr>
          <p:spPr>
            <a:xfrm>
              <a:off x="1804877" y="4365578"/>
              <a:ext cx="65937" cy="321072"/>
            </a:xfrm>
            <a:custGeom>
              <a:avLst/>
              <a:gdLst>
                <a:gd name="connsiteX0" fmla="*/ 41386 w 65937"/>
                <a:gd name="connsiteY0" fmla="*/ 47 h 321072"/>
                <a:gd name="connsiteX1" fmla="*/ 65198 w 65937"/>
                <a:gd name="connsiteY1" fmla="*/ 184197 h 321072"/>
                <a:gd name="connsiteX2" fmla="*/ 8048 w 65937"/>
                <a:gd name="connsiteY2" fmla="*/ 271510 h 321072"/>
                <a:gd name="connsiteX3" fmla="*/ 12811 w 65937"/>
                <a:gd name="connsiteY3" fmla="*/ 320722 h 321072"/>
                <a:gd name="connsiteX4" fmla="*/ 111 w 65937"/>
                <a:gd name="connsiteY4" fmla="*/ 292147 h 321072"/>
                <a:gd name="connsiteX5" fmla="*/ 9636 w 65937"/>
                <a:gd name="connsiteY5" fmla="*/ 265160 h 321072"/>
                <a:gd name="connsiteX6" fmla="*/ 54086 w 65937"/>
                <a:gd name="connsiteY6" fmla="*/ 166735 h 321072"/>
                <a:gd name="connsiteX7" fmla="*/ 41386 w 65937"/>
                <a:gd name="connsiteY7" fmla="*/ 47 h 32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37" h="321072">
                  <a:moveTo>
                    <a:pt x="41386" y="47"/>
                  </a:moveTo>
                  <a:cubicBezTo>
                    <a:pt x="43238" y="2957"/>
                    <a:pt x="70754" y="138953"/>
                    <a:pt x="65198" y="184197"/>
                  </a:cubicBezTo>
                  <a:cubicBezTo>
                    <a:pt x="59642" y="229441"/>
                    <a:pt x="16779" y="248756"/>
                    <a:pt x="8048" y="271510"/>
                  </a:cubicBezTo>
                  <a:cubicBezTo>
                    <a:pt x="-683" y="294264"/>
                    <a:pt x="14134" y="317283"/>
                    <a:pt x="12811" y="320722"/>
                  </a:cubicBezTo>
                  <a:cubicBezTo>
                    <a:pt x="11488" y="324161"/>
                    <a:pt x="640" y="301407"/>
                    <a:pt x="111" y="292147"/>
                  </a:cubicBezTo>
                  <a:cubicBezTo>
                    <a:pt x="-418" y="282887"/>
                    <a:pt x="640" y="286062"/>
                    <a:pt x="9636" y="265160"/>
                  </a:cubicBezTo>
                  <a:cubicBezTo>
                    <a:pt x="18632" y="244258"/>
                    <a:pt x="46942" y="204306"/>
                    <a:pt x="54086" y="166735"/>
                  </a:cubicBezTo>
                  <a:cubicBezTo>
                    <a:pt x="61230" y="129164"/>
                    <a:pt x="39534" y="-2863"/>
                    <a:pt x="41386" y="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5EB420A6-3F4F-40DA-8D33-28CBC542E68D}"/>
                </a:ext>
              </a:extLst>
            </p:cNvPr>
            <p:cNvSpPr/>
            <p:nvPr/>
          </p:nvSpPr>
          <p:spPr>
            <a:xfrm>
              <a:off x="2100717" y="5483160"/>
              <a:ext cx="134977" cy="156104"/>
            </a:xfrm>
            <a:custGeom>
              <a:avLst/>
              <a:gdLst>
                <a:gd name="connsiteX0" fmla="*/ 134483 w 134977"/>
                <a:gd name="connsiteY0" fmla="*/ 69915 h 156104"/>
                <a:gd name="connsiteX1" fmla="*/ 74158 w 134977"/>
                <a:gd name="connsiteY1" fmla="*/ 1653 h 156104"/>
                <a:gd name="connsiteX2" fmla="*/ 1133 w 134977"/>
                <a:gd name="connsiteY2" fmla="*/ 152465 h 156104"/>
                <a:gd name="connsiteX3" fmla="*/ 34471 w 134977"/>
                <a:gd name="connsiteY3" fmla="*/ 103253 h 156104"/>
                <a:gd name="connsiteX4" fmla="*/ 97971 w 134977"/>
                <a:gd name="connsiteY4" fmla="*/ 34990 h 156104"/>
                <a:gd name="connsiteX5" fmla="*/ 134483 w 134977"/>
                <a:gd name="connsiteY5" fmla="*/ 69915 h 1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77" h="156104">
                  <a:moveTo>
                    <a:pt x="134483" y="69915"/>
                  </a:moveTo>
                  <a:cubicBezTo>
                    <a:pt x="130514" y="64359"/>
                    <a:pt x="96383" y="-12105"/>
                    <a:pt x="74158" y="1653"/>
                  </a:cubicBezTo>
                  <a:cubicBezTo>
                    <a:pt x="51933" y="15411"/>
                    <a:pt x="7747" y="135532"/>
                    <a:pt x="1133" y="152465"/>
                  </a:cubicBezTo>
                  <a:cubicBezTo>
                    <a:pt x="-5482" y="169398"/>
                    <a:pt x="18331" y="122832"/>
                    <a:pt x="34471" y="103253"/>
                  </a:cubicBezTo>
                  <a:cubicBezTo>
                    <a:pt x="50611" y="83674"/>
                    <a:pt x="78127" y="44515"/>
                    <a:pt x="97971" y="34990"/>
                  </a:cubicBezTo>
                  <a:cubicBezTo>
                    <a:pt x="117815" y="25465"/>
                    <a:pt x="138452" y="75471"/>
                    <a:pt x="134483" y="699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E378DE9F-FE7B-4DF7-9109-A4002DA8077D}"/>
                </a:ext>
              </a:extLst>
            </p:cNvPr>
            <p:cNvSpPr/>
            <p:nvPr/>
          </p:nvSpPr>
          <p:spPr>
            <a:xfrm>
              <a:off x="2062021" y="1813909"/>
              <a:ext cx="524784" cy="235826"/>
            </a:xfrm>
            <a:custGeom>
              <a:avLst/>
              <a:gdLst>
                <a:gd name="connsiteX0" fmla="*/ 8079 w 524784"/>
                <a:gd name="connsiteY0" fmla="*/ 604 h 235826"/>
                <a:gd name="connsiteX1" fmla="*/ 185879 w 524784"/>
                <a:gd name="connsiteY1" fmla="*/ 79979 h 235826"/>
                <a:gd name="connsiteX2" fmla="*/ 477979 w 524784"/>
                <a:gd name="connsiteY2" fmla="*/ 92679 h 235826"/>
                <a:gd name="connsiteX3" fmla="*/ 490679 w 524784"/>
                <a:gd name="connsiteY3" fmla="*/ 94266 h 235826"/>
                <a:gd name="connsiteX4" fmla="*/ 497029 w 524784"/>
                <a:gd name="connsiteY4" fmla="*/ 157766 h 235826"/>
                <a:gd name="connsiteX5" fmla="*/ 500204 w 524784"/>
                <a:gd name="connsiteY5" fmla="*/ 235554 h 235826"/>
                <a:gd name="connsiteX6" fmla="*/ 509729 w 524784"/>
                <a:gd name="connsiteY6" fmla="*/ 129191 h 235826"/>
                <a:gd name="connsiteX7" fmla="*/ 497029 w 524784"/>
                <a:gd name="connsiteY7" fmla="*/ 97441 h 235826"/>
                <a:gd name="connsiteX8" fmla="*/ 184292 w 524784"/>
                <a:gd name="connsiteY8" fmla="*/ 78391 h 235826"/>
                <a:gd name="connsiteX9" fmla="*/ 46179 w 524784"/>
                <a:gd name="connsiteY9" fmla="*/ 45054 h 235826"/>
                <a:gd name="connsiteX10" fmla="*/ 8079 w 524784"/>
                <a:gd name="connsiteY10" fmla="*/ 604 h 23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784" h="235826">
                  <a:moveTo>
                    <a:pt x="8079" y="604"/>
                  </a:moveTo>
                  <a:cubicBezTo>
                    <a:pt x="31362" y="6425"/>
                    <a:pt x="107562" y="64633"/>
                    <a:pt x="185879" y="79979"/>
                  </a:cubicBezTo>
                  <a:cubicBezTo>
                    <a:pt x="264196" y="95325"/>
                    <a:pt x="427179" y="90298"/>
                    <a:pt x="477979" y="92679"/>
                  </a:cubicBezTo>
                  <a:cubicBezTo>
                    <a:pt x="528779" y="95060"/>
                    <a:pt x="487504" y="83418"/>
                    <a:pt x="490679" y="94266"/>
                  </a:cubicBezTo>
                  <a:cubicBezTo>
                    <a:pt x="493854" y="105114"/>
                    <a:pt x="495442" y="134218"/>
                    <a:pt x="497029" y="157766"/>
                  </a:cubicBezTo>
                  <a:cubicBezTo>
                    <a:pt x="498617" y="181314"/>
                    <a:pt x="498087" y="240316"/>
                    <a:pt x="500204" y="235554"/>
                  </a:cubicBezTo>
                  <a:cubicBezTo>
                    <a:pt x="502321" y="230792"/>
                    <a:pt x="510258" y="152210"/>
                    <a:pt x="509729" y="129191"/>
                  </a:cubicBezTo>
                  <a:cubicBezTo>
                    <a:pt x="509200" y="106172"/>
                    <a:pt x="551268" y="105908"/>
                    <a:pt x="497029" y="97441"/>
                  </a:cubicBezTo>
                  <a:cubicBezTo>
                    <a:pt x="442790" y="88974"/>
                    <a:pt x="259434" y="87122"/>
                    <a:pt x="184292" y="78391"/>
                  </a:cubicBezTo>
                  <a:cubicBezTo>
                    <a:pt x="109150" y="69660"/>
                    <a:pt x="76077" y="57489"/>
                    <a:pt x="46179" y="45054"/>
                  </a:cubicBezTo>
                  <a:cubicBezTo>
                    <a:pt x="16281" y="32619"/>
                    <a:pt x="-15204" y="-5217"/>
                    <a:pt x="8079" y="6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EC38C15C-B39A-42FC-ADFB-56CF2BBAFD9D}"/>
                </a:ext>
              </a:extLst>
            </p:cNvPr>
            <p:cNvSpPr/>
            <p:nvPr/>
          </p:nvSpPr>
          <p:spPr>
            <a:xfrm>
              <a:off x="1995485" y="1590896"/>
              <a:ext cx="94694" cy="248406"/>
            </a:xfrm>
            <a:custGeom>
              <a:avLst/>
              <a:gdLst>
                <a:gd name="connsiteX0" fmla="*/ 58740 w 94694"/>
                <a:gd name="connsiteY0" fmla="*/ 9304 h 248406"/>
                <a:gd name="connsiteX1" fmla="*/ 3 w 94694"/>
                <a:gd name="connsiteY1" fmla="*/ 31529 h 248406"/>
                <a:gd name="connsiteX2" fmla="*/ 61915 w 94694"/>
                <a:gd name="connsiteY2" fmla="*/ 199804 h 248406"/>
                <a:gd name="connsiteX3" fmla="*/ 93665 w 94694"/>
                <a:gd name="connsiteY3" fmla="*/ 245842 h 248406"/>
                <a:gd name="connsiteX4" fmla="*/ 25403 w 94694"/>
                <a:gd name="connsiteY4" fmla="*/ 139479 h 248406"/>
                <a:gd name="connsiteX5" fmla="*/ 58740 w 94694"/>
                <a:gd name="connsiteY5" fmla="*/ 9304 h 248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94" h="248406">
                  <a:moveTo>
                    <a:pt x="58740" y="9304"/>
                  </a:moveTo>
                  <a:cubicBezTo>
                    <a:pt x="54507" y="-8688"/>
                    <a:pt x="-526" y="-221"/>
                    <a:pt x="3" y="31529"/>
                  </a:cubicBezTo>
                  <a:cubicBezTo>
                    <a:pt x="532" y="63279"/>
                    <a:pt x="46305" y="164085"/>
                    <a:pt x="61915" y="199804"/>
                  </a:cubicBezTo>
                  <a:cubicBezTo>
                    <a:pt x="77525" y="235523"/>
                    <a:pt x="99750" y="255896"/>
                    <a:pt x="93665" y="245842"/>
                  </a:cubicBezTo>
                  <a:cubicBezTo>
                    <a:pt x="87580" y="235788"/>
                    <a:pt x="33605" y="172817"/>
                    <a:pt x="25403" y="139479"/>
                  </a:cubicBezTo>
                  <a:cubicBezTo>
                    <a:pt x="17201" y="106141"/>
                    <a:pt x="62973" y="27296"/>
                    <a:pt x="58740" y="93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5688247D-475D-4870-B263-69E525964252}"/>
                </a:ext>
              </a:extLst>
            </p:cNvPr>
            <p:cNvSpPr/>
            <p:nvPr/>
          </p:nvSpPr>
          <p:spPr>
            <a:xfrm>
              <a:off x="2034435" y="1235371"/>
              <a:ext cx="699563" cy="334978"/>
            </a:xfrm>
            <a:custGeom>
              <a:avLst/>
              <a:gdLst>
                <a:gd name="connsiteX0" fmla="*/ 740 w 699563"/>
                <a:gd name="connsiteY0" fmla="*/ 334667 h 334978"/>
                <a:gd name="connsiteX1" fmla="*/ 22965 w 699563"/>
                <a:gd name="connsiteY1" fmla="*/ 193379 h 334978"/>
                <a:gd name="connsiteX2" fmla="*/ 72178 w 699563"/>
                <a:gd name="connsiteY2" fmla="*/ 99717 h 334978"/>
                <a:gd name="connsiteX3" fmla="*/ 227753 w 699563"/>
                <a:gd name="connsiteY3" fmla="*/ 36217 h 334978"/>
                <a:gd name="connsiteX4" fmla="*/ 532553 w 699563"/>
                <a:gd name="connsiteY4" fmla="*/ 9229 h 334978"/>
                <a:gd name="connsiteX5" fmla="*/ 642090 w 699563"/>
                <a:gd name="connsiteY5" fmla="*/ 18754 h 334978"/>
                <a:gd name="connsiteX6" fmla="*/ 699240 w 699563"/>
                <a:gd name="connsiteY6" fmla="*/ 63204 h 334978"/>
                <a:gd name="connsiteX7" fmla="*/ 618278 w 699563"/>
                <a:gd name="connsiteY7" fmla="*/ 12404 h 334978"/>
                <a:gd name="connsiteX8" fmla="*/ 418253 w 699563"/>
                <a:gd name="connsiteY8" fmla="*/ 2879 h 334978"/>
                <a:gd name="connsiteX9" fmla="*/ 108690 w 699563"/>
                <a:gd name="connsiteY9" fmla="*/ 53679 h 334978"/>
                <a:gd name="connsiteX10" fmla="*/ 16615 w 699563"/>
                <a:gd name="connsiteY10" fmla="*/ 152104 h 334978"/>
                <a:gd name="connsiteX11" fmla="*/ 740 w 699563"/>
                <a:gd name="connsiteY11" fmla="*/ 334667 h 33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9563" h="334978">
                  <a:moveTo>
                    <a:pt x="740" y="334667"/>
                  </a:moveTo>
                  <a:cubicBezTo>
                    <a:pt x="1798" y="341546"/>
                    <a:pt x="11059" y="232537"/>
                    <a:pt x="22965" y="193379"/>
                  </a:cubicBezTo>
                  <a:cubicBezTo>
                    <a:pt x="34871" y="154221"/>
                    <a:pt x="38047" y="125911"/>
                    <a:pt x="72178" y="99717"/>
                  </a:cubicBezTo>
                  <a:cubicBezTo>
                    <a:pt x="106309" y="73523"/>
                    <a:pt x="151024" y="51298"/>
                    <a:pt x="227753" y="36217"/>
                  </a:cubicBezTo>
                  <a:cubicBezTo>
                    <a:pt x="304482" y="21136"/>
                    <a:pt x="463497" y="12139"/>
                    <a:pt x="532553" y="9229"/>
                  </a:cubicBezTo>
                  <a:cubicBezTo>
                    <a:pt x="601609" y="6319"/>
                    <a:pt x="614309" y="9758"/>
                    <a:pt x="642090" y="18754"/>
                  </a:cubicBezTo>
                  <a:cubicBezTo>
                    <a:pt x="669871" y="27750"/>
                    <a:pt x="703209" y="64262"/>
                    <a:pt x="699240" y="63204"/>
                  </a:cubicBezTo>
                  <a:cubicBezTo>
                    <a:pt x="695271" y="62146"/>
                    <a:pt x="665109" y="22458"/>
                    <a:pt x="618278" y="12404"/>
                  </a:cubicBezTo>
                  <a:cubicBezTo>
                    <a:pt x="571447" y="2350"/>
                    <a:pt x="503184" y="-4000"/>
                    <a:pt x="418253" y="2879"/>
                  </a:cubicBezTo>
                  <a:cubicBezTo>
                    <a:pt x="333322" y="9758"/>
                    <a:pt x="175630" y="28808"/>
                    <a:pt x="108690" y="53679"/>
                  </a:cubicBezTo>
                  <a:cubicBezTo>
                    <a:pt x="41750" y="78550"/>
                    <a:pt x="36194" y="103421"/>
                    <a:pt x="16615" y="152104"/>
                  </a:cubicBezTo>
                  <a:cubicBezTo>
                    <a:pt x="-2964" y="200787"/>
                    <a:pt x="-318" y="327788"/>
                    <a:pt x="740" y="334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28166D2C-B50D-4179-8855-87CBE93FD13D}"/>
                </a:ext>
              </a:extLst>
            </p:cNvPr>
            <p:cNvSpPr/>
            <p:nvPr/>
          </p:nvSpPr>
          <p:spPr>
            <a:xfrm>
              <a:off x="2666991" y="1246092"/>
              <a:ext cx="108342" cy="308404"/>
            </a:xfrm>
            <a:custGeom>
              <a:avLst/>
              <a:gdLst>
                <a:gd name="connsiteX0" fmla="*/ 9 w 108342"/>
                <a:gd name="connsiteY0" fmla="*/ 96 h 308404"/>
                <a:gd name="connsiteX1" fmla="*/ 103197 w 108342"/>
                <a:gd name="connsiteY1" fmla="*/ 136621 h 308404"/>
                <a:gd name="connsiteX2" fmla="*/ 92084 w 108342"/>
                <a:gd name="connsiteY2" fmla="*/ 246158 h 308404"/>
                <a:gd name="connsiteX3" fmla="*/ 93672 w 108342"/>
                <a:gd name="connsiteY3" fmla="*/ 300133 h 308404"/>
                <a:gd name="connsiteX4" fmla="*/ 107959 w 108342"/>
                <a:gd name="connsiteY4" fmla="*/ 306483 h 308404"/>
                <a:gd name="connsiteX5" fmla="*/ 76209 w 108342"/>
                <a:gd name="connsiteY5" fmla="*/ 282671 h 308404"/>
                <a:gd name="connsiteX6" fmla="*/ 96847 w 108342"/>
                <a:gd name="connsiteY6" fmla="*/ 117571 h 308404"/>
                <a:gd name="connsiteX7" fmla="*/ 9 w 108342"/>
                <a:gd name="connsiteY7" fmla="*/ 96 h 30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42" h="308404">
                  <a:moveTo>
                    <a:pt x="9" y="96"/>
                  </a:moveTo>
                  <a:cubicBezTo>
                    <a:pt x="1067" y="3271"/>
                    <a:pt x="87851" y="95611"/>
                    <a:pt x="103197" y="136621"/>
                  </a:cubicBezTo>
                  <a:cubicBezTo>
                    <a:pt x="118543" y="177631"/>
                    <a:pt x="93671" y="218906"/>
                    <a:pt x="92084" y="246158"/>
                  </a:cubicBezTo>
                  <a:cubicBezTo>
                    <a:pt x="90497" y="273410"/>
                    <a:pt x="91026" y="290079"/>
                    <a:pt x="93672" y="300133"/>
                  </a:cubicBezTo>
                  <a:cubicBezTo>
                    <a:pt x="96318" y="310187"/>
                    <a:pt x="110870" y="309393"/>
                    <a:pt x="107959" y="306483"/>
                  </a:cubicBezTo>
                  <a:cubicBezTo>
                    <a:pt x="105049" y="303573"/>
                    <a:pt x="78061" y="314156"/>
                    <a:pt x="76209" y="282671"/>
                  </a:cubicBezTo>
                  <a:cubicBezTo>
                    <a:pt x="74357" y="251186"/>
                    <a:pt x="106636" y="162286"/>
                    <a:pt x="96847" y="117571"/>
                  </a:cubicBezTo>
                  <a:cubicBezTo>
                    <a:pt x="87058" y="72856"/>
                    <a:pt x="-1049" y="-3079"/>
                    <a:pt x="9" y="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7E34B10F-D78E-464B-91F5-E5A8BD24F2F2}"/>
                </a:ext>
              </a:extLst>
            </p:cNvPr>
            <p:cNvSpPr/>
            <p:nvPr/>
          </p:nvSpPr>
          <p:spPr>
            <a:xfrm>
              <a:off x="2739603" y="1554162"/>
              <a:ext cx="54409" cy="478800"/>
            </a:xfrm>
            <a:custGeom>
              <a:avLst/>
              <a:gdLst>
                <a:gd name="connsiteX0" fmla="*/ 51222 w 54409"/>
                <a:gd name="connsiteY0" fmla="*/ 1 h 478800"/>
                <a:gd name="connsiteX1" fmla="*/ 422 w 54409"/>
                <a:gd name="connsiteY1" fmla="*/ 52388 h 478800"/>
                <a:gd name="connsiteX2" fmla="*/ 27410 w 54409"/>
                <a:gd name="connsiteY2" fmla="*/ 95251 h 478800"/>
                <a:gd name="connsiteX3" fmla="*/ 35347 w 54409"/>
                <a:gd name="connsiteY3" fmla="*/ 282576 h 478800"/>
                <a:gd name="connsiteX4" fmla="*/ 28997 w 54409"/>
                <a:gd name="connsiteY4" fmla="*/ 322263 h 478800"/>
                <a:gd name="connsiteX5" fmla="*/ 9947 w 54409"/>
                <a:gd name="connsiteY5" fmla="*/ 368301 h 478800"/>
                <a:gd name="connsiteX6" fmla="*/ 6772 w 54409"/>
                <a:gd name="connsiteY6" fmla="*/ 422276 h 478800"/>
                <a:gd name="connsiteX7" fmla="*/ 8360 w 54409"/>
                <a:gd name="connsiteY7" fmla="*/ 463551 h 478800"/>
                <a:gd name="connsiteX8" fmla="*/ 54397 w 54409"/>
                <a:gd name="connsiteY8" fmla="*/ 477838 h 478800"/>
                <a:gd name="connsiteX9" fmla="*/ 13122 w 54409"/>
                <a:gd name="connsiteY9" fmla="*/ 439738 h 478800"/>
                <a:gd name="connsiteX10" fmla="*/ 30585 w 54409"/>
                <a:gd name="connsiteY10" fmla="*/ 346076 h 478800"/>
                <a:gd name="connsiteX11" fmla="*/ 40110 w 54409"/>
                <a:gd name="connsiteY11" fmla="*/ 217488 h 478800"/>
                <a:gd name="connsiteX12" fmla="*/ 27410 w 54409"/>
                <a:gd name="connsiteY12" fmla="*/ 77788 h 478800"/>
                <a:gd name="connsiteX13" fmla="*/ 19472 w 54409"/>
                <a:gd name="connsiteY13" fmla="*/ 53976 h 478800"/>
                <a:gd name="connsiteX14" fmla="*/ 51222 w 54409"/>
                <a:gd name="connsiteY14" fmla="*/ 1 h 47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409" h="478800">
                  <a:moveTo>
                    <a:pt x="51222" y="1"/>
                  </a:moveTo>
                  <a:cubicBezTo>
                    <a:pt x="48047" y="-264"/>
                    <a:pt x="4391" y="36513"/>
                    <a:pt x="422" y="52388"/>
                  </a:cubicBezTo>
                  <a:cubicBezTo>
                    <a:pt x="-3547" y="68263"/>
                    <a:pt x="21589" y="56886"/>
                    <a:pt x="27410" y="95251"/>
                  </a:cubicBezTo>
                  <a:cubicBezTo>
                    <a:pt x="33231" y="133616"/>
                    <a:pt x="35083" y="244741"/>
                    <a:pt x="35347" y="282576"/>
                  </a:cubicBezTo>
                  <a:cubicBezTo>
                    <a:pt x="35611" y="320411"/>
                    <a:pt x="33230" y="307976"/>
                    <a:pt x="28997" y="322263"/>
                  </a:cubicBezTo>
                  <a:cubicBezTo>
                    <a:pt x="24764" y="336550"/>
                    <a:pt x="13651" y="351632"/>
                    <a:pt x="9947" y="368301"/>
                  </a:cubicBezTo>
                  <a:cubicBezTo>
                    <a:pt x="6243" y="384970"/>
                    <a:pt x="7036" y="406401"/>
                    <a:pt x="6772" y="422276"/>
                  </a:cubicBezTo>
                  <a:cubicBezTo>
                    <a:pt x="6508" y="438151"/>
                    <a:pt x="423" y="454291"/>
                    <a:pt x="8360" y="463551"/>
                  </a:cubicBezTo>
                  <a:cubicBezTo>
                    <a:pt x="16297" y="472811"/>
                    <a:pt x="53603" y="481807"/>
                    <a:pt x="54397" y="477838"/>
                  </a:cubicBezTo>
                  <a:cubicBezTo>
                    <a:pt x="55191" y="473869"/>
                    <a:pt x="17091" y="461698"/>
                    <a:pt x="13122" y="439738"/>
                  </a:cubicBezTo>
                  <a:cubicBezTo>
                    <a:pt x="9153" y="417778"/>
                    <a:pt x="26087" y="383118"/>
                    <a:pt x="30585" y="346076"/>
                  </a:cubicBezTo>
                  <a:cubicBezTo>
                    <a:pt x="35083" y="309034"/>
                    <a:pt x="40639" y="262203"/>
                    <a:pt x="40110" y="217488"/>
                  </a:cubicBezTo>
                  <a:cubicBezTo>
                    <a:pt x="39581" y="172773"/>
                    <a:pt x="30850" y="105040"/>
                    <a:pt x="27410" y="77788"/>
                  </a:cubicBezTo>
                  <a:cubicBezTo>
                    <a:pt x="23970" y="50536"/>
                    <a:pt x="15503" y="65088"/>
                    <a:pt x="19472" y="53976"/>
                  </a:cubicBezTo>
                  <a:cubicBezTo>
                    <a:pt x="23441" y="42864"/>
                    <a:pt x="54397" y="266"/>
                    <a:pt x="5122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FCCC4770-592B-420E-B99D-BD961D6A78E1}"/>
                </a:ext>
              </a:extLst>
            </p:cNvPr>
            <p:cNvSpPr/>
            <p:nvPr/>
          </p:nvSpPr>
          <p:spPr>
            <a:xfrm>
              <a:off x="2564949" y="1877993"/>
              <a:ext cx="180558" cy="30990"/>
            </a:xfrm>
            <a:custGeom>
              <a:avLst/>
              <a:gdLst>
                <a:gd name="connsiteX0" fmla="*/ 2039 w 180558"/>
                <a:gd name="connsiteY0" fmla="*/ 20 h 30990"/>
                <a:gd name="connsiteX1" fmla="*/ 148089 w 180558"/>
                <a:gd name="connsiteY1" fmla="*/ 25420 h 30990"/>
                <a:gd name="connsiteX2" fmla="*/ 175076 w 180558"/>
                <a:gd name="connsiteY2" fmla="*/ 25420 h 30990"/>
                <a:gd name="connsiteX3" fmla="*/ 68714 w 180558"/>
                <a:gd name="connsiteY3" fmla="*/ 30182 h 30990"/>
                <a:gd name="connsiteX4" fmla="*/ 2039 w 180558"/>
                <a:gd name="connsiteY4" fmla="*/ 20 h 3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558" h="30990">
                  <a:moveTo>
                    <a:pt x="2039" y="20"/>
                  </a:moveTo>
                  <a:cubicBezTo>
                    <a:pt x="15268" y="-774"/>
                    <a:pt x="119250" y="21187"/>
                    <a:pt x="148089" y="25420"/>
                  </a:cubicBezTo>
                  <a:cubicBezTo>
                    <a:pt x="176929" y="29653"/>
                    <a:pt x="188305" y="24626"/>
                    <a:pt x="175076" y="25420"/>
                  </a:cubicBezTo>
                  <a:cubicBezTo>
                    <a:pt x="161847" y="26214"/>
                    <a:pt x="94114" y="33357"/>
                    <a:pt x="68714" y="30182"/>
                  </a:cubicBezTo>
                  <a:cubicBezTo>
                    <a:pt x="43314" y="27007"/>
                    <a:pt x="-11190" y="814"/>
                    <a:pt x="2039" y="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FC70FA24-244B-4B19-8DDC-5EBD6382A919}"/>
                </a:ext>
              </a:extLst>
            </p:cNvPr>
            <p:cNvSpPr/>
            <p:nvPr/>
          </p:nvSpPr>
          <p:spPr>
            <a:xfrm>
              <a:off x="2040921" y="1557727"/>
              <a:ext cx="299053" cy="50799"/>
            </a:xfrm>
            <a:custGeom>
              <a:avLst/>
              <a:gdLst>
                <a:gd name="connsiteX0" fmla="*/ 8542 w 299053"/>
                <a:gd name="connsiteY0" fmla="*/ 4373 h 50799"/>
                <a:gd name="connsiteX1" fmla="*/ 272067 w 299053"/>
                <a:gd name="connsiteY1" fmla="*/ 48823 h 50799"/>
                <a:gd name="connsiteX2" fmla="*/ 268892 w 299053"/>
                <a:gd name="connsiteY2" fmla="*/ 39298 h 50799"/>
                <a:gd name="connsiteX3" fmla="*/ 81567 w 299053"/>
                <a:gd name="connsiteY3" fmla="*/ 5961 h 50799"/>
                <a:gd name="connsiteX4" fmla="*/ 8542 w 299053"/>
                <a:gd name="connsiteY4" fmla="*/ 4373 h 5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053" h="50799">
                  <a:moveTo>
                    <a:pt x="8542" y="4373"/>
                  </a:moveTo>
                  <a:cubicBezTo>
                    <a:pt x="40292" y="11517"/>
                    <a:pt x="228675" y="43002"/>
                    <a:pt x="272067" y="48823"/>
                  </a:cubicBezTo>
                  <a:cubicBezTo>
                    <a:pt x="315459" y="54644"/>
                    <a:pt x="300642" y="46442"/>
                    <a:pt x="268892" y="39298"/>
                  </a:cubicBezTo>
                  <a:cubicBezTo>
                    <a:pt x="237142" y="32154"/>
                    <a:pt x="122313" y="12311"/>
                    <a:pt x="81567" y="5961"/>
                  </a:cubicBezTo>
                  <a:cubicBezTo>
                    <a:pt x="40821" y="-389"/>
                    <a:pt x="-23208" y="-2771"/>
                    <a:pt x="8542" y="43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E4FCB034-D27F-45F7-899E-2C7D9B2C23E1}"/>
                </a:ext>
              </a:extLst>
            </p:cNvPr>
            <p:cNvSpPr/>
            <p:nvPr/>
          </p:nvSpPr>
          <p:spPr>
            <a:xfrm>
              <a:off x="2046137" y="1590674"/>
              <a:ext cx="300289" cy="31959"/>
            </a:xfrm>
            <a:custGeom>
              <a:avLst/>
              <a:gdLst>
                <a:gd name="connsiteX0" fmla="*/ 1738 w 300289"/>
                <a:gd name="connsiteY0" fmla="*/ 1 h 31959"/>
                <a:gd name="connsiteX1" fmla="*/ 220813 w 300289"/>
                <a:gd name="connsiteY1" fmla="*/ 30164 h 31959"/>
                <a:gd name="connsiteX2" fmla="*/ 297013 w 300289"/>
                <a:gd name="connsiteY2" fmla="*/ 22226 h 31959"/>
                <a:gd name="connsiteX3" fmla="*/ 127151 w 300289"/>
                <a:gd name="connsiteY3" fmla="*/ 31751 h 31959"/>
                <a:gd name="connsiteX4" fmla="*/ 1738 w 300289"/>
                <a:gd name="connsiteY4" fmla="*/ 1 h 3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289" h="31959">
                  <a:moveTo>
                    <a:pt x="1738" y="1"/>
                  </a:moveTo>
                  <a:cubicBezTo>
                    <a:pt x="17348" y="-263"/>
                    <a:pt x="171601" y="26460"/>
                    <a:pt x="220813" y="30164"/>
                  </a:cubicBezTo>
                  <a:cubicBezTo>
                    <a:pt x="270026" y="33868"/>
                    <a:pt x="312623" y="21962"/>
                    <a:pt x="297013" y="22226"/>
                  </a:cubicBezTo>
                  <a:cubicBezTo>
                    <a:pt x="281403" y="22490"/>
                    <a:pt x="174776" y="33603"/>
                    <a:pt x="127151" y="31751"/>
                  </a:cubicBezTo>
                  <a:cubicBezTo>
                    <a:pt x="79526" y="29899"/>
                    <a:pt x="-13872" y="265"/>
                    <a:pt x="17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D973BAD6-9613-4633-86CA-25635030F043}"/>
                </a:ext>
              </a:extLst>
            </p:cNvPr>
            <p:cNvSpPr/>
            <p:nvPr/>
          </p:nvSpPr>
          <p:spPr>
            <a:xfrm>
              <a:off x="2599280" y="1366630"/>
              <a:ext cx="137976" cy="265373"/>
            </a:xfrm>
            <a:custGeom>
              <a:avLst/>
              <a:gdLst>
                <a:gd name="connsiteX0" fmla="*/ 101058 w 137976"/>
                <a:gd name="connsiteY0" fmla="*/ 208 h 265373"/>
                <a:gd name="connsiteX1" fmla="*/ 8983 w 137976"/>
                <a:gd name="connsiteY1" fmla="*/ 44658 h 265373"/>
                <a:gd name="connsiteX2" fmla="*/ 4220 w 137976"/>
                <a:gd name="connsiteY2" fmla="*/ 82758 h 265373"/>
                <a:gd name="connsiteX3" fmla="*/ 15333 w 137976"/>
                <a:gd name="connsiteY3" fmla="*/ 144670 h 265373"/>
                <a:gd name="connsiteX4" fmla="*/ 75658 w 137976"/>
                <a:gd name="connsiteY4" fmla="*/ 200233 h 265373"/>
                <a:gd name="connsiteX5" fmla="*/ 131220 w 137976"/>
                <a:gd name="connsiteY5" fmla="*/ 265320 h 265373"/>
                <a:gd name="connsiteX6" fmla="*/ 135983 w 137976"/>
                <a:gd name="connsiteY6" fmla="*/ 189120 h 265373"/>
                <a:gd name="connsiteX7" fmla="*/ 121695 w 137976"/>
                <a:gd name="connsiteY7" fmla="*/ 120858 h 265373"/>
                <a:gd name="connsiteX8" fmla="*/ 107408 w 137976"/>
                <a:gd name="connsiteY8" fmla="*/ 195470 h 265373"/>
                <a:gd name="connsiteX9" fmla="*/ 31208 w 137976"/>
                <a:gd name="connsiteY9" fmla="*/ 116095 h 265373"/>
                <a:gd name="connsiteX10" fmla="*/ 18508 w 137976"/>
                <a:gd name="connsiteY10" fmla="*/ 63708 h 265373"/>
                <a:gd name="connsiteX11" fmla="*/ 101058 w 137976"/>
                <a:gd name="connsiteY11" fmla="*/ 208 h 26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76" h="265373">
                  <a:moveTo>
                    <a:pt x="101058" y="208"/>
                  </a:moveTo>
                  <a:cubicBezTo>
                    <a:pt x="99471" y="-2967"/>
                    <a:pt x="25123" y="30900"/>
                    <a:pt x="8983" y="44658"/>
                  </a:cubicBezTo>
                  <a:cubicBezTo>
                    <a:pt x="-7157" y="58416"/>
                    <a:pt x="3162" y="66089"/>
                    <a:pt x="4220" y="82758"/>
                  </a:cubicBezTo>
                  <a:cubicBezTo>
                    <a:pt x="5278" y="99427"/>
                    <a:pt x="3427" y="125091"/>
                    <a:pt x="15333" y="144670"/>
                  </a:cubicBezTo>
                  <a:cubicBezTo>
                    <a:pt x="27239" y="164249"/>
                    <a:pt x="56344" y="180125"/>
                    <a:pt x="75658" y="200233"/>
                  </a:cubicBezTo>
                  <a:cubicBezTo>
                    <a:pt x="94972" y="220341"/>
                    <a:pt x="121166" y="267172"/>
                    <a:pt x="131220" y="265320"/>
                  </a:cubicBezTo>
                  <a:cubicBezTo>
                    <a:pt x="141274" y="263468"/>
                    <a:pt x="137571" y="213197"/>
                    <a:pt x="135983" y="189120"/>
                  </a:cubicBezTo>
                  <a:cubicBezTo>
                    <a:pt x="134396" y="165043"/>
                    <a:pt x="126457" y="119800"/>
                    <a:pt x="121695" y="120858"/>
                  </a:cubicBezTo>
                  <a:cubicBezTo>
                    <a:pt x="116933" y="121916"/>
                    <a:pt x="122489" y="196264"/>
                    <a:pt x="107408" y="195470"/>
                  </a:cubicBezTo>
                  <a:cubicBezTo>
                    <a:pt x="92327" y="194676"/>
                    <a:pt x="46025" y="138055"/>
                    <a:pt x="31208" y="116095"/>
                  </a:cubicBezTo>
                  <a:cubicBezTo>
                    <a:pt x="16391" y="94135"/>
                    <a:pt x="9248" y="81171"/>
                    <a:pt x="18508" y="63708"/>
                  </a:cubicBezTo>
                  <a:cubicBezTo>
                    <a:pt x="27768" y="46246"/>
                    <a:pt x="102645" y="3383"/>
                    <a:pt x="101058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AEECFF2B-BBC0-4F01-B217-BCC4FAC0E985}"/>
                </a:ext>
              </a:extLst>
            </p:cNvPr>
            <p:cNvSpPr/>
            <p:nvPr/>
          </p:nvSpPr>
          <p:spPr>
            <a:xfrm>
              <a:off x="2698674" y="1323884"/>
              <a:ext cx="42962" cy="117691"/>
            </a:xfrm>
            <a:custGeom>
              <a:avLst/>
              <a:gdLst>
                <a:gd name="connsiteX0" fmla="*/ 31826 w 42962"/>
                <a:gd name="connsiteY0" fmla="*/ 91 h 117691"/>
                <a:gd name="connsiteX1" fmla="*/ 76 w 42962"/>
                <a:gd name="connsiteY1" fmla="*/ 62004 h 117691"/>
                <a:gd name="connsiteX2" fmla="*/ 42939 w 42962"/>
                <a:gd name="connsiteY2" fmla="*/ 117566 h 117691"/>
                <a:gd name="connsiteX3" fmla="*/ 6426 w 42962"/>
                <a:gd name="connsiteY3" fmla="*/ 76291 h 117691"/>
                <a:gd name="connsiteX4" fmla="*/ 31826 w 42962"/>
                <a:gd name="connsiteY4" fmla="*/ 91 h 11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2" h="117691">
                  <a:moveTo>
                    <a:pt x="31826" y="91"/>
                  </a:moveTo>
                  <a:cubicBezTo>
                    <a:pt x="30768" y="-2290"/>
                    <a:pt x="-1776" y="42425"/>
                    <a:pt x="76" y="62004"/>
                  </a:cubicBezTo>
                  <a:cubicBezTo>
                    <a:pt x="1928" y="81583"/>
                    <a:pt x="41881" y="115185"/>
                    <a:pt x="42939" y="117566"/>
                  </a:cubicBezTo>
                  <a:cubicBezTo>
                    <a:pt x="43997" y="119947"/>
                    <a:pt x="8807" y="87932"/>
                    <a:pt x="6426" y="76291"/>
                  </a:cubicBezTo>
                  <a:cubicBezTo>
                    <a:pt x="4045" y="64650"/>
                    <a:pt x="32884" y="2472"/>
                    <a:pt x="31826" y="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46A0F3DF-A17D-49BF-B9D8-990EB4AAC417}"/>
                </a:ext>
              </a:extLst>
            </p:cNvPr>
            <p:cNvSpPr/>
            <p:nvPr/>
          </p:nvSpPr>
          <p:spPr>
            <a:xfrm>
              <a:off x="2563004" y="1346542"/>
              <a:ext cx="140938" cy="116158"/>
            </a:xfrm>
            <a:custGeom>
              <a:avLst/>
              <a:gdLst>
                <a:gd name="connsiteX0" fmla="*/ 138921 w 140938"/>
                <a:gd name="connsiteY0" fmla="*/ 2833 h 116158"/>
                <a:gd name="connsiteX1" fmla="*/ 5571 w 140938"/>
                <a:gd name="connsiteY1" fmla="*/ 36171 h 116158"/>
                <a:gd name="connsiteX2" fmla="*/ 24621 w 140938"/>
                <a:gd name="connsiteY2" fmla="*/ 106021 h 116158"/>
                <a:gd name="connsiteX3" fmla="*/ 19859 w 140938"/>
                <a:gd name="connsiteY3" fmla="*/ 110783 h 116158"/>
                <a:gd name="connsiteX4" fmla="*/ 19859 w 140938"/>
                <a:gd name="connsiteY4" fmla="*/ 58396 h 116158"/>
                <a:gd name="connsiteX5" fmla="*/ 83359 w 140938"/>
                <a:gd name="connsiteY5" fmla="*/ 9183 h 116158"/>
                <a:gd name="connsiteX6" fmla="*/ 138921 w 140938"/>
                <a:gd name="connsiteY6" fmla="*/ 2833 h 11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38" h="116158">
                  <a:moveTo>
                    <a:pt x="138921" y="2833"/>
                  </a:moveTo>
                  <a:cubicBezTo>
                    <a:pt x="125956" y="7331"/>
                    <a:pt x="24621" y="18973"/>
                    <a:pt x="5571" y="36171"/>
                  </a:cubicBezTo>
                  <a:cubicBezTo>
                    <a:pt x="-13479" y="53369"/>
                    <a:pt x="22240" y="93586"/>
                    <a:pt x="24621" y="106021"/>
                  </a:cubicBezTo>
                  <a:cubicBezTo>
                    <a:pt x="27002" y="118456"/>
                    <a:pt x="20653" y="118720"/>
                    <a:pt x="19859" y="110783"/>
                  </a:cubicBezTo>
                  <a:cubicBezTo>
                    <a:pt x="19065" y="102846"/>
                    <a:pt x="9276" y="75329"/>
                    <a:pt x="19859" y="58396"/>
                  </a:cubicBezTo>
                  <a:cubicBezTo>
                    <a:pt x="30442" y="41463"/>
                    <a:pt x="68013" y="20031"/>
                    <a:pt x="83359" y="9183"/>
                  </a:cubicBezTo>
                  <a:cubicBezTo>
                    <a:pt x="98705" y="-1665"/>
                    <a:pt x="151886" y="-1665"/>
                    <a:pt x="138921" y="28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9506B040-DF20-45B6-AB62-9A3687307578}"/>
                </a:ext>
              </a:extLst>
            </p:cNvPr>
            <p:cNvSpPr/>
            <p:nvPr/>
          </p:nvSpPr>
          <p:spPr>
            <a:xfrm>
              <a:off x="2571327" y="1485847"/>
              <a:ext cx="144935" cy="151156"/>
            </a:xfrm>
            <a:custGeom>
              <a:avLst/>
              <a:gdLst>
                <a:gd name="connsiteX0" fmla="*/ 423 w 144935"/>
                <a:gd name="connsiteY0" fmla="*/ 53 h 151156"/>
                <a:gd name="connsiteX1" fmla="*/ 25823 w 144935"/>
                <a:gd name="connsiteY1" fmla="*/ 71491 h 151156"/>
                <a:gd name="connsiteX2" fmla="*/ 144886 w 144935"/>
                <a:gd name="connsiteY2" fmla="*/ 150866 h 151156"/>
                <a:gd name="connsiteX3" fmla="*/ 40111 w 144935"/>
                <a:gd name="connsiteY3" fmla="*/ 96891 h 151156"/>
                <a:gd name="connsiteX4" fmla="*/ 11536 w 144935"/>
                <a:gd name="connsiteY4" fmla="*/ 60378 h 151156"/>
                <a:gd name="connsiteX5" fmla="*/ 423 w 144935"/>
                <a:gd name="connsiteY5" fmla="*/ 53 h 15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35" h="151156">
                  <a:moveTo>
                    <a:pt x="423" y="53"/>
                  </a:moveTo>
                  <a:cubicBezTo>
                    <a:pt x="2804" y="1905"/>
                    <a:pt x="1746" y="46356"/>
                    <a:pt x="25823" y="71491"/>
                  </a:cubicBezTo>
                  <a:cubicBezTo>
                    <a:pt x="49900" y="96626"/>
                    <a:pt x="142505" y="146633"/>
                    <a:pt x="144886" y="150866"/>
                  </a:cubicBezTo>
                  <a:cubicBezTo>
                    <a:pt x="147267" y="155099"/>
                    <a:pt x="62336" y="111972"/>
                    <a:pt x="40111" y="96891"/>
                  </a:cubicBezTo>
                  <a:cubicBezTo>
                    <a:pt x="17886" y="81810"/>
                    <a:pt x="16828" y="76253"/>
                    <a:pt x="11536" y="60378"/>
                  </a:cubicBezTo>
                  <a:cubicBezTo>
                    <a:pt x="6244" y="44503"/>
                    <a:pt x="-1958" y="-1799"/>
                    <a:pt x="423" y="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74EF3B17-251A-48D2-9501-B297A89A49D7}"/>
                </a:ext>
              </a:extLst>
            </p:cNvPr>
            <p:cNvSpPr/>
            <p:nvPr/>
          </p:nvSpPr>
          <p:spPr>
            <a:xfrm>
              <a:off x="2511177" y="1593396"/>
              <a:ext cx="205737" cy="113356"/>
            </a:xfrm>
            <a:custGeom>
              <a:avLst/>
              <a:gdLst>
                <a:gd name="connsiteX0" fmla="*/ 248 w 205737"/>
                <a:gd name="connsiteY0" fmla="*/ 3629 h 113356"/>
                <a:gd name="connsiteX1" fmla="*/ 63748 w 205737"/>
                <a:gd name="connsiteY1" fmla="*/ 24267 h 113356"/>
                <a:gd name="connsiteX2" fmla="*/ 100261 w 205737"/>
                <a:gd name="connsiteY2" fmla="*/ 105229 h 113356"/>
                <a:gd name="connsiteX3" fmla="*/ 160586 w 205737"/>
                <a:gd name="connsiteY3" fmla="*/ 109992 h 113356"/>
                <a:gd name="connsiteX4" fmla="*/ 203448 w 205737"/>
                <a:gd name="connsiteY4" fmla="*/ 100467 h 113356"/>
                <a:gd name="connsiteX5" fmla="*/ 89148 w 205737"/>
                <a:gd name="connsiteY5" fmla="*/ 87767 h 113356"/>
                <a:gd name="connsiteX6" fmla="*/ 248 w 205737"/>
                <a:gd name="connsiteY6" fmla="*/ 3629 h 1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737" h="113356">
                  <a:moveTo>
                    <a:pt x="248" y="3629"/>
                  </a:moveTo>
                  <a:cubicBezTo>
                    <a:pt x="-3985" y="-6954"/>
                    <a:pt x="47079" y="7334"/>
                    <a:pt x="63748" y="24267"/>
                  </a:cubicBezTo>
                  <a:cubicBezTo>
                    <a:pt x="80417" y="41200"/>
                    <a:pt x="84121" y="90942"/>
                    <a:pt x="100261" y="105229"/>
                  </a:cubicBezTo>
                  <a:cubicBezTo>
                    <a:pt x="116401" y="119517"/>
                    <a:pt x="143388" y="110786"/>
                    <a:pt x="160586" y="109992"/>
                  </a:cubicBezTo>
                  <a:cubicBezTo>
                    <a:pt x="177784" y="109198"/>
                    <a:pt x="215354" y="104171"/>
                    <a:pt x="203448" y="100467"/>
                  </a:cubicBezTo>
                  <a:cubicBezTo>
                    <a:pt x="191542" y="96763"/>
                    <a:pt x="116929" y="100732"/>
                    <a:pt x="89148" y="87767"/>
                  </a:cubicBezTo>
                  <a:cubicBezTo>
                    <a:pt x="61367" y="74802"/>
                    <a:pt x="4481" y="14212"/>
                    <a:pt x="248" y="36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B7BA74CE-2F0B-4905-9DBF-B24F56A541D6}"/>
                </a:ext>
              </a:extLst>
            </p:cNvPr>
            <p:cNvSpPr/>
            <p:nvPr/>
          </p:nvSpPr>
          <p:spPr>
            <a:xfrm>
              <a:off x="2562683" y="1642924"/>
              <a:ext cx="135504" cy="109954"/>
            </a:xfrm>
            <a:custGeom>
              <a:avLst/>
              <a:gdLst>
                <a:gd name="connsiteX0" fmla="*/ 2717 w 135504"/>
                <a:gd name="connsiteY0" fmla="*/ 139 h 109954"/>
                <a:gd name="connsiteX1" fmla="*/ 59867 w 135504"/>
                <a:gd name="connsiteY1" fmla="*/ 101739 h 109954"/>
                <a:gd name="connsiteX2" fmla="*/ 105905 w 135504"/>
                <a:gd name="connsiteY2" fmla="*/ 101739 h 109954"/>
                <a:gd name="connsiteX3" fmla="*/ 132892 w 135504"/>
                <a:gd name="connsiteY3" fmla="*/ 84276 h 109954"/>
                <a:gd name="connsiteX4" fmla="*/ 40817 w 135504"/>
                <a:gd name="connsiteY4" fmla="*/ 98564 h 109954"/>
                <a:gd name="connsiteX5" fmla="*/ 12242 w 135504"/>
                <a:gd name="connsiteY5" fmla="*/ 79514 h 109954"/>
                <a:gd name="connsiteX6" fmla="*/ 2717 w 135504"/>
                <a:gd name="connsiteY6" fmla="*/ 139 h 1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504" h="109954">
                  <a:moveTo>
                    <a:pt x="2717" y="139"/>
                  </a:moveTo>
                  <a:cubicBezTo>
                    <a:pt x="10654" y="3843"/>
                    <a:pt x="42669" y="84806"/>
                    <a:pt x="59867" y="101739"/>
                  </a:cubicBezTo>
                  <a:cubicBezTo>
                    <a:pt x="77065" y="118672"/>
                    <a:pt x="93734" y="104650"/>
                    <a:pt x="105905" y="101739"/>
                  </a:cubicBezTo>
                  <a:cubicBezTo>
                    <a:pt x="118076" y="98829"/>
                    <a:pt x="143740" y="84805"/>
                    <a:pt x="132892" y="84276"/>
                  </a:cubicBezTo>
                  <a:cubicBezTo>
                    <a:pt x="122044" y="83747"/>
                    <a:pt x="60925" y="99358"/>
                    <a:pt x="40817" y="98564"/>
                  </a:cubicBezTo>
                  <a:cubicBezTo>
                    <a:pt x="20709" y="97770"/>
                    <a:pt x="18327" y="91156"/>
                    <a:pt x="12242" y="79514"/>
                  </a:cubicBezTo>
                  <a:cubicBezTo>
                    <a:pt x="6157" y="67872"/>
                    <a:pt x="-5220" y="-3565"/>
                    <a:pt x="2717" y="1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31ADF876-86C1-4F40-9D7F-264FE2E04B64}"/>
                </a:ext>
              </a:extLst>
            </p:cNvPr>
            <p:cNvSpPr/>
            <p:nvPr/>
          </p:nvSpPr>
          <p:spPr>
            <a:xfrm>
              <a:off x="2034283" y="1683984"/>
              <a:ext cx="501241" cy="176082"/>
            </a:xfrm>
            <a:custGeom>
              <a:avLst/>
              <a:gdLst>
                <a:gd name="connsiteX0" fmla="*/ 7242 w 501241"/>
                <a:gd name="connsiteY0" fmla="*/ 354 h 176082"/>
                <a:gd name="connsiteX1" fmla="*/ 32642 w 501241"/>
                <a:gd name="connsiteY1" fmla="*/ 47979 h 176082"/>
                <a:gd name="connsiteX2" fmla="*/ 319980 w 501241"/>
                <a:gd name="connsiteY2" fmla="*/ 152754 h 176082"/>
                <a:gd name="connsiteX3" fmla="*/ 500955 w 501241"/>
                <a:gd name="connsiteY3" fmla="*/ 173391 h 176082"/>
                <a:gd name="connsiteX4" fmla="*/ 280292 w 501241"/>
                <a:gd name="connsiteY4" fmla="*/ 168629 h 176082"/>
                <a:gd name="connsiteX5" fmla="*/ 134242 w 501241"/>
                <a:gd name="connsiteY5" fmla="*/ 108304 h 176082"/>
                <a:gd name="connsiteX6" fmla="*/ 38992 w 501241"/>
                <a:gd name="connsiteY6" fmla="*/ 70204 h 176082"/>
                <a:gd name="connsiteX7" fmla="*/ 7242 w 501241"/>
                <a:gd name="connsiteY7" fmla="*/ 354 h 17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241" h="176082">
                  <a:moveTo>
                    <a:pt x="7242" y="354"/>
                  </a:moveTo>
                  <a:cubicBezTo>
                    <a:pt x="6184" y="-3350"/>
                    <a:pt x="-19481" y="22579"/>
                    <a:pt x="32642" y="47979"/>
                  </a:cubicBezTo>
                  <a:cubicBezTo>
                    <a:pt x="84765" y="73379"/>
                    <a:pt x="241928" y="131852"/>
                    <a:pt x="319980" y="152754"/>
                  </a:cubicBezTo>
                  <a:cubicBezTo>
                    <a:pt x="398032" y="173656"/>
                    <a:pt x="507570" y="170745"/>
                    <a:pt x="500955" y="173391"/>
                  </a:cubicBezTo>
                  <a:cubicBezTo>
                    <a:pt x="494340" y="176037"/>
                    <a:pt x="341411" y="179477"/>
                    <a:pt x="280292" y="168629"/>
                  </a:cubicBezTo>
                  <a:cubicBezTo>
                    <a:pt x="219173" y="157781"/>
                    <a:pt x="134242" y="108304"/>
                    <a:pt x="134242" y="108304"/>
                  </a:cubicBezTo>
                  <a:cubicBezTo>
                    <a:pt x="94025" y="91900"/>
                    <a:pt x="62275" y="82904"/>
                    <a:pt x="38992" y="70204"/>
                  </a:cubicBezTo>
                  <a:cubicBezTo>
                    <a:pt x="15709" y="57504"/>
                    <a:pt x="8300" y="4058"/>
                    <a:pt x="7242" y="3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3E2B4AE5-05C0-42C4-A72B-F036EB69F08E}"/>
                </a:ext>
              </a:extLst>
            </p:cNvPr>
            <p:cNvSpPr/>
            <p:nvPr/>
          </p:nvSpPr>
          <p:spPr>
            <a:xfrm>
              <a:off x="2674931" y="1644597"/>
              <a:ext cx="68894" cy="166887"/>
            </a:xfrm>
            <a:custGeom>
              <a:avLst/>
              <a:gdLst>
                <a:gd name="connsiteX0" fmla="*/ 22232 w 68894"/>
                <a:gd name="connsiteY0" fmla="*/ 53 h 166887"/>
                <a:gd name="connsiteX1" fmla="*/ 63507 w 68894"/>
                <a:gd name="connsiteY1" fmla="*/ 114353 h 166887"/>
                <a:gd name="connsiteX2" fmla="*/ 7 w 68894"/>
                <a:gd name="connsiteY2" fmla="*/ 166741 h 166887"/>
                <a:gd name="connsiteX3" fmla="*/ 68269 w 68894"/>
                <a:gd name="connsiteY3" fmla="*/ 100066 h 166887"/>
                <a:gd name="connsiteX4" fmla="*/ 22232 w 68894"/>
                <a:gd name="connsiteY4" fmla="*/ 53 h 16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94" h="166887">
                  <a:moveTo>
                    <a:pt x="22232" y="53"/>
                  </a:moveTo>
                  <a:cubicBezTo>
                    <a:pt x="21438" y="2434"/>
                    <a:pt x="67211" y="86572"/>
                    <a:pt x="63507" y="114353"/>
                  </a:cubicBezTo>
                  <a:cubicBezTo>
                    <a:pt x="59803" y="142134"/>
                    <a:pt x="-787" y="169122"/>
                    <a:pt x="7" y="166741"/>
                  </a:cubicBezTo>
                  <a:cubicBezTo>
                    <a:pt x="801" y="164360"/>
                    <a:pt x="61390" y="124143"/>
                    <a:pt x="68269" y="100066"/>
                  </a:cubicBezTo>
                  <a:cubicBezTo>
                    <a:pt x="75148" y="75989"/>
                    <a:pt x="23026" y="-2328"/>
                    <a:pt x="22232" y="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90AB4318-F2D1-4BC0-AA1F-FDBD6CB7D556}"/>
                </a:ext>
              </a:extLst>
            </p:cNvPr>
            <p:cNvSpPr/>
            <p:nvPr/>
          </p:nvSpPr>
          <p:spPr>
            <a:xfrm>
              <a:off x="2075166" y="1382684"/>
              <a:ext cx="90184" cy="82117"/>
            </a:xfrm>
            <a:custGeom>
              <a:avLst/>
              <a:gdLst>
                <a:gd name="connsiteX0" fmla="*/ 4459 w 90184"/>
                <a:gd name="connsiteY0" fmla="*/ 29 h 82117"/>
                <a:gd name="connsiteX1" fmla="*/ 20334 w 90184"/>
                <a:gd name="connsiteY1" fmla="*/ 77816 h 82117"/>
                <a:gd name="connsiteX2" fmla="*/ 90184 w 90184"/>
                <a:gd name="connsiteY2" fmla="*/ 68291 h 82117"/>
                <a:gd name="connsiteX3" fmla="*/ 4459 w 90184"/>
                <a:gd name="connsiteY3" fmla="*/ 29 h 8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84" h="82117">
                  <a:moveTo>
                    <a:pt x="4459" y="29"/>
                  </a:moveTo>
                  <a:cubicBezTo>
                    <a:pt x="-7183" y="1616"/>
                    <a:pt x="6046" y="66439"/>
                    <a:pt x="20334" y="77816"/>
                  </a:cubicBezTo>
                  <a:cubicBezTo>
                    <a:pt x="34622" y="89193"/>
                    <a:pt x="89919" y="75170"/>
                    <a:pt x="90184" y="68291"/>
                  </a:cubicBezTo>
                  <a:cubicBezTo>
                    <a:pt x="90449" y="61412"/>
                    <a:pt x="16101" y="-1558"/>
                    <a:pt x="4459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47FD5A3B-8D80-4143-A2B9-17742566BE5E}"/>
                </a:ext>
              </a:extLst>
            </p:cNvPr>
            <p:cNvSpPr/>
            <p:nvPr/>
          </p:nvSpPr>
          <p:spPr>
            <a:xfrm>
              <a:off x="2148637" y="1707508"/>
              <a:ext cx="385517" cy="50236"/>
            </a:xfrm>
            <a:custGeom>
              <a:avLst/>
              <a:gdLst>
                <a:gd name="connsiteX0" fmla="*/ 7188 w 385517"/>
                <a:gd name="connsiteY0" fmla="*/ 642 h 50236"/>
                <a:gd name="connsiteX1" fmla="*/ 383426 w 385517"/>
                <a:gd name="connsiteY1" fmla="*/ 49855 h 50236"/>
                <a:gd name="connsiteX2" fmla="*/ 153238 w 385517"/>
                <a:gd name="connsiteY2" fmla="*/ 22867 h 50236"/>
                <a:gd name="connsiteX3" fmla="*/ 7188 w 385517"/>
                <a:gd name="connsiteY3" fmla="*/ 642 h 5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517" h="50236">
                  <a:moveTo>
                    <a:pt x="7188" y="642"/>
                  </a:moveTo>
                  <a:cubicBezTo>
                    <a:pt x="45553" y="5140"/>
                    <a:pt x="359084" y="46151"/>
                    <a:pt x="383426" y="49855"/>
                  </a:cubicBezTo>
                  <a:cubicBezTo>
                    <a:pt x="407768" y="53559"/>
                    <a:pt x="212769" y="29217"/>
                    <a:pt x="153238" y="22867"/>
                  </a:cubicBezTo>
                  <a:cubicBezTo>
                    <a:pt x="93707" y="16517"/>
                    <a:pt x="-31177" y="-3856"/>
                    <a:pt x="7188" y="6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C9FCD0DF-AEC2-4AA7-8AE1-202D3DACC7CD}"/>
                </a:ext>
              </a:extLst>
            </p:cNvPr>
            <p:cNvSpPr/>
            <p:nvPr/>
          </p:nvSpPr>
          <p:spPr>
            <a:xfrm>
              <a:off x="2600274" y="1799059"/>
              <a:ext cx="143072" cy="63175"/>
            </a:xfrm>
            <a:custGeom>
              <a:avLst/>
              <a:gdLst>
                <a:gd name="connsiteX0" fmla="*/ 51 w 143072"/>
                <a:gd name="connsiteY0" fmla="*/ 63079 h 63175"/>
                <a:gd name="connsiteX1" fmla="*/ 100064 w 143072"/>
                <a:gd name="connsiteY1" fmla="*/ 15454 h 63175"/>
                <a:gd name="connsiteX2" fmla="*/ 142926 w 143072"/>
                <a:gd name="connsiteY2" fmla="*/ 17041 h 63175"/>
                <a:gd name="connsiteX3" fmla="*/ 87364 w 143072"/>
                <a:gd name="connsiteY3" fmla="*/ 1166 h 63175"/>
                <a:gd name="connsiteX4" fmla="*/ 51 w 143072"/>
                <a:gd name="connsiteY4" fmla="*/ 63079 h 6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72" h="63175">
                  <a:moveTo>
                    <a:pt x="51" y="63079"/>
                  </a:moveTo>
                  <a:cubicBezTo>
                    <a:pt x="2168" y="65460"/>
                    <a:pt x="76252" y="23127"/>
                    <a:pt x="100064" y="15454"/>
                  </a:cubicBezTo>
                  <a:cubicBezTo>
                    <a:pt x="123876" y="7781"/>
                    <a:pt x="145043" y="19422"/>
                    <a:pt x="142926" y="17041"/>
                  </a:cubicBezTo>
                  <a:cubicBezTo>
                    <a:pt x="140809" y="14660"/>
                    <a:pt x="113558" y="-4919"/>
                    <a:pt x="87364" y="1166"/>
                  </a:cubicBezTo>
                  <a:cubicBezTo>
                    <a:pt x="61170" y="7251"/>
                    <a:pt x="-2066" y="60698"/>
                    <a:pt x="51" y="630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60450EDF-980D-4D73-8A03-CA3E14153621}"/>
                </a:ext>
              </a:extLst>
            </p:cNvPr>
            <p:cNvSpPr/>
            <p:nvPr/>
          </p:nvSpPr>
          <p:spPr>
            <a:xfrm>
              <a:off x="2557410" y="2026741"/>
              <a:ext cx="204986" cy="48173"/>
            </a:xfrm>
            <a:custGeom>
              <a:avLst/>
              <a:gdLst>
                <a:gd name="connsiteX0" fmla="*/ 53 w 204986"/>
                <a:gd name="connsiteY0" fmla="*/ 10022 h 48173"/>
                <a:gd name="connsiteX1" fmla="*/ 139753 w 204986"/>
                <a:gd name="connsiteY1" fmla="*/ 48122 h 48173"/>
                <a:gd name="connsiteX2" fmla="*/ 204840 w 204986"/>
                <a:gd name="connsiteY2" fmla="*/ 497 h 48173"/>
                <a:gd name="connsiteX3" fmla="*/ 123878 w 204986"/>
                <a:gd name="connsiteY3" fmla="*/ 22722 h 48173"/>
                <a:gd name="connsiteX4" fmla="*/ 53 w 204986"/>
                <a:gd name="connsiteY4" fmla="*/ 10022 h 4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986" h="48173">
                  <a:moveTo>
                    <a:pt x="53" y="10022"/>
                  </a:moveTo>
                  <a:cubicBezTo>
                    <a:pt x="2699" y="14255"/>
                    <a:pt x="105622" y="49709"/>
                    <a:pt x="139753" y="48122"/>
                  </a:cubicBezTo>
                  <a:cubicBezTo>
                    <a:pt x="173884" y="46535"/>
                    <a:pt x="207486" y="4730"/>
                    <a:pt x="204840" y="497"/>
                  </a:cubicBezTo>
                  <a:cubicBezTo>
                    <a:pt x="202194" y="-3736"/>
                    <a:pt x="154041" y="20341"/>
                    <a:pt x="123878" y="22722"/>
                  </a:cubicBezTo>
                  <a:cubicBezTo>
                    <a:pt x="93716" y="25103"/>
                    <a:pt x="-2593" y="5789"/>
                    <a:pt x="53" y="100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13D8F59E-3508-48BF-A174-7A539E999C95}"/>
                </a:ext>
              </a:extLst>
            </p:cNvPr>
            <p:cNvSpPr/>
            <p:nvPr/>
          </p:nvSpPr>
          <p:spPr>
            <a:xfrm>
              <a:off x="2525497" y="2052416"/>
              <a:ext cx="128193" cy="129302"/>
            </a:xfrm>
            <a:custGeom>
              <a:avLst/>
              <a:gdLst>
                <a:gd name="connsiteX0" fmla="*/ 216 w 128193"/>
                <a:gd name="connsiteY0" fmla="*/ 222 h 129302"/>
                <a:gd name="connsiteX1" fmla="*/ 117691 w 128193"/>
                <a:gd name="connsiteY1" fmla="*/ 90709 h 129302"/>
                <a:gd name="connsiteX2" fmla="*/ 119278 w 128193"/>
                <a:gd name="connsiteY2" fmla="*/ 128809 h 129302"/>
                <a:gd name="connsiteX3" fmla="*/ 89116 w 128193"/>
                <a:gd name="connsiteY3" fmla="*/ 66897 h 129302"/>
                <a:gd name="connsiteX4" fmla="*/ 216 w 128193"/>
                <a:gd name="connsiteY4" fmla="*/ 222 h 1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93" h="129302">
                  <a:moveTo>
                    <a:pt x="216" y="222"/>
                  </a:moveTo>
                  <a:cubicBezTo>
                    <a:pt x="4978" y="4191"/>
                    <a:pt x="97848" y="69278"/>
                    <a:pt x="117691" y="90709"/>
                  </a:cubicBezTo>
                  <a:cubicBezTo>
                    <a:pt x="137534" y="112140"/>
                    <a:pt x="124040" y="132778"/>
                    <a:pt x="119278" y="128809"/>
                  </a:cubicBezTo>
                  <a:cubicBezTo>
                    <a:pt x="114516" y="124840"/>
                    <a:pt x="107637" y="87270"/>
                    <a:pt x="89116" y="66897"/>
                  </a:cubicBezTo>
                  <a:cubicBezTo>
                    <a:pt x="70595" y="46524"/>
                    <a:pt x="-4546" y="-3747"/>
                    <a:pt x="216" y="2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1E158B1B-9EDF-46CD-9CB3-04C98FF34543}"/>
                </a:ext>
              </a:extLst>
            </p:cNvPr>
            <p:cNvSpPr/>
            <p:nvPr/>
          </p:nvSpPr>
          <p:spPr>
            <a:xfrm>
              <a:off x="2514462" y="2203534"/>
              <a:ext cx="85392" cy="117226"/>
            </a:xfrm>
            <a:custGeom>
              <a:avLst/>
              <a:gdLst>
                <a:gd name="connsiteX0" fmla="*/ 138 w 85392"/>
                <a:gd name="connsiteY0" fmla="*/ 3091 h 117226"/>
                <a:gd name="connsiteX1" fmla="*/ 79513 w 85392"/>
                <a:gd name="connsiteY1" fmla="*/ 106279 h 117226"/>
                <a:gd name="connsiteX2" fmla="*/ 79513 w 85392"/>
                <a:gd name="connsiteY2" fmla="*/ 114216 h 117226"/>
                <a:gd name="connsiteX3" fmla="*/ 76338 w 85392"/>
                <a:gd name="connsiteY3" fmla="*/ 61829 h 117226"/>
                <a:gd name="connsiteX4" fmla="*/ 60463 w 85392"/>
                <a:gd name="connsiteY4" fmla="*/ 30079 h 117226"/>
                <a:gd name="connsiteX5" fmla="*/ 138 w 85392"/>
                <a:gd name="connsiteY5" fmla="*/ 3091 h 11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92" h="117226">
                  <a:moveTo>
                    <a:pt x="138" y="3091"/>
                  </a:moveTo>
                  <a:cubicBezTo>
                    <a:pt x="3313" y="15791"/>
                    <a:pt x="66284" y="87758"/>
                    <a:pt x="79513" y="106279"/>
                  </a:cubicBezTo>
                  <a:cubicBezTo>
                    <a:pt x="92742" y="124800"/>
                    <a:pt x="79513" y="114216"/>
                    <a:pt x="79513" y="114216"/>
                  </a:cubicBezTo>
                  <a:cubicBezTo>
                    <a:pt x="78984" y="106808"/>
                    <a:pt x="79513" y="75852"/>
                    <a:pt x="76338" y="61829"/>
                  </a:cubicBezTo>
                  <a:cubicBezTo>
                    <a:pt x="73163" y="47806"/>
                    <a:pt x="71576" y="39869"/>
                    <a:pt x="60463" y="30079"/>
                  </a:cubicBezTo>
                  <a:cubicBezTo>
                    <a:pt x="49351" y="20289"/>
                    <a:pt x="-3037" y="-9609"/>
                    <a:pt x="138" y="3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3D1D7234-AA5F-4765-9CB1-0C00028E2DBA}"/>
                </a:ext>
              </a:extLst>
            </p:cNvPr>
            <p:cNvSpPr/>
            <p:nvPr/>
          </p:nvSpPr>
          <p:spPr>
            <a:xfrm rot="13534637">
              <a:off x="2497101" y="2111376"/>
              <a:ext cx="72014" cy="93667"/>
            </a:xfrm>
            <a:custGeom>
              <a:avLst/>
              <a:gdLst>
                <a:gd name="connsiteX0" fmla="*/ 36 w 72014"/>
                <a:gd name="connsiteY0" fmla="*/ 8072 h 8077"/>
                <a:gd name="connsiteX1" fmla="*/ 60361 w 72014"/>
                <a:gd name="connsiteY1" fmla="*/ 135 h 8077"/>
                <a:gd name="connsiteX2" fmla="*/ 69886 w 72014"/>
                <a:gd name="connsiteY2" fmla="*/ 1722 h 8077"/>
                <a:gd name="connsiteX3" fmla="*/ 36 w 72014"/>
                <a:gd name="connsiteY3" fmla="*/ 8072 h 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14" h="8077">
                  <a:moveTo>
                    <a:pt x="36" y="8072"/>
                  </a:moveTo>
                  <a:cubicBezTo>
                    <a:pt x="-1551" y="7808"/>
                    <a:pt x="48719" y="1193"/>
                    <a:pt x="60361" y="135"/>
                  </a:cubicBezTo>
                  <a:cubicBezTo>
                    <a:pt x="72003" y="-923"/>
                    <a:pt x="74384" y="4632"/>
                    <a:pt x="69886" y="1722"/>
                  </a:cubicBezTo>
                  <a:cubicBezTo>
                    <a:pt x="65388" y="-1189"/>
                    <a:pt x="1623" y="8336"/>
                    <a:pt x="36" y="80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ED4FDBC4-DAA2-4491-8851-E9654BD87A7C}"/>
                </a:ext>
              </a:extLst>
            </p:cNvPr>
            <p:cNvSpPr/>
            <p:nvPr/>
          </p:nvSpPr>
          <p:spPr>
            <a:xfrm>
              <a:off x="2474897" y="2135154"/>
              <a:ext cx="84249" cy="55602"/>
            </a:xfrm>
            <a:custGeom>
              <a:avLst/>
              <a:gdLst>
                <a:gd name="connsiteX0" fmla="*/ 16 w 84249"/>
                <a:gd name="connsiteY0" fmla="*/ 34 h 55602"/>
                <a:gd name="connsiteX1" fmla="*/ 63516 w 84249"/>
                <a:gd name="connsiteY1" fmla="*/ 14321 h 55602"/>
                <a:gd name="connsiteX2" fmla="*/ 84153 w 84249"/>
                <a:gd name="connsiteY2" fmla="*/ 55596 h 55602"/>
                <a:gd name="connsiteX3" fmla="*/ 57166 w 84249"/>
                <a:gd name="connsiteY3" fmla="*/ 17496 h 55602"/>
                <a:gd name="connsiteX4" fmla="*/ 16 w 84249"/>
                <a:gd name="connsiteY4" fmla="*/ 34 h 5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49" h="55602">
                  <a:moveTo>
                    <a:pt x="16" y="34"/>
                  </a:moveTo>
                  <a:cubicBezTo>
                    <a:pt x="1074" y="-495"/>
                    <a:pt x="49493" y="5061"/>
                    <a:pt x="63516" y="14321"/>
                  </a:cubicBezTo>
                  <a:cubicBezTo>
                    <a:pt x="77539" y="23581"/>
                    <a:pt x="85211" y="55067"/>
                    <a:pt x="84153" y="55596"/>
                  </a:cubicBezTo>
                  <a:cubicBezTo>
                    <a:pt x="83095" y="56125"/>
                    <a:pt x="65897" y="26227"/>
                    <a:pt x="57166" y="17496"/>
                  </a:cubicBezTo>
                  <a:cubicBezTo>
                    <a:pt x="48435" y="8765"/>
                    <a:pt x="-1042" y="563"/>
                    <a:pt x="16" y="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588B46E8-858D-413C-AF19-1FE5B77B5E38}"/>
                </a:ext>
              </a:extLst>
            </p:cNvPr>
            <p:cNvSpPr/>
            <p:nvPr/>
          </p:nvSpPr>
          <p:spPr>
            <a:xfrm>
              <a:off x="2768802" y="1991222"/>
              <a:ext cx="138126" cy="96766"/>
            </a:xfrm>
            <a:custGeom>
              <a:avLst/>
              <a:gdLst>
                <a:gd name="connsiteX0" fmla="*/ 55361 w 138126"/>
                <a:gd name="connsiteY0" fmla="*/ 1091 h 96766"/>
                <a:gd name="connsiteX1" fmla="*/ 9323 w 138126"/>
                <a:gd name="connsiteY1" fmla="*/ 39191 h 96766"/>
                <a:gd name="connsiteX2" fmla="*/ 12498 w 138126"/>
                <a:gd name="connsiteY2" fmla="*/ 66178 h 96766"/>
                <a:gd name="connsiteX3" fmla="*/ 137911 w 138126"/>
                <a:gd name="connsiteY3" fmla="*/ 94753 h 96766"/>
                <a:gd name="connsiteX4" fmla="*/ 42661 w 138126"/>
                <a:gd name="connsiteY4" fmla="*/ 85228 h 96766"/>
                <a:gd name="connsiteX5" fmla="*/ 55361 w 138126"/>
                <a:gd name="connsiteY5" fmla="*/ 1091 h 9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126" h="96766">
                  <a:moveTo>
                    <a:pt x="55361" y="1091"/>
                  </a:moveTo>
                  <a:cubicBezTo>
                    <a:pt x="49805" y="-6582"/>
                    <a:pt x="16467" y="28343"/>
                    <a:pt x="9323" y="39191"/>
                  </a:cubicBezTo>
                  <a:cubicBezTo>
                    <a:pt x="2179" y="50039"/>
                    <a:pt x="-8933" y="56918"/>
                    <a:pt x="12498" y="66178"/>
                  </a:cubicBezTo>
                  <a:cubicBezTo>
                    <a:pt x="33929" y="75438"/>
                    <a:pt x="132884" y="91578"/>
                    <a:pt x="137911" y="94753"/>
                  </a:cubicBezTo>
                  <a:cubicBezTo>
                    <a:pt x="142938" y="97928"/>
                    <a:pt x="58536" y="98986"/>
                    <a:pt x="42661" y="85228"/>
                  </a:cubicBezTo>
                  <a:cubicBezTo>
                    <a:pt x="26786" y="71470"/>
                    <a:pt x="60917" y="8764"/>
                    <a:pt x="55361" y="1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3691ADCD-70D7-45C1-B591-05E9C2E81DAD}"/>
                </a:ext>
              </a:extLst>
            </p:cNvPr>
            <p:cNvSpPr/>
            <p:nvPr/>
          </p:nvSpPr>
          <p:spPr>
            <a:xfrm>
              <a:off x="2579651" y="2039874"/>
              <a:ext cx="183633" cy="60503"/>
            </a:xfrm>
            <a:custGeom>
              <a:avLst/>
              <a:gdLst>
                <a:gd name="connsiteX0" fmla="*/ 37 w 183633"/>
                <a:gd name="connsiteY0" fmla="*/ 27051 h 60503"/>
                <a:gd name="connsiteX1" fmla="*/ 117512 w 183633"/>
                <a:gd name="connsiteY1" fmla="*/ 60389 h 60503"/>
                <a:gd name="connsiteX2" fmla="*/ 182599 w 183633"/>
                <a:gd name="connsiteY2" fmla="*/ 36576 h 60503"/>
                <a:gd name="connsiteX3" fmla="*/ 155612 w 183633"/>
                <a:gd name="connsiteY3" fmla="*/ 64 h 60503"/>
                <a:gd name="connsiteX4" fmla="*/ 130212 w 183633"/>
                <a:gd name="connsiteY4" fmla="*/ 46101 h 60503"/>
                <a:gd name="connsiteX5" fmla="*/ 37 w 183633"/>
                <a:gd name="connsiteY5" fmla="*/ 27051 h 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33" h="60503">
                  <a:moveTo>
                    <a:pt x="37" y="27051"/>
                  </a:moveTo>
                  <a:cubicBezTo>
                    <a:pt x="-2080" y="29432"/>
                    <a:pt x="87085" y="58802"/>
                    <a:pt x="117512" y="60389"/>
                  </a:cubicBezTo>
                  <a:cubicBezTo>
                    <a:pt x="147939" y="61977"/>
                    <a:pt x="176249" y="46630"/>
                    <a:pt x="182599" y="36576"/>
                  </a:cubicBezTo>
                  <a:cubicBezTo>
                    <a:pt x="188949" y="26522"/>
                    <a:pt x="164343" y="-1524"/>
                    <a:pt x="155612" y="64"/>
                  </a:cubicBezTo>
                  <a:cubicBezTo>
                    <a:pt x="146881" y="1652"/>
                    <a:pt x="154289" y="41074"/>
                    <a:pt x="130212" y="46101"/>
                  </a:cubicBezTo>
                  <a:cubicBezTo>
                    <a:pt x="106135" y="51128"/>
                    <a:pt x="2154" y="24670"/>
                    <a:pt x="37" y="270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38F76686-D2DD-41DD-BA35-E5ED34F99EC7}"/>
                </a:ext>
              </a:extLst>
            </p:cNvPr>
            <p:cNvSpPr/>
            <p:nvPr/>
          </p:nvSpPr>
          <p:spPr>
            <a:xfrm>
              <a:off x="2654252" y="2105017"/>
              <a:ext cx="294199" cy="52415"/>
            </a:xfrm>
            <a:custGeom>
              <a:avLst/>
              <a:gdLst>
                <a:gd name="connsiteX0" fmla="*/ 48 w 294199"/>
                <a:gd name="connsiteY0" fmla="*/ 52396 h 52415"/>
                <a:gd name="connsiteX1" fmla="*/ 100061 w 294199"/>
                <a:gd name="connsiteY1" fmla="*/ 6358 h 52415"/>
                <a:gd name="connsiteX2" fmla="*/ 203248 w 294199"/>
                <a:gd name="connsiteY2" fmla="*/ 30171 h 52415"/>
                <a:gd name="connsiteX3" fmla="*/ 292148 w 294199"/>
                <a:gd name="connsiteY3" fmla="*/ 30171 h 52415"/>
                <a:gd name="connsiteX4" fmla="*/ 112761 w 294199"/>
                <a:gd name="connsiteY4" fmla="*/ 8 h 52415"/>
                <a:gd name="connsiteX5" fmla="*/ 48 w 294199"/>
                <a:gd name="connsiteY5" fmla="*/ 52396 h 5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199" h="52415">
                  <a:moveTo>
                    <a:pt x="48" y="52396"/>
                  </a:moveTo>
                  <a:cubicBezTo>
                    <a:pt x="-2069" y="53454"/>
                    <a:pt x="66194" y="10062"/>
                    <a:pt x="100061" y="6358"/>
                  </a:cubicBezTo>
                  <a:cubicBezTo>
                    <a:pt x="133928" y="2654"/>
                    <a:pt x="171234" y="26202"/>
                    <a:pt x="203248" y="30171"/>
                  </a:cubicBezTo>
                  <a:cubicBezTo>
                    <a:pt x="235263" y="34140"/>
                    <a:pt x="307229" y="35198"/>
                    <a:pt x="292148" y="30171"/>
                  </a:cubicBezTo>
                  <a:cubicBezTo>
                    <a:pt x="277067" y="25144"/>
                    <a:pt x="157740" y="-521"/>
                    <a:pt x="112761" y="8"/>
                  </a:cubicBezTo>
                  <a:cubicBezTo>
                    <a:pt x="67782" y="537"/>
                    <a:pt x="2165" y="51338"/>
                    <a:pt x="48" y="523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94337BBD-C79F-41AE-8688-84F9EE6FBF45}"/>
                </a:ext>
              </a:extLst>
            </p:cNvPr>
            <p:cNvSpPr/>
            <p:nvPr/>
          </p:nvSpPr>
          <p:spPr>
            <a:xfrm>
              <a:off x="2840927" y="2015572"/>
              <a:ext cx="153477" cy="68974"/>
            </a:xfrm>
            <a:custGeom>
              <a:avLst/>
              <a:gdLst>
                <a:gd name="connsiteX0" fmla="*/ 53086 w 153477"/>
                <a:gd name="connsiteY0" fmla="*/ 2141 h 68974"/>
                <a:gd name="connsiteX1" fmla="*/ 3873 w 153477"/>
                <a:gd name="connsiteY1" fmla="*/ 21191 h 68974"/>
                <a:gd name="connsiteX2" fmla="*/ 153098 w 153477"/>
                <a:gd name="connsiteY2" fmla="*/ 68816 h 68974"/>
                <a:gd name="connsiteX3" fmla="*/ 53086 w 153477"/>
                <a:gd name="connsiteY3" fmla="*/ 2141 h 6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477" h="68974">
                  <a:moveTo>
                    <a:pt x="53086" y="2141"/>
                  </a:moveTo>
                  <a:cubicBezTo>
                    <a:pt x="28215" y="-5796"/>
                    <a:pt x="-12796" y="10079"/>
                    <a:pt x="3873" y="21191"/>
                  </a:cubicBezTo>
                  <a:cubicBezTo>
                    <a:pt x="20542" y="32303"/>
                    <a:pt x="146483" y="65112"/>
                    <a:pt x="153098" y="68816"/>
                  </a:cubicBezTo>
                  <a:cubicBezTo>
                    <a:pt x="159713" y="72520"/>
                    <a:pt x="77957" y="10078"/>
                    <a:pt x="53086" y="2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FE0ECE0B-2624-4D0A-94A5-44436FDA40C7}"/>
                </a:ext>
              </a:extLst>
            </p:cNvPr>
            <p:cNvSpPr/>
            <p:nvPr/>
          </p:nvSpPr>
          <p:spPr>
            <a:xfrm>
              <a:off x="2835321" y="1933973"/>
              <a:ext cx="532674" cy="202504"/>
            </a:xfrm>
            <a:custGeom>
              <a:avLst/>
              <a:gdLst>
                <a:gd name="connsiteX0" fmla="*/ 6304 w 532674"/>
                <a:gd name="connsiteY0" fmla="*/ 1190 h 202504"/>
                <a:gd name="connsiteX1" fmla="*/ 252367 w 532674"/>
                <a:gd name="connsiteY1" fmla="*/ 99615 h 202504"/>
                <a:gd name="connsiteX2" fmla="*/ 296817 w 532674"/>
                <a:gd name="connsiteY2" fmla="*/ 109140 h 202504"/>
                <a:gd name="connsiteX3" fmla="*/ 425404 w 532674"/>
                <a:gd name="connsiteY3" fmla="*/ 163115 h 202504"/>
                <a:gd name="connsiteX4" fmla="*/ 528592 w 532674"/>
                <a:gd name="connsiteY4" fmla="*/ 201215 h 202504"/>
                <a:gd name="connsiteX5" fmla="*/ 280942 w 532674"/>
                <a:gd name="connsiteY5" fmla="*/ 115490 h 202504"/>
                <a:gd name="connsiteX6" fmla="*/ 90442 w 532674"/>
                <a:gd name="connsiteY6" fmla="*/ 48815 h 202504"/>
                <a:gd name="connsiteX7" fmla="*/ 6304 w 532674"/>
                <a:gd name="connsiteY7" fmla="*/ 1190 h 20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2674" h="202504">
                  <a:moveTo>
                    <a:pt x="6304" y="1190"/>
                  </a:moveTo>
                  <a:cubicBezTo>
                    <a:pt x="33292" y="9657"/>
                    <a:pt x="203948" y="81623"/>
                    <a:pt x="252367" y="99615"/>
                  </a:cubicBezTo>
                  <a:cubicBezTo>
                    <a:pt x="300786" y="117607"/>
                    <a:pt x="267978" y="98557"/>
                    <a:pt x="296817" y="109140"/>
                  </a:cubicBezTo>
                  <a:cubicBezTo>
                    <a:pt x="325657" y="119723"/>
                    <a:pt x="386775" y="147769"/>
                    <a:pt x="425404" y="163115"/>
                  </a:cubicBezTo>
                  <a:cubicBezTo>
                    <a:pt x="464033" y="178461"/>
                    <a:pt x="552669" y="209152"/>
                    <a:pt x="528592" y="201215"/>
                  </a:cubicBezTo>
                  <a:cubicBezTo>
                    <a:pt x="504515" y="193278"/>
                    <a:pt x="280942" y="115490"/>
                    <a:pt x="280942" y="115490"/>
                  </a:cubicBezTo>
                  <a:lnTo>
                    <a:pt x="90442" y="48815"/>
                  </a:lnTo>
                  <a:cubicBezTo>
                    <a:pt x="44934" y="31617"/>
                    <a:pt x="-20684" y="-7277"/>
                    <a:pt x="6304" y="11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5963D4FC-7710-4FB8-ADFB-A8BC1419DE14}"/>
                </a:ext>
              </a:extLst>
            </p:cNvPr>
            <p:cNvSpPr/>
            <p:nvPr/>
          </p:nvSpPr>
          <p:spPr>
            <a:xfrm>
              <a:off x="3027433" y="2016592"/>
              <a:ext cx="203942" cy="197985"/>
            </a:xfrm>
            <a:custGeom>
              <a:avLst/>
              <a:gdLst>
                <a:gd name="connsiteX0" fmla="*/ 1517 w 203942"/>
                <a:gd name="connsiteY0" fmla="*/ 1121 h 197985"/>
                <a:gd name="connsiteX1" fmla="*/ 58667 w 203942"/>
                <a:gd name="connsiteY1" fmla="*/ 80496 h 197985"/>
                <a:gd name="connsiteX2" fmla="*/ 203130 w 203942"/>
                <a:gd name="connsiteY2" fmla="*/ 196383 h 197985"/>
                <a:gd name="connsiteX3" fmla="*/ 112642 w 203942"/>
                <a:gd name="connsiteY3" fmla="*/ 139233 h 197985"/>
                <a:gd name="connsiteX4" fmla="*/ 1517 w 203942"/>
                <a:gd name="connsiteY4" fmla="*/ 1121 h 19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42" h="197985">
                  <a:moveTo>
                    <a:pt x="1517" y="1121"/>
                  </a:moveTo>
                  <a:cubicBezTo>
                    <a:pt x="-7479" y="-8668"/>
                    <a:pt x="25065" y="47952"/>
                    <a:pt x="58667" y="80496"/>
                  </a:cubicBezTo>
                  <a:cubicBezTo>
                    <a:pt x="92269" y="113040"/>
                    <a:pt x="194134" y="186594"/>
                    <a:pt x="203130" y="196383"/>
                  </a:cubicBezTo>
                  <a:cubicBezTo>
                    <a:pt x="212126" y="206172"/>
                    <a:pt x="144128" y="169131"/>
                    <a:pt x="112642" y="139233"/>
                  </a:cubicBezTo>
                  <a:cubicBezTo>
                    <a:pt x="81157" y="109335"/>
                    <a:pt x="10513" y="10910"/>
                    <a:pt x="1517" y="11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89547ABA-F355-4309-A12D-871F5548BD23}"/>
                </a:ext>
              </a:extLst>
            </p:cNvPr>
            <p:cNvSpPr/>
            <p:nvPr/>
          </p:nvSpPr>
          <p:spPr>
            <a:xfrm>
              <a:off x="2880540" y="1950695"/>
              <a:ext cx="123237" cy="105662"/>
            </a:xfrm>
            <a:custGeom>
              <a:avLst/>
              <a:gdLst>
                <a:gd name="connsiteX0" fmla="*/ 773 w 123237"/>
                <a:gd name="connsiteY0" fmla="*/ 1930 h 105662"/>
                <a:gd name="connsiteX1" fmla="*/ 121423 w 123237"/>
                <a:gd name="connsiteY1" fmla="*/ 105118 h 105662"/>
                <a:gd name="connsiteX2" fmla="*/ 70623 w 123237"/>
                <a:gd name="connsiteY2" fmla="*/ 41618 h 105662"/>
                <a:gd name="connsiteX3" fmla="*/ 773 w 123237"/>
                <a:gd name="connsiteY3" fmla="*/ 1930 h 10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37" h="105662">
                  <a:moveTo>
                    <a:pt x="773" y="1930"/>
                  </a:moveTo>
                  <a:cubicBezTo>
                    <a:pt x="9240" y="12513"/>
                    <a:pt x="109781" y="98503"/>
                    <a:pt x="121423" y="105118"/>
                  </a:cubicBezTo>
                  <a:cubicBezTo>
                    <a:pt x="133065" y="111733"/>
                    <a:pt x="85440" y="56170"/>
                    <a:pt x="70623" y="41618"/>
                  </a:cubicBezTo>
                  <a:cubicBezTo>
                    <a:pt x="55806" y="27066"/>
                    <a:pt x="-7694" y="-8653"/>
                    <a:pt x="773" y="19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EC970967-8FC3-49B2-87B1-4061A8566546}"/>
                </a:ext>
              </a:extLst>
            </p:cNvPr>
            <p:cNvSpPr/>
            <p:nvPr/>
          </p:nvSpPr>
          <p:spPr>
            <a:xfrm>
              <a:off x="3020369" y="2093843"/>
              <a:ext cx="189924" cy="109145"/>
            </a:xfrm>
            <a:custGeom>
              <a:avLst/>
              <a:gdLst>
                <a:gd name="connsiteX0" fmla="*/ 644 w 189924"/>
                <a:gd name="connsiteY0" fmla="*/ 70 h 109145"/>
                <a:gd name="connsiteX1" fmla="*/ 126056 w 189924"/>
                <a:gd name="connsiteY1" fmla="*/ 87382 h 109145"/>
                <a:gd name="connsiteX2" fmla="*/ 184794 w 189924"/>
                <a:gd name="connsiteY2" fmla="*/ 103257 h 109145"/>
                <a:gd name="connsiteX3" fmla="*/ 644 w 189924"/>
                <a:gd name="connsiteY3" fmla="*/ 70 h 10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924" h="109145">
                  <a:moveTo>
                    <a:pt x="644" y="70"/>
                  </a:moveTo>
                  <a:cubicBezTo>
                    <a:pt x="-9146" y="-2576"/>
                    <a:pt x="95364" y="70184"/>
                    <a:pt x="126056" y="87382"/>
                  </a:cubicBezTo>
                  <a:cubicBezTo>
                    <a:pt x="156748" y="104580"/>
                    <a:pt x="205961" y="117015"/>
                    <a:pt x="184794" y="103257"/>
                  </a:cubicBezTo>
                  <a:cubicBezTo>
                    <a:pt x="163627" y="89499"/>
                    <a:pt x="10434" y="2716"/>
                    <a:pt x="644" y="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150E37A8-74BC-434D-B182-97BAE65F7955}"/>
                </a:ext>
              </a:extLst>
            </p:cNvPr>
            <p:cNvSpPr/>
            <p:nvPr/>
          </p:nvSpPr>
          <p:spPr>
            <a:xfrm>
              <a:off x="2582819" y="2184804"/>
              <a:ext cx="528711" cy="61610"/>
            </a:xfrm>
            <a:custGeom>
              <a:avLst/>
              <a:gdLst>
                <a:gd name="connsiteX0" fmla="*/ 44 w 528711"/>
                <a:gd name="connsiteY0" fmla="*/ 61509 h 61610"/>
                <a:gd name="connsiteX1" fmla="*/ 239756 w 528711"/>
                <a:gd name="connsiteY1" fmla="*/ 15471 h 61610"/>
                <a:gd name="connsiteX2" fmla="*/ 528681 w 528711"/>
                <a:gd name="connsiteY2" fmla="*/ 12296 h 61610"/>
                <a:gd name="connsiteX3" fmla="*/ 222294 w 528711"/>
                <a:gd name="connsiteY3" fmla="*/ 1184 h 61610"/>
                <a:gd name="connsiteX4" fmla="*/ 44 w 528711"/>
                <a:gd name="connsiteY4" fmla="*/ 61509 h 6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711" h="61610">
                  <a:moveTo>
                    <a:pt x="44" y="61509"/>
                  </a:moveTo>
                  <a:cubicBezTo>
                    <a:pt x="2954" y="63890"/>
                    <a:pt x="151650" y="23673"/>
                    <a:pt x="239756" y="15471"/>
                  </a:cubicBezTo>
                  <a:cubicBezTo>
                    <a:pt x="327862" y="7269"/>
                    <a:pt x="531591" y="14677"/>
                    <a:pt x="528681" y="12296"/>
                  </a:cubicBezTo>
                  <a:cubicBezTo>
                    <a:pt x="525771" y="9915"/>
                    <a:pt x="307754" y="-4108"/>
                    <a:pt x="222294" y="1184"/>
                  </a:cubicBezTo>
                  <a:cubicBezTo>
                    <a:pt x="136834" y="6476"/>
                    <a:pt x="-2866" y="59128"/>
                    <a:pt x="44" y="615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9C4BF91F-9CCD-4193-9C1A-7B72187111C2}"/>
                </a:ext>
              </a:extLst>
            </p:cNvPr>
            <p:cNvSpPr/>
            <p:nvPr/>
          </p:nvSpPr>
          <p:spPr>
            <a:xfrm>
              <a:off x="2647268" y="2139622"/>
              <a:ext cx="173940" cy="39544"/>
            </a:xfrm>
            <a:custGeom>
              <a:avLst/>
              <a:gdLst>
                <a:gd name="connsiteX0" fmla="*/ 173720 w 173940"/>
                <a:gd name="connsiteY0" fmla="*/ 328 h 39544"/>
                <a:gd name="connsiteX1" fmla="*/ 40370 w 173940"/>
                <a:gd name="connsiteY1" fmla="*/ 20966 h 39544"/>
                <a:gd name="connsiteX2" fmla="*/ 5445 w 173940"/>
                <a:gd name="connsiteY2" fmla="*/ 38428 h 39544"/>
                <a:gd name="connsiteX3" fmla="*/ 173720 w 173940"/>
                <a:gd name="connsiteY3" fmla="*/ 328 h 3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940" h="39544">
                  <a:moveTo>
                    <a:pt x="173720" y="328"/>
                  </a:moveTo>
                  <a:cubicBezTo>
                    <a:pt x="179541" y="-2582"/>
                    <a:pt x="68416" y="14616"/>
                    <a:pt x="40370" y="20966"/>
                  </a:cubicBezTo>
                  <a:cubicBezTo>
                    <a:pt x="12324" y="27316"/>
                    <a:pt x="-10959" y="43984"/>
                    <a:pt x="5445" y="38428"/>
                  </a:cubicBezTo>
                  <a:cubicBezTo>
                    <a:pt x="21849" y="32872"/>
                    <a:pt x="167899" y="3238"/>
                    <a:pt x="173720" y="3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2072F7BD-F828-4AE1-87B8-9B06E00F502A}"/>
                </a:ext>
              </a:extLst>
            </p:cNvPr>
            <p:cNvSpPr/>
            <p:nvPr/>
          </p:nvSpPr>
          <p:spPr>
            <a:xfrm>
              <a:off x="2699857" y="2279650"/>
              <a:ext cx="779943" cy="63500"/>
            </a:xfrm>
            <a:custGeom>
              <a:avLst/>
              <a:gdLst>
                <a:gd name="connsiteX0" fmla="*/ 779943 w 779943"/>
                <a:gd name="connsiteY0" fmla="*/ 0 h 63500"/>
                <a:gd name="connsiteX1" fmla="*/ 140181 w 779943"/>
                <a:gd name="connsiteY1" fmla="*/ 23813 h 63500"/>
                <a:gd name="connsiteX2" fmla="*/ 8418 w 779943"/>
                <a:gd name="connsiteY2" fmla="*/ 34925 h 63500"/>
                <a:gd name="connsiteX3" fmla="*/ 19531 w 779943"/>
                <a:gd name="connsiteY3" fmla="*/ 63500 h 63500"/>
                <a:gd name="connsiteX4" fmla="*/ 70331 w 779943"/>
                <a:gd name="connsiteY4" fmla="*/ 34925 h 63500"/>
                <a:gd name="connsiteX5" fmla="*/ 500543 w 779943"/>
                <a:gd name="connsiteY5" fmla="*/ 17463 h 63500"/>
                <a:gd name="connsiteX6" fmla="*/ 779943 w 779943"/>
                <a:gd name="connsiteY6" fmla="*/ 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9943" h="63500">
                  <a:moveTo>
                    <a:pt x="779943" y="0"/>
                  </a:moveTo>
                  <a:cubicBezTo>
                    <a:pt x="719883" y="1058"/>
                    <a:pt x="268768" y="17992"/>
                    <a:pt x="140181" y="23813"/>
                  </a:cubicBezTo>
                  <a:cubicBezTo>
                    <a:pt x="11594" y="29634"/>
                    <a:pt x="28526" y="28311"/>
                    <a:pt x="8418" y="34925"/>
                  </a:cubicBezTo>
                  <a:cubicBezTo>
                    <a:pt x="-11690" y="41540"/>
                    <a:pt x="9212" y="63500"/>
                    <a:pt x="19531" y="63500"/>
                  </a:cubicBezTo>
                  <a:cubicBezTo>
                    <a:pt x="29850" y="63500"/>
                    <a:pt x="-9838" y="42598"/>
                    <a:pt x="70331" y="34925"/>
                  </a:cubicBezTo>
                  <a:cubicBezTo>
                    <a:pt x="150500" y="27252"/>
                    <a:pt x="386508" y="24607"/>
                    <a:pt x="500543" y="17463"/>
                  </a:cubicBezTo>
                  <a:lnTo>
                    <a:pt x="7799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95FEB76C-1DD1-40A3-A23E-056581606EBC}"/>
                </a:ext>
              </a:extLst>
            </p:cNvPr>
            <p:cNvSpPr/>
            <p:nvPr/>
          </p:nvSpPr>
          <p:spPr>
            <a:xfrm>
              <a:off x="2613022" y="2309850"/>
              <a:ext cx="88943" cy="67990"/>
            </a:xfrm>
            <a:custGeom>
              <a:avLst/>
              <a:gdLst>
                <a:gd name="connsiteX0" fmla="*/ 88903 w 88943"/>
                <a:gd name="connsiteY0" fmla="*/ 7900 h 67990"/>
                <a:gd name="connsiteX1" fmla="*/ 15878 w 88943"/>
                <a:gd name="connsiteY1" fmla="*/ 3138 h 67990"/>
                <a:gd name="connsiteX2" fmla="*/ 12703 w 88943"/>
                <a:gd name="connsiteY2" fmla="*/ 58700 h 67990"/>
                <a:gd name="connsiteX3" fmla="*/ 25403 w 88943"/>
                <a:gd name="connsiteY3" fmla="*/ 66638 h 67990"/>
                <a:gd name="connsiteX4" fmla="*/ 7941 w 88943"/>
                <a:gd name="connsiteY4" fmla="*/ 44413 h 67990"/>
                <a:gd name="connsiteX5" fmla="*/ 4766 w 88943"/>
                <a:gd name="connsiteY5" fmla="*/ 15838 h 67990"/>
                <a:gd name="connsiteX6" fmla="*/ 88903 w 88943"/>
                <a:gd name="connsiteY6" fmla="*/ 7900 h 6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43" h="67990">
                  <a:moveTo>
                    <a:pt x="88903" y="7900"/>
                  </a:moveTo>
                  <a:cubicBezTo>
                    <a:pt x="90755" y="5783"/>
                    <a:pt x="28578" y="-5329"/>
                    <a:pt x="15878" y="3138"/>
                  </a:cubicBezTo>
                  <a:cubicBezTo>
                    <a:pt x="3178" y="11605"/>
                    <a:pt x="11115" y="48117"/>
                    <a:pt x="12703" y="58700"/>
                  </a:cubicBezTo>
                  <a:cubicBezTo>
                    <a:pt x="14290" y="69283"/>
                    <a:pt x="26197" y="69019"/>
                    <a:pt x="25403" y="66638"/>
                  </a:cubicBezTo>
                  <a:cubicBezTo>
                    <a:pt x="24609" y="64257"/>
                    <a:pt x="11381" y="52880"/>
                    <a:pt x="7941" y="44413"/>
                  </a:cubicBezTo>
                  <a:cubicBezTo>
                    <a:pt x="4501" y="35946"/>
                    <a:pt x="-6082" y="22982"/>
                    <a:pt x="4766" y="15838"/>
                  </a:cubicBezTo>
                  <a:cubicBezTo>
                    <a:pt x="15614" y="8694"/>
                    <a:pt x="87051" y="10017"/>
                    <a:pt x="88903" y="79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AD102D09-277C-4134-82F5-CE17B60DA4FA}"/>
                </a:ext>
              </a:extLst>
            </p:cNvPr>
            <p:cNvSpPr/>
            <p:nvPr/>
          </p:nvSpPr>
          <p:spPr>
            <a:xfrm>
              <a:off x="2542849" y="2296733"/>
              <a:ext cx="95640" cy="82956"/>
            </a:xfrm>
            <a:custGeom>
              <a:avLst/>
              <a:gdLst>
                <a:gd name="connsiteX0" fmla="*/ 326 w 95640"/>
                <a:gd name="connsiteY0" fmla="*/ 380 h 82956"/>
                <a:gd name="connsiteX1" fmla="*/ 43189 w 95640"/>
                <a:gd name="connsiteY1" fmla="*/ 30542 h 82956"/>
                <a:gd name="connsiteX2" fmla="*/ 38426 w 95640"/>
                <a:gd name="connsiteY2" fmla="*/ 57530 h 82956"/>
                <a:gd name="connsiteX3" fmla="*/ 95576 w 95640"/>
                <a:gd name="connsiteY3" fmla="*/ 82930 h 82956"/>
                <a:gd name="connsiteX4" fmla="*/ 25726 w 95640"/>
                <a:gd name="connsiteY4" fmla="*/ 52767 h 82956"/>
                <a:gd name="connsiteX5" fmla="*/ 326 w 95640"/>
                <a:gd name="connsiteY5" fmla="*/ 380 h 8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640" h="82956">
                  <a:moveTo>
                    <a:pt x="326" y="380"/>
                  </a:moveTo>
                  <a:cubicBezTo>
                    <a:pt x="3237" y="-3324"/>
                    <a:pt x="36839" y="21017"/>
                    <a:pt x="43189" y="30542"/>
                  </a:cubicBezTo>
                  <a:cubicBezTo>
                    <a:pt x="49539" y="40067"/>
                    <a:pt x="29695" y="48799"/>
                    <a:pt x="38426" y="57530"/>
                  </a:cubicBezTo>
                  <a:cubicBezTo>
                    <a:pt x="47157" y="66261"/>
                    <a:pt x="97693" y="83724"/>
                    <a:pt x="95576" y="82930"/>
                  </a:cubicBezTo>
                  <a:cubicBezTo>
                    <a:pt x="93459" y="82136"/>
                    <a:pt x="36839" y="60440"/>
                    <a:pt x="25726" y="52767"/>
                  </a:cubicBezTo>
                  <a:cubicBezTo>
                    <a:pt x="14614" y="45094"/>
                    <a:pt x="-2585" y="4084"/>
                    <a:pt x="326" y="3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50B8DBC2-6219-4858-9DB1-E41F5B0E84A5}"/>
                </a:ext>
              </a:extLst>
            </p:cNvPr>
            <p:cNvSpPr/>
            <p:nvPr/>
          </p:nvSpPr>
          <p:spPr>
            <a:xfrm>
              <a:off x="2706688" y="2488622"/>
              <a:ext cx="1167437" cy="99234"/>
            </a:xfrm>
            <a:custGeom>
              <a:avLst/>
              <a:gdLst>
                <a:gd name="connsiteX0" fmla="*/ 0 w 1167437"/>
                <a:gd name="connsiteY0" fmla="*/ 99003 h 99234"/>
                <a:gd name="connsiteX1" fmla="*/ 68262 w 1167437"/>
                <a:gd name="connsiteY1" fmla="*/ 29153 h 99234"/>
                <a:gd name="connsiteX2" fmla="*/ 187325 w 1167437"/>
                <a:gd name="connsiteY2" fmla="*/ 56141 h 99234"/>
                <a:gd name="connsiteX3" fmla="*/ 790575 w 1167437"/>
                <a:gd name="connsiteY3" fmla="*/ 33916 h 99234"/>
                <a:gd name="connsiteX4" fmla="*/ 1146175 w 1167437"/>
                <a:gd name="connsiteY4" fmla="*/ 578 h 99234"/>
                <a:gd name="connsiteX5" fmla="*/ 169862 w 1167437"/>
                <a:gd name="connsiteY5" fmla="*/ 64078 h 99234"/>
                <a:gd name="connsiteX6" fmla="*/ 68262 w 1167437"/>
                <a:gd name="connsiteY6" fmla="*/ 52966 h 99234"/>
                <a:gd name="connsiteX7" fmla="*/ 0 w 1167437"/>
                <a:gd name="connsiteY7" fmla="*/ 99003 h 9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7437" h="99234">
                  <a:moveTo>
                    <a:pt x="0" y="99003"/>
                  </a:moveTo>
                  <a:cubicBezTo>
                    <a:pt x="0" y="95034"/>
                    <a:pt x="37041" y="36297"/>
                    <a:pt x="68262" y="29153"/>
                  </a:cubicBezTo>
                  <a:cubicBezTo>
                    <a:pt x="99483" y="22009"/>
                    <a:pt x="66940" y="55347"/>
                    <a:pt x="187325" y="56141"/>
                  </a:cubicBezTo>
                  <a:cubicBezTo>
                    <a:pt x="307710" y="56935"/>
                    <a:pt x="630767" y="43176"/>
                    <a:pt x="790575" y="33916"/>
                  </a:cubicBezTo>
                  <a:cubicBezTo>
                    <a:pt x="950383" y="24655"/>
                    <a:pt x="1249627" y="-4449"/>
                    <a:pt x="1146175" y="578"/>
                  </a:cubicBezTo>
                  <a:cubicBezTo>
                    <a:pt x="1042723" y="5605"/>
                    <a:pt x="349514" y="55347"/>
                    <a:pt x="169862" y="64078"/>
                  </a:cubicBezTo>
                  <a:cubicBezTo>
                    <a:pt x="-9790" y="72809"/>
                    <a:pt x="91281" y="51379"/>
                    <a:pt x="68262" y="52966"/>
                  </a:cubicBezTo>
                  <a:cubicBezTo>
                    <a:pt x="45243" y="54553"/>
                    <a:pt x="0" y="102972"/>
                    <a:pt x="0" y="990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3ED36A9F-C2B0-4609-9B22-D9C19A027A15}"/>
                </a:ext>
              </a:extLst>
            </p:cNvPr>
            <p:cNvSpPr/>
            <p:nvPr/>
          </p:nvSpPr>
          <p:spPr>
            <a:xfrm>
              <a:off x="2698261" y="2468563"/>
              <a:ext cx="1111739" cy="69994"/>
            </a:xfrm>
            <a:custGeom>
              <a:avLst/>
              <a:gdLst>
                <a:gd name="connsiteX0" fmla="*/ 489 w 1111739"/>
                <a:gd name="connsiteY0" fmla="*/ 69850 h 69994"/>
                <a:gd name="connsiteX1" fmla="*/ 100502 w 1111739"/>
                <a:gd name="connsiteY1" fmla="*/ 42862 h 69994"/>
                <a:gd name="connsiteX2" fmla="*/ 354502 w 1111739"/>
                <a:gd name="connsiteY2" fmla="*/ 60325 h 69994"/>
                <a:gd name="connsiteX3" fmla="*/ 930764 w 1111739"/>
                <a:gd name="connsiteY3" fmla="*/ 14287 h 69994"/>
                <a:gd name="connsiteX4" fmla="*/ 1111739 w 1111739"/>
                <a:gd name="connsiteY4" fmla="*/ 0 h 69994"/>
                <a:gd name="connsiteX5" fmla="*/ 514839 w 1111739"/>
                <a:gd name="connsiteY5" fmla="*/ 34925 h 69994"/>
                <a:gd name="connsiteX6" fmla="*/ 135427 w 1111739"/>
                <a:gd name="connsiteY6" fmla="*/ 28575 h 69994"/>
                <a:gd name="connsiteX7" fmla="*/ 489 w 1111739"/>
                <a:gd name="connsiteY7" fmla="*/ 69850 h 6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739" h="69994">
                  <a:moveTo>
                    <a:pt x="489" y="69850"/>
                  </a:moveTo>
                  <a:cubicBezTo>
                    <a:pt x="-5332" y="72231"/>
                    <a:pt x="41500" y="44449"/>
                    <a:pt x="100502" y="42862"/>
                  </a:cubicBezTo>
                  <a:cubicBezTo>
                    <a:pt x="159504" y="41275"/>
                    <a:pt x="216125" y="65087"/>
                    <a:pt x="354502" y="60325"/>
                  </a:cubicBezTo>
                  <a:cubicBezTo>
                    <a:pt x="492879" y="55563"/>
                    <a:pt x="930764" y="14287"/>
                    <a:pt x="930764" y="14287"/>
                  </a:cubicBezTo>
                  <a:lnTo>
                    <a:pt x="1111739" y="0"/>
                  </a:lnTo>
                  <a:cubicBezTo>
                    <a:pt x="1042418" y="3440"/>
                    <a:pt x="677558" y="30162"/>
                    <a:pt x="514839" y="34925"/>
                  </a:cubicBezTo>
                  <a:cubicBezTo>
                    <a:pt x="352120" y="39687"/>
                    <a:pt x="219829" y="25665"/>
                    <a:pt x="135427" y="28575"/>
                  </a:cubicBezTo>
                  <a:cubicBezTo>
                    <a:pt x="51025" y="31485"/>
                    <a:pt x="6310" y="67469"/>
                    <a:pt x="489" y="69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D6D57A88-EC27-4681-BC05-DCE328336E5F}"/>
                </a:ext>
              </a:extLst>
            </p:cNvPr>
            <p:cNvSpPr/>
            <p:nvPr/>
          </p:nvSpPr>
          <p:spPr>
            <a:xfrm>
              <a:off x="3000886" y="2562996"/>
              <a:ext cx="965005" cy="50403"/>
            </a:xfrm>
            <a:custGeom>
              <a:avLst/>
              <a:gdLst>
                <a:gd name="connsiteX0" fmla="*/ 9014 w 965005"/>
                <a:gd name="connsiteY0" fmla="*/ 46854 h 50403"/>
                <a:gd name="connsiteX1" fmla="*/ 78864 w 965005"/>
                <a:gd name="connsiteY1" fmla="*/ 50029 h 50403"/>
                <a:gd name="connsiteX2" fmla="*/ 917064 w 965005"/>
                <a:gd name="connsiteY2" fmla="*/ 3992 h 50403"/>
                <a:gd name="connsiteX3" fmla="*/ 867852 w 965005"/>
                <a:gd name="connsiteY3" fmla="*/ 2404 h 50403"/>
                <a:gd name="connsiteX4" fmla="*/ 150302 w 965005"/>
                <a:gd name="connsiteY4" fmla="*/ 38917 h 50403"/>
                <a:gd name="connsiteX5" fmla="*/ 9014 w 965005"/>
                <a:gd name="connsiteY5" fmla="*/ 46854 h 5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005" h="50403">
                  <a:moveTo>
                    <a:pt x="9014" y="46854"/>
                  </a:moveTo>
                  <a:cubicBezTo>
                    <a:pt x="-31732" y="52013"/>
                    <a:pt x="78864" y="50029"/>
                    <a:pt x="78864" y="50029"/>
                  </a:cubicBezTo>
                  <a:lnTo>
                    <a:pt x="917064" y="3992"/>
                  </a:lnTo>
                  <a:cubicBezTo>
                    <a:pt x="1048562" y="-3946"/>
                    <a:pt x="867852" y="2404"/>
                    <a:pt x="867852" y="2404"/>
                  </a:cubicBezTo>
                  <a:lnTo>
                    <a:pt x="150302" y="38917"/>
                  </a:lnTo>
                  <a:cubicBezTo>
                    <a:pt x="3458" y="45002"/>
                    <a:pt x="-4877" y="41959"/>
                    <a:pt x="9014" y="468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D37E8A0F-F45D-4A4A-A054-CCED2E40452A}"/>
                </a:ext>
              </a:extLst>
            </p:cNvPr>
            <p:cNvSpPr/>
            <p:nvPr/>
          </p:nvSpPr>
          <p:spPr>
            <a:xfrm>
              <a:off x="2756761" y="2533629"/>
              <a:ext cx="1172553" cy="49402"/>
            </a:xfrm>
            <a:custGeom>
              <a:avLst/>
              <a:gdLst>
                <a:gd name="connsiteX0" fmla="*/ 11839 w 1172553"/>
                <a:gd name="connsiteY0" fmla="*/ 49234 h 49402"/>
                <a:gd name="connsiteX1" fmla="*/ 780189 w 1172553"/>
                <a:gd name="connsiteY1" fmla="*/ 28596 h 49402"/>
                <a:gd name="connsiteX2" fmla="*/ 1172302 w 1172553"/>
                <a:gd name="connsiteY2" fmla="*/ 21 h 49402"/>
                <a:gd name="connsiteX3" fmla="*/ 729389 w 1172553"/>
                <a:gd name="connsiteY3" fmla="*/ 33359 h 49402"/>
                <a:gd name="connsiteX4" fmla="*/ 340452 w 1172553"/>
                <a:gd name="connsiteY4" fmla="*/ 38121 h 49402"/>
                <a:gd name="connsiteX5" fmla="*/ 11839 w 1172553"/>
                <a:gd name="connsiteY5" fmla="*/ 49234 h 4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2553" h="49402">
                  <a:moveTo>
                    <a:pt x="11839" y="49234"/>
                  </a:moveTo>
                  <a:lnTo>
                    <a:pt x="780189" y="28596"/>
                  </a:lnTo>
                  <a:cubicBezTo>
                    <a:pt x="973599" y="20394"/>
                    <a:pt x="1180769" y="-773"/>
                    <a:pt x="1172302" y="21"/>
                  </a:cubicBezTo>
                  <a:cubicBezTo>
                    <a:pt x="1163835" y="815"/>
                    <a:pt x="868031" y="27009"/>
                    <a:pt x="729389" y="33359"/>
                  </a:cubicBezTo>
                  <a:cubicBezTo>
                    <a:pt x="590747" y="39709"/>
                    <a:pt x="456075" y="35475"/>
                    <a:pt x="340452" y="38121"/>
                  </a:cubicBezTo>
                  <a:cubicBezTo>
                    <a:pt x="224829" y="40767"/>
                    <a:pt x="-61450" y="50821"/>
                    <a:pt x="11839" y="492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79D681B8-90CA-4C78-8A75-872D69C51D6C}"/>
                </a:ext>
              </a:extLst>
            </p:cNvPr>
            <p:cNvSpPr/>
            <p:nvPr/>
          </p:nvSpPr>
          <p:spPr>
            <a:xfrm>
              <a:off x="2791441" y="359098"/>
              <a:ext cx="879079" cy="1654452"/>
            </a:xfrm>
            <a:custGeom>
              <a:avLst/>
              <a:gdLst>
                <a:gd name="connsiteX0" fmla="*/ 878859 w 879079"/>
                <a:gd name="connsiteY0" fmla="*/ 735 h 1654452"/>
                <a:gd name="connsiteX1" fmla="*/ 633326 w 879079"/>
                <a:gd name="connsiteY1" fmla="*/ 127735 h 1654452"/>
                <a:gd name="connsiteX2" fmla="*/ 396259 w 879079"/>
                <a:gd name="connsiteY2" fmla="*/ 644202 h 1654452"/>
                <a:gd name="connsiteX3" fmla="*/ 99926 w 879079"/>
                <a:gd name="connsiteY3" fmla="*/ 1401969 h 1654452"/>
                <a:gd name="connsiteX4" fmla="*/ 2559 w 879079"/>
                <a:gd name="connsiteY4" fmla="*/ 1643269 h 1654452"/>
                <a:gd name="connsiteX5" fmla="*/ 184592 w 879079"/>
                <a:gd name="connsiteY5" fmla="*/ 1101402 h 1654452"/>
                <a:gd name="connsiteX6" fmla="*/ 667192 w 879079"/>
                <a:gd name="connsiteY6" fmla="*/ 161602 h 1654452"/>
                <a:gd name="connsiteX7" fmla="*/ 878859 w 879079"/>
                <a:gd name="connsiteY7" fmla="*/ 735 h 165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079" h="1654452">
                  <a:moveTo>
                    <a:pt x="878859" y="735"/>
                  </a:moveTo>
                  <a:cubicBezTo>
                    <a:pt x="873215" y="-4910"/>
                    <a:pt x="713759" y="20491"/>
                    <a:pt x="633326" y="127735"/>
                  </a:cubicBezTo>
                  <a:cubicBezTo>
                    <a:pt x="552893" y="234979"/>
                    <a:pt x="485159" y="431830"/>
                    <a:pt x="396259" y="644202"/>
                  </a:cubicBezTo>
                  <a:cubicBezTo>
                    <a:pt x="307359" y="856574"/>
                    <a:pt x="165543" y="1235458"/>
                    <a:pt x="99926" y="1401969"/>
                  </a:cubicBezTo>
                  <a:cubicBezTo>
                    <a:pt x="34309" y="1568480"/>
                    <a:pt x="-11552" y="1693363"/>
                    <a:pt x="2559" y="1643269"/>
                  </a:cubicBezTo>
                  <a:cubicBezTo>
                    <a:pt x="16670" y="1593175"/>
                    <a:pt x="73820" y="1348346"/>
                    <a:pt x="184592" y="1101402"/>
                  </a:cubicBezTo>
                  <a:cubicBezTo>
                    <a:pt x="295364" y="854458"/>
                    <a:pt x="553597" y="340108"/>
                    <a:pt x="667192" y="161602"/>
                  </a:cubicBezTo>
                  <a:cubicBezTo>
                    <a:pt x="780786" y="-16904"/>
                    <a:pt x="884503" y="6380"/>
                    <a:pt x="878859" y="7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8F32A7C4-8796-4C40-8EA9-893406971765}"/>
                </a:ext>
              </a:extLst>
            </p:cNvPr>
            <p:cNvSpPr/>
            <p:nvPr/>
          </p:nvSpPr>
          <p:spPr>
            <a:xfrm>
              <a:off x="3660492" y="162902"/>
              <a:ext cx="2501053" cy="201170"/>
            </a:xfrm>
            <a:custGeom>
              <a:avLst/>
              <a:gdLst>
                <a:gd name="connsiteX0" fmla="*/ 30975 w 2501053"/>
                <a:gd name="connsiteY0" fmla="*/ 188465 h 201170"/>
                <a:gd name="connsiteX1" fmla="*/ 157975 w 2501053"/>
                <a:gd name="connsiteY1" fmla="*/ 188465 h 201170"/>
                <a:gd name="connsiteX2" fmla="*/ 983475 w 2501053"/>
                <a:gd name="connsiteY2" fmla="*/ 82631 h 201170"/>
                <a:gd name="connsiteX3" fmla="*/ 1817441 w 2501053"/>
                <a:gd name="connsiteY3" fmla="*/ 10665 h 201170"/>
                <a:gd name="connsiteX4" fmla="*/ 2499008 w 2501053"/>
                <a:gd name="connsiteY4" fmla="*/ 6431 h 201170"/>
                <a:gd name="connsiteX5" fmla="*/ 1597308 w 2501053"/>
                <a:gd name="connsiteY5" fmla="*/ 6431 h 201170"/>
                <a:gd name="connsiteX6" fmla="*/ 543208 w 2501053"/>
                <a:gd name="connsiteY6" fmla="*/ 91098 h 201170"/>
                <a:gd name="connsiteX7" fmla="*/ 30975 w 2501053"/>
                <a:gd name="connsiteY7" fmla="*/ 188465 h 20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1053" h="201170">
                  <a:moveTo>
                    <a:pt x="30975" y="188465"/>
                  </a:moveTo>
                  <a:cubicBezTo>
                    <a:pt x="-33231" y="204693"/>
                    <a:pt x="-775" y="206104"/>
                    <a:pt x="157975" y="188465"/>
                  </a:cubicBezTo>
                  <a:cubicBezTo>
                    <a:pt x="316725" y="170826"/>
                    <a:pt x="706898" y="112264"/>
                    <a:pt x="983475" y="82631"/>
                  </a:cubicBezTo>
                  <a:cubicBezTo>
                    <a:pt x="1260052" y="52998"/>
                    <a:pt x="1564852" y="23365"/>
                    <a:pt x="1817441" y="10665"/>
                  </a:cubicBezTo>
                  <a:cubicBezTo>
                    <a:pt x="2070030" y="-2035"/>
                    <a:pt x="2535697" y="7137"/>
                    <a:pt x="2499008" y="6431"/>
                  </a:cubicBezTo>
                  <a:cubicBezTo>
                    <a:pt x="2462319" y="5725"/>
                    <a:pt x="1923275" y="-7680"/>
                    <a:pt x="1597308" y="6431"/>
                  </a:cubicBezTo>
                  <a:cubicBezTo>
                    <a:pt x="1271341" y="20542"/>
                    <a:pt x="811319" y="61465"/>
                    <a:pt x="543208" y="91098"/>
                  </a:cubicBezTo>
                  <a:cubicBezTo>
                    <a:pt x="275097" y="120731"/>
                    <a:pt x="95181" y="172237"/>
                    <a:pt x="30975" y="1884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54E734FB-A56C-4C68-B8EB-3DE81F35CB35}"/>
                </a:ext>
              </a:extLst>
            </p:cNvPr>
            <p:cNvSpPr/>
            <p:nvPr/>
          </p:nvSpPr>
          <p:spPr>
            <a:xfrm>
              <a:off x="3140753" y="345566"/>
              <a:ext cx="775232" cy="1370063"/>
            </a:xfrm>
            <a:custGeom>
              <a:avLst/>
              <a:gdLst>
                <a:gd name="connsiteX0" fmla="*/ 775080 w 775232"/>
                <a:gd name="connsiteY0" fmla="*/ 5801 h 1370063"/>
                <a:gd name="connsiteX1" fmla="*/ 521080 w 775232"/>
                <a:gd name="connsiteY1" fmla="*/ 56601 h 1370063"/>
                <a:gd name="connsiteX2" fmla="*/ 372914 w 775232"/>
                <a:gd name="connsiteY2" fmla="*/ 348701 h 1370063"/>
                <a:gd name="connsiteX3" fmla="*/ 123147 w 775232"/>
                <a:gd name="connsiteY3" fmla="*/ 1017567 h 1370063"/>
                <a:gd name="connsiteX4" fmla="*/ 380 w 775232"/>
                <a:gd name="connsiteY4" fmla="*/ 1368934 h 1370063"/>
                <a:gd name="connsiteX5" fmla="*/ 93514 w 775232"/>
                <a:gd name="connsiteY5" fmla="*/ 1106467 h 1370063"/>
                <a:gd name="connsiteX6" fmla="*/ 326347 w 775232"/>
                <a:gd name="connsiteY6" fmla="*/ 505334 h 1370063"/>
                <a:gd name="connsiteX7" fmla="*/ 482980 w 775232"/>
                <a:gd name="connsiteY7" fmla="*/ 137034 h 1370063"/>
                <a:gd name="connsiteX8" fmla="*/ 775080 w 775232"/>
                <a:gd name="connsiteY8" fmla="*/ 5801 h 137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232" h="1370063">
                  <a:moveTo>
                    <a:pt x="775080" y="5801"/>
                  </a:moveTo>
                  <a:cubicBezTo>
                    <a:pt x="781430" y="-7604"/>
                    <a:pt x="588108" y="-549"/>
                    <a:pt x="521080" y="56601"/>
                  </a:cubicBezTo>
                  <a:cubicBezTo>
                    <a:pt x="454052" y="113751"/>
                    <a:pt x="439236" y="188540"/>
                    <a:pt x="372914" y="348701"/>
                  </a:cubicBezTo>
                  <a:cubicBezTo>
                    <a:pt x="306592" y="508862"/>
                    <a:pt x="185236" y="847528"/>
                    <a:pt x="123147" y="1017567"/>
                  </a:cubicBezTo>
                  <a:cubicBezTo>
                    <a:pt x="61058" y="1187606"/>
                    <a:pt x="5319" y="1354117"/>
                    <a:pt x="380" y="1368934"/>
                  </a:cubicBezTo>
                  <a:cubicBezTo>
                    <a:pt x="-4559" y="1383751"/>
                    <a:pt x="39186" y="1250400"/>
                    <a:pt x="93514" y="1106467"/>
                  </a:cubicBezTo>
                  <a:cubicBezTo>
                    <a:pt x="147842" y="962534"/>
                    <a:pt x="261436" y="666906"/>
                    <a:pt x="326347" y="505334"/>
                  </a:cubicBezTo>
                  <a:cubicBezTo>
                    <a:pt x="391258" y="343762"/>
                    <a:pt x="413130" y="220995"/>
                    <a:pt x="482980" y="137034"/>
                  </a:cubicBezTo>
                  <a:cubicBezTo>
                    <a:pt x="552830" y="53073"/>
                    <a:pt x="768730" y="19206"/>
                    <a:pt x="775080" y="58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7EE4BD33-CB1F-4BBE-A094-EDACA732D649}"/>
                </a:ext>
              </a:extLst>
            </p:cNvPr>
            <p:cNvSpPr/>
            <p:nvPr/>
          </p:nvSpPr>
          <p:spPr>
            <a:xfrm>
              <a:off x="3157958" y="1638300"/>
              <a:ext cx="3010540" cy="145211"/>
            </a:xfrm>
            <a:custGeom>
              <a:avLst/>
              <a:gdLst>
                <a:gd name="connsiteX0" fmla="*/ 2933809 w 3010540"/>
                <a:gd name="connsiteY0" fmla="*/ 29633 h 145211"/>
                <a:gd name="connsiteX1" fmla="*/ 1426742 w 3010540"/>
                <a:gd name="connsiteY1" fmla="*/ 8467 h 145211"/>
                <a:gd name="connsiteX2" fmla="*/ 588542 w 3010540"/>
                <a:gd name="connsiteY2" fmla="*/ 122767 h 145211"/>
                <a:gd name="connsiteX3" fmla="*/ 317609 w 3010540"/>
                <a:gd name="connsiteY3" fmla="*/ 143933 h 145211"/>
                <a:gd name="connsiteX4" fmla="*/ 76309 w 3010540"/>
                <a:gd name="connsiteY4" fmla="*/ 127000 h 145211"/>
                <a:gd name="connsiteX5" fmla="*/ 109 w 3010540"/>
                <a:gd name="connsiteY5" fmla="*/ 0 h 145211"/>
                <a:gd name="connsiteX6" fmla="*/ 63609 w 3010540"/>
                <a:gd name="connsiteY6" fmla="*/ 127000 h 145211"/>
                <a:gd name="connsiteX7" fmla="*/ 220242 w 3010540"/>
                <a:gd name="connsiteY7" fmla="*/ 139700 h 145211"/>
                <a:gd name="connsiteX8" fmla="*/ 889109 w 3010540"/>
                <a:gd name="connsiteY8" fmla="*/ 110067 h 145211"/>
                <a:gd name="connsiteX9" fmla="*/ 1638409 w 3010540"/>
                <a:gd name="connsiteY9" fmla="*/ 50800 h 145211"/>
                <a:gd name="connsiteX10" fmla="*/ 2667109 w 3010540"/>
                <a:gd name="connsiteY10" fmla="*/ 50800 h 145211"/>
                <a:gd name="connsiteX11" fmla="*/ 2933809 w 3010540"/>
                <a:gd name="connsiteY11" fmla="*/ 29633 h 14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540" h="145211">
                  <a:moveTo>
                    <a:pt x="2933809" y="29633"/>
                  </a:moveTo>
                  <a:cubicBezTo>
                    <a:pt x="2727081" y="22578"/>
                    <a:pt x="1817620" y="-7055"/>
                    <a:pt x="1426742" y="8467"/>
                  </a:cubicBezTo>
                  <a:cubicBezTo>
                    <a:pt x="1035864" y="23989"/>
                    <a:pt x="773397" y="100189"/>
                    <a:pt x="588542" y="122767"/>
                  </a:cubicBezTo>
                  <a:cubicBezTo>
                    <a:pt x="403687" y="145345"/>
                    <a:pt x="402981" y="143228"/>
                    <a:pt x="317609" y="143933"/>
                  </a:cubicBezTo>
                  <a:cubicBezTo>
                    <a:pt x="232237" y="144638"/>
                    <a:pt x="129226" y="150989"/>
                    <a:pt x="76309" y="127000"/>
                  </a:cubicBezTo>
                  <a:cubicBezTo>
                    <a:pt x="23392" y="103011"/>
                    <a:pt x="2226" y="0"/>
                    <a:pt x="109" y="0"/>
                  </a:cubicBezTo>
                  <a:cubicBezTo>
                    <a:pt x="-2008" y="0"/>
                    <a:pt x="26920" y="103717"/>
                    <a:pt x="63609" y="127000"/>
                  </a:cubicBezTo>
                  <a:cubicBezTo>
                    <a:pt x="100298" y="150283"/>
                    <a:pt x="82659" y="142522"/>
                    <a:pt x="220242" y="139700"/>
                  </a:cubicBezTo>
                  <a:cubicBezTo>
                    <a:pt x="357825" y="136878"/>
                    <a:pt x="652748" y="124884"/>
                    <a:pt x="889109" y="110067"/>
                  </a:cubicBezTo>
                  <a:cubicBezTo>
                    <a:pt x="1125470" y="95250"/>
                    <a:pt x="1342076" y="60678"/>
                    <a:pt x="1638409" y="50800"/>
                  </a:cubicBezTo>
                  <a:cubicBezTo>
                    <a:pt x="1934742" y="40922"/>
                    <a:pt x="2446270" y="50095"/>
                    <a:pt x="2667109" y="50800"/>
                  </a:cubicBezTo>
                  <a:cubicBezTo>
                    <a:pt x="2887948" y="51506"/>
                    <a:pt x="3140537" y="36688"/>
                    <a:pt x="2933809" y="296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F4A3198D-7991-4122-8047-420958D2ED21}"/>
                </a:ext>
              </a:extLst>
            </p:cNvPr>
            <p:cNvSpPr/>
            <p:nvPr/>
          </p:nvSpPr>
          <p:spPr>
            <a:xfrm>
              <a:off x="3060699" y="1934334"/>
              <a:ext cx="915269" cy="491555"/>
            </a:xfrm>
            <a:custGeom>
              <a:avLst/>
              <a:gdLst>
                <a:gd name="connsiteX0" fmla="*/ 1 w 915269"/>
                <a:gd name="connsiteY0" fmla="*/ 299 h 491555"/>
                <a:gd name="connsiteX1" fmla="*/ 385234 w 915269"/>
                <a:gd name="connsiteY1" fmla="*/ 211966 h 491555"/>
                <a:gd name="connsiteX2" fmla="*/ 736601 w 915269"/>
                <a:gd name="connsiteY2" fmla="*/ 381299 h 491555"/>
                <a:gd name="connsiteX3" fmla="*/ 914401 w 915269"/>
                <a:gd name="connsiteY3" fmla="*/ 491366 h 491555"/>
                <a:gd name="connsiteX4" fmla="*/ 668868 w 915269"/>
                <a:gd name="connsiteY4" fmla="*/ 355899 h 491555"/>
                <a:gd name="connsiteX5" fmla="*/ 389468 w 915269"/>
                <a:gd name="connsiteY5" fmla="*/ 169633 h 491555"/>
                <a:gd name="connsiteX6" fmla="*/ 1 w 915269"/>
                <a:gd name="connsiteY6" fmla="*/ 299 h 49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269" h="491555">
                  <a:moveTo>
                    <a:pt x="1" y="299"/>
                  </a:moveTo>
                  <a:cubicBezTo>
                    <a:pt x="-705" y="7354"/>
                    <a:pt x="262467" y="148466"/>
                    <a:pt x="385234" y="211966"/>
                  </a:cubicBezTo>
                  <a:cubicBezTo>
                    <a:pt x="508001" y="275466"/>
                    <a:pt x="648407" y="334732"/>
                    <a:pt x="736601" y="381299"/>
                  </a:cubicBezTo>
                  <a:cubicBezTo>
                    <a:pt x="824796" y="427866"/>
                    <a:pt x="925690" y="495599"/>
                    <a:pt x="914401" y="491366"/>
                  </a:cubicBezTo>
                  <a:cubicBezTo>
                    <a:pt x="903112" y="487133"/>
                    <a:pt x="756357" y="409521"/>
                    <a:pt x="668868" y="355899"/>
                  </a:cubicBezTo>
                  <a:cubicBezTo>
                    <a:pt x="581379" y="302277"/>
                    <a:pt x="500240" y="226783"/>
                    <a:pt x="389468" y="169633"/>
                  </a:cubicBezTo>
                  <a:cubicBezTo>
                    <a:pt x="278696" y="112483"/>
                    <a:pt x="707" y="-6756"/>
                    <a:pt x="1" y="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C179B8F9-DAB1-4D0B-ABE7-249DD7E7324F}"/>
                </a:ext>
              </a:extLst>
            </p:cNvPr>
            <p:cNvSpPr/>
            <p:nvPr/>
          </p:nvSpPr>
          <p:spPr>
            <a:xfrm>
              <a:off x="3034337" y="531461"/>
              <a:ext cx="481393" cy="1318275"/>
            </a:xfrm>
            <a:custGeom>
              <a:avLst/>
              <a:gdLst>
                <a:gd name="connsiteX0" fmla="*/ 475096 w 481393"/>
                <a:gd name="connsiteY0" fmla="*/ 10406 h 1318275"/>
                <a:gd name="connsiteX1" fmla="*/ 161830 w 481393"/>
                <a:gd name="connsiteY1" fmla="*/ 751239 h 1318275"/>
                <a:gd name="connsiteX2" fmla="*/ 47530 w 481393"/>
                <a:gd name="connsiteY2" fmla="*/ 1204206 h 1318275"/>
                <a:gd name="connsiteX3" fmla="*/ 963 w 481393"/>
                <a:gd name="connsiteY3" fmla="*/ 1310039 h 1318275"/>
                <a:gd name="connsiteX4" fmla="*/ 85630 w 481393"/>
                <a:gd name="connsiteY4" fmla="*/ 1043339 h 1318275"/>
                <a:gd name="connsiteX5" fmla="*/ 348096 w 481393"/>
                <a:gd name="connsiteY5" fmla="*/ 366006 h 1318275"/>
                <a:gd name="connsiteX6" fmla="*/ 475096 w 481393"/>
                <a:gd name="connsiteY6" fmla="*/ 10406 h 1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393" h="1318275">
                  <a:moveTo>
                    <a:pt x="475096" y="10406"/>
                  </a:moveTo>
                  <a:cubicBezTo>
                    <a:pt x="444052" y="74611"/>
                    <a:pt x="233091" y="552272"/>
                    <a:pt x="161830" y="751239"/>
                  </a:cubicBezTo>
                  <a:cubicBezTo>
                    <a:pt x="90569" y="950206"/>
                    <a:pt x="74341" y="1111073"/>
                    <a:pt x="47530" y="1204206"/>
                  </a:cubicBezTo>
                  <a:cubicBezTo>
                    <a:pt x="20719" y="1297339"/>
                    <a:pt x="-5387" y="1336850"/>
                    <a:pt x="963" y="1310039"/>
                  </a:cubicBezTo>
                  <a:cubicBezTo>
                    <a:pt x="7313" y="1283228"/>
                    <a:pt x="27775" y="1200678"/>
                    <a:pt x="85630" y="1043339"/>
                  </a:cubicBezTo>
                  <a:cubicBezTo>
                    <a:pt x="143485" y="886000"/>
                    <a:pt x="348096" y="366006"/>
                    <a:pt x="348096" y="366006"/>
                  </a:cubicBezTo>
                  <a:cubicBezTo>
                    <a:pt x="415829" y="193145"/>
                    <a:pt x="506140" y="-53799"/>
                    <a:pt x="475096" y="104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3480911A-4FA6-41F9-AD6B-AFCFFF438A5A}"/>
                </a:ext>
              </a:extLst>
            </p:cNvPr>
            <p:cNvSpPr/>
            <p:nvPr/>
          </p:nvSpPr>
          <p:spPr>
            <a:xfrm>
              <a:off x="3002585" y="544369"/>
              <a:ext cx="501735" cy="1214270"/>
            </a:xfrm>
            <a:custGeom>
              <a:avLst/>
              <a:gdLst>
                <a:gd name="connsiteX0" fmla="*/ 498382 w 501735"/>
                <a:gd name="connsiteY0" fmla="*/ 10198 h 1214270"/>
                <a:gd name="connsiteX1" fmla="*/ 163948 w 501735"/>
                <a:gd name="connsiteY1" fmla="*/ 649431 h 1214270"/>
                <a:gd name="connsiteX2" fmla="*/ 53882 w 501735"/>
                <a:gd name="connsiteY2" fmla="*/ 958464 h 1214270"/>
                <a:gd name="connsiteX3" fmla="*/ 7315 w 501735"/>
                <a:gd name="connsiteY3" fmla="*/ 1132031 h 1214270"/>
                <a:gd name="connsiteX4" fmla="*/ 3082 w 501735"/>
                <a:gd name="connsiteY4" fmla="*/ 1212464 h 1214270"/>
                <a:gd name="connsiteX5" fmla="*/ 36948 w 501735"/>
                <a:gd name="connsiteY5" fmla="*/ 1060064 h 1214270"/>
                <a:gd name="connsiteX6" fmla="*/ 320582 w 501735"/>
                <a:gd name="connsiteY6" fmla="*/ 314998 h 1214270"/>
                <a:gd name="connsiteX7" fmla="*/ 498382 w 501735"/>
                <a:gd name="connsiteY7" fmla="*/ 10198 h 121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735" h="1214270">
                  <a:moveTo>
                    <a:pt x="498382" y="10198"/>
                  </a:moveTo>
                  <a:cubicBezTo>
                    <a:pt x="472276" y="65937"/>
                    <a:pt x="238031" y="491387"/>
                    <a:pt x="163948" y="649431"/>
                  </a:cubicBezTo>
                  <a:cubicBezTo>
                    <a:pt x="89865" y="807475"/>
                    <a:pt x="79987" y="878031"/>
                    <a:pt x="53882" y="958464"/>
                  </a:cubicBezTo>
                  <a:cubicBezTo>
                    <a:pt x="27776" y="1038897"/>
                    <a:pt x="15782" y="1089698"/>
                    <a:pt x="7315" y="1132031"/>
                  </a:cubicBezTo>
                  <a:cubicBezTo>
                    <a:pt x="-1152" y="1174364"/>
                    <a:pt x="-1857" y="1224459"/>
                    <a:pt x="3082" y="1212464"/>
                  </a:cubicBezTo>
                  <a:cubicBezTo>
                    <a:pt x="8021" y="1200470"/>
                    <a:pt x="-15969" y="1209642"/>
                    <a:pt x="36948" y="1060064"/>
                  </a:cubicBezTo>
                  <a:cubicBezTo>
                    <a:pt x="89865" y="910486"/>
                    <a:pt x="249321" y="492798"/>
                    <a:pt x="320582" y="314998"/>
                  </a:cubicBezTo>
                  <a:cubicBezTo>
                    <a:pt x="391843" y="137198"/>
                    <a:pt x="524488" y="-45541"/>
                    <a:pt x="498382" y="10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8360E6D0-576A-4AB8-A8A6-76CFFED9BD71}"/>
                </a:ext>
              </a:extLst>
            </p:cNvPr>
            <p:cNvSpPr/>
            <p:nvPr/>
          </p:nvSpPr>
          <p:spPr>
            <a:xfrm>
              <a:off x="2959780" y="745820"/>
              <a:ext cx="343717" cy="1068526"/>
            </a:xfrm>
            <a:custGeom>
              <a:avLst/>
              <a:gdLst>
                <a:gd name="connsiteX0" fmla="*/ 342220 w 343717"/>
                <a:gd name="connsiteY0" fmla="*/ 33113 h 1068526"/>
                <a:gd name="connsiteX1" fmla="*/ 304120 w 343717"/>
                <a:gd name="connsiteY1" fmla="*/ 66980 h 1068526"/>
                <a:gd name="connsiteX2" fmla="*/ 88220 w 343717"/>
                <a:gd name="connsiteY2" fmla="*/ 697747 h 1068526"/>
                <a:gd name="connsiteX3" fmla="*/ 3553 w 343717"/>
                <a:gd name="connsiteY3" fmla="*/ 972913 h 1068526"/>
                <a:gd name="connsiteX4" fmla="*/ 20487 w 343717"/>
                <a:gd name="connsiteY4" fmla="*/ 1061813 h 1068526"/>
                <a:gd name="connsiteX5" fmla="*/ 62820 w 343717"/>
                <a:gd name="connsiteY5" fmla="*/ 816280 h 1068526"/>
                <a:gd name="connsiteX6" fmla="*/ 282953 w 343717"/>
                <a:gd name="connsiteY6" fmla="*/ 198213 h 1068526"/>
                <a:gd name="connsiteX7" fmla="*/ 342220 w 343717"/>
                <a:gd name="connsiteY7" fmla="*/ 33113 h 106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717" h="1068526">
                  <a:moveTo>
                    <a:pt x="342220" y="33113"/>
                  </a:moveTo>
                  <a:cubicBezTo>
                    <a:pt x="345748" y="11241"/>
                    <a:pt x="346453" y="-43792"/>
                    <a:pt x="304120" y="66980"/>
                  </a:cubicBezTo>
                  <a:cubicBezTo>
                    <a:pt x="261787" y="177752"/>
                    <a:pt x="138314" y="546758"/>
                    <a:pt x="88220" y="697747"/>
                  </a:cubicBezTo>
                  <a:cubicBezTo>
                    <a:pt x="38126" y="848736"/>
                    <a:pt x="14842" y="912235"/>
                    <a:pt x="3553" y="972913"/>
                  </a:cubicBezTo>
                  <a:cubicBezTo>
                    <a:pt x="-7736" y="1033591"/>
                    <a:pt x="10609" y="1087919"/>
                    <a:pt x="20487" y="1061813"/>
                  </a:cubicBezTo>
                  <a:cubicBezTo>
                    <a:pt x="30365" y="1035707"/>
                    <a:pt x="19076" y="960213"/>
                    <a:pt x="62820" y="816280"/>
                  </a:cubicBezTo>
                  <a:cubicBezTo>
                    <a:pt x="106564" y="672347"/>
                    <a:pt x="236386" y="328741"/>
                    <a:pt x="282953" y="198213"/>
                  </a:cubicBezTo>
                  <a:cubicBezTo>
                    <a:pt x="329520" y="67685"/>
                    <a:pt x="338692" y="54985"/>
                    <a:pt x="342220" y="331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C6124A38-137F-4198-8AF3-F99049F1878E}"/>
                </a:ext>
              </a:extLst>
            </p:cNvPr>
            <p:cNvSpPr/>
            <p:nvPr/>
          </p:nvSpPr>
          <p:spPr>
            <a:xfrm>
              <a:off x="4307505" y="2840172"/>
              <a:ext cx="124811" cy="1583713"/>
            </a:xfrm>
            <a:custGeom>
              <a:avLst/>
              <a:gdLst>
                <a:gd name="connsiteX0" fmla="*/ 2028 w 124811"/>
                <a:gd name="connsiteY0" fmla="*/ 55428 h 1583713"/>
                <a:gd name="connsiteX1" fmla="*/ 18962 w 124811"/>
                <a:gd name="connsiteY1" fmla="*/ 1071428 h 1583713"/>
                <a:gd name="connsiteX2" fmla="*/ 31662 w 124811"/>
                <a:gd name="connsiteY2" fmla="*/ 1460895 h 1583713"/>
                <a:gd name="connsiteX3" fmla="*/ 73995 w 124811"/>
                <a:gd name="connsiteY3" fmla="*/ 1558261 h 1583713"/>
                <a:gd name="connsiteX4" fmla="*/ 99395 w 124811"/>
                <a:gd name="connsiteY4" fmla="*/ 1583661 h 1583713"/>
                <a:gd name="connsiteX5" fmla="*/ 99395 w 124811"/>
                <a:gd name="connsiteY5" fmla="*/ 1562495 h 1583713"/>
                <a:gd name="connsiteX6" fmla="*/ 124795 w 124811"/>
                <a:gd name="connsiteY6" fmla="*/ 1490528 h 1583713"/>
                <a:gd name="connsiteX7" fmla="*/ 95162 w 124811"/>
                <a:gd name="connsiteY7" fmla="*/ 838595 h 1583713"/>
                <a:gd name="connsiteX8" fmla="*/ 112095 w 124811"/>
                <a:gd name="connsiteY8" fmla="*/ 25795 h 1583713"/>
                <a:gd name="connsiteX9" fmla="*/ 69762 w 124811"/>
                <a:gd name="connsiteY9" fmla="*/ 190895 h 1583713"/>
                <a:gd name="connsiteX10" fmla="*/ 2028 w 124811"/>
                <a:gd name="connsiteY10" fmla="*/ 55428 h 158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11" h="1583713">
                  <a:moveTo>
                    <a:pt x="2028" y="55428"/>
                  </a:moveTo>
                  <a:cubicBezTo>
                    <a:pt x="-6439" y="202183"/>
                    <a:pt x="14023" y="837184"/>
                    <a:pt x="18962" y="1071428"/>
                  </a:cubicBezTo>
                  <a:cubicBezTo>
                    <a:pt x="23901" y="1305672"/>
                    <a:pt x="22490" y="1379756"/>
                    <a:pt x="31662" y="1460895"/>
                  </a:cubicBezTo>
                  <a:cubicBezTo>
                    <a:pt x="40834" y="1542034"/>
                    <a:pt x="62706" y="1537800"/>
                    <a:pt x="73995" y="1558261"/>
                  </a:cubicBezTo>
                  <a:cubicBezTo>
                    <a:pt x="85284" y="1578722"/>
                    <a:pt x="99395" y="1583661"/>
                    <a:pt x="99395" y="1583661"/>
                  </a:cubicBezTo>
                  <a:cubicBezTo>
                    <a:pt x="103628" y="1584367"/>
                    <a:pt x="95162" y="1578017"/>
                    <a:pt x="99395" y="1562495"/>
                  </a:cubicBezTo>
                  <a:cubicBezTo>
                    <a:pt x="103628" y="1546973"/>
                    <a:pt x="125501" y="1611178"/>
                    <a:pt x="124795" y="1490528"/>
                  </a:cubicBezTo>
                  <a:cubicBezTo>
                    <a:pt x="124090" y="1369878"/>
                    <a:pt x="97279" y="1082717"/>
                    <a:pt x="95162" y="838595"/>
                  </a:cubicBezTo>
                  <a:cubicBezTo>
                    <a:pt x="93045" y="594473"/>
                    <a:pt x="116328" y="133745"/>
                    <a:pt x="112095" y="25795"/>
                  </a:cubicBezTo>
                  <a:cubicBezTo>
                    <a:pt x="107862" y="-82155"/>
                    <a:pt x="85990" y="183134"/>
                    <a:pt x="69762" y="190895"/>
                  </a:cubicBezTo>
                  <a:cubicBezTo>
                    <a:pt x="53534" y="198656"/>
                    <a:pt x="10495" y="-91327"/>
                    <a:pt x="2028" y="554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39462C48-B042-4D28-A8C4-4A5663F55B37}"/>
                </a:ext>
              </a:extLst>
            </p:cNvPr>
            <p:cNvSpPr/>
            <p:nvPr/>
          </p:nvSpPr>
          <p:spPr>
            <a:xfrm>
              <a:off x="4471391" y="2857500"/>
              <a:ext cx="151893" cy="1645534"/>
            </a:xfrm>
            <a:custGeom>
              <a:avLst/>
              <a:gdLst>
                <a:gd name="connsiteX0" fmla="*/ 5359 w 151893"/>
                <a:gd name="connsiteY0" fmla="*/ 94195 h 1723854"/>
                <a:gd name="connsiteX1" fmla="*/ 14884 w 151893"/>
                <a:gd name="connsiteY1" fmla="*/ 1386420 h 1723854"/>
                <a:gd name="connsiteX2" fmla="*/ 2184 w 151893"/>
                <a:gd name="connsiteY2" fmla="*/ 1592795 h 1723854"/>
                <a:gd name="connsiteX3" fmla="*/ 8534 w 151893"/>
                <a:gd name="connsiteY3" fmla="*/ 1672170 h 1723854"/>
                <a:gd name="connsiteX4" fmla="*/ 81559 w 151893"/>
                <a:gd name="connsiteY4" fmla="*/ 1691220 h 1723854"/>
                <a:gd name="connsiteX5" fmla="*/ 151409 w 151893"/>
                <a:gd name="connsiteY5" fmla="*/ 1722970 h 1723854"/>
                <a:gd name="connsiteX6" fmla="*/ 113309 w 151893"/>
                <a:gd name="connsiteY6" fmla="*/ 1653120 h 1723854"/>
                <a:gd name="connsiteX7" fmla="*/ 129184 w 151893"/>
                <a:gd name="connsiteY7" fmla="*/ 1541995 h 1723854"/>
                <a:gd name="connsiteX8" fmla="*/ 72034 w 151893"/>
                <a:gd name="connsiteY8" fmla="*/ 1164170 h 1723854"/>
                <a:gd name="connsiteX9" fmla="*/ 78384 w 151893"/>
                <a:gd name="connsiteY9" fmla="*/ 710145 h 1723854"/>
                <a:gd name="connsiteX10" fmla="*/ 62509 w 151893"/>
                <a:gd name="connsiteY10" fmla="*/ 259295 h 1723854"/>
                <a:gd name="connsiteX11" fmla="*/ 59334 w 151893"/>
                <a:gd name="connsiteY11" fmla="*/ 116420 h 1723854"/>
                <a:gd name="connsiteX12" fmla="*/ 5359 w 151893"/>
                <a:gd name="connsiteY12" fmla="*/ 94195 h 172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93" h="1723854">
                  <a:moveTo>
                    <a:pt x="5359" y="94195"/>
                  </a:moveTo>
                  <a:cubicBezTo>
                    <a:pt x="-2049" y="305862"/>
                    <a:pt x="15413" y="1136653"/>
                    <a:pt x="14884" y="1386420"/>
                  </a:cubicBezTo>
                  <a:cubicBezTo>
                    <a:pt x="14355" y="1636187"/>
                    <a:pt x="3242" y="1545170"/>
                    <a:pt x="2184" y="1592795"/>
                  </a:cubicBezTo>
                  <a:cubicBezTo>
                    <a:pt x="1126" y="1640420"/>
                    <a:pt x="-4695" y="1655766"/>
                    <a:pt x="8534" y="1672170"/>
                  </a:cubicBezTo>
                  <a:cubicBezTo>
                    <a:pt x="21763" y="1688574"/>
                    <a:pt x="57747" y="1682753"/>
                    <a:pt x="81559" y="1691220"/>
                  </a:cubicBezTo>
                  <a:cubicBezTo>
                    <a:pt x="105371" y="1699687"/>
                    <a:pt x="146117" y="1729320"/>
                    <a:pt x="151409" y="1722970"/>
                  </a:cubicBezTo>
                  <a:cubicBezTo>
                    <a:pt x="156701" y="1716620"/>
                    <a:pt x="117013" y="1683283"/>
                    <a:pt x="113309" y="1653120"/>
                  </a:cubicBezTo>
                  <a:cubicBezTo>
                    <a:pt x="109605" y="1622958"/>
                    <a:pt x="136063" y="1623487"/>
                    <a:pt x="129184" y="1541995"/>
                  </a:cubicBezTo>
                  <a:cubicBezTo>
                    <a:pt x="122305" y="1460503"/>
                    <a:pt x="80501" y="1302812"/>
                    <a:pt x="72034" y="1164170"/>
                  </a:cubicBezTo>
                  <a:cubicBezTo>
                    <a:pt x="63567" y="1025528"/>
                    <a:pt x="79971" y="860957"/>
                    <a:pt x="78384" y="710145"/>
                  </a:cubicBezTo>
                  <a:cubicBezTo>
                    <a:pt x="76797" y="559333"/>
                    <a:pt x="65684" y="358249"/>
                    <a:pt x="62509" y="259295"/>
                  </a:cubicBezTo>
                  <a:cubicBezTo>
                    <a:pt x="59334" y="160341"/>
                    <a:pt x="63038" y="142878"/>
                    <a:pt x="59334" y="116420"/>
                  </a:cubicBezTo>
                  <a:cubicBezTo>
                    <a:pt x="55630" y="89962"/>
                    <a:pt x="12767" y="-117472"/>
                    <a:pt x="5359" y="941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7E687221-FF0A-471B-986C-9BACFFF9A468}"/>
                </a:ext>
              </a:extLst>
            </p:cNvPr>
            <p:cNvSpPr/>
            <p:nvPr/>
          </p:nvSpPr>
          <p:spPr>
            <a:xfrm>
              <a:off x="4613275" y="2851150"/>
              <a:ext cx="156666" cy="1651232"/>
            </a:xfrm>
            <a:custGeom>
              <a:avLst/>
              <a:gdLst>
                <a:gd name="connsiteX0" fmla="*/ 12700 w 156666"/>
                <a:gd name="connsiteY0" fmla="*/ 60212 h 1692394"/>
                <a:gd name="connsiteX1" fmla="*/ 19050 w 156666"/>
                <a:gd name="connsiteY1" fmla="*/ 923812 h 1692394"/>
                <a:gd name="connsiteX2" fmla="*/ 0 w 156666"/>
                <a:gd name="connsiteY2" fmla="*/ 1346087 h 1692394"/>
                <a:gd name="connsiteX3" fmla="*/ 19050 w 156666"/>
                <a:gd name="connsiteY3" fmla="*/ 1574687 h 1692394"/>
                <a:gd name="connsiteX4" fmla="*/ 19050 w 156666"/>
                <a:gd name="connsiteY4" fmla="*/ 1628662 h 1692394"/>
                <a:gd name="connsiteX5" fmla="*/ 63500 w 156666"/>
                <a:gd name="connsiteY5" fmla="*/ 1663587 h 1692394"/>
                <a:gd name="connsiteX6" fmla="*/ 155575 w 156666"/>
                <a:gd name="connsiteY6" fmla="*/ 1692162 h 1692394"/>
                <a:gd name="connsiteX7" fmla="*/ 114300 w 156666"/>
                <a:gd name="connsiteY7" fmla="*/ 1647712 h 1692394"/>
                <a:gd name="connsiteX8" fmla="*/ 117475 w 156666"/>
                <a:gd name="connsiteY8" fmla="*/ 1577862 h 1692394"/>
                <a:gd name="connsiteX9" fmla="*/ 104775 w 156666"/>
                <a:gd name="connsiteY9" fmla="*/ 1400062 h 1692394"/>
                <a:gd name="connsiteX10" fmla="*/ 95250 w 156666"/>
                <a:gd name="connsiteY10" fmla="*/ 1203212 h 1692394"/>
                <a:gd name="connsiteX11" fmla="*/ 66675 w 156666"/>
                <a:gd name="connsiteY11" fmla="*/ 619012 h 1692394"/>
                <a:gd name="connsiteX12" fmla="*/ 69850 w 156666"/>
                <a:gd name="connsiteY12" fmla="*/ 342787 h 1692394"/>
                <a:gd name="connsiteX13" fmla="*/ 69850 w 156666"/>
                <a:gd name="connsiteY13" fmla="*/ 187212 h 1692394"/>
                <a:gd name="connsiteX14" fmla="*/ 69850 w 156666"/>
                <a:gd name="connsiteY14" fmla="*/ 107837 h 1692394"/>
                <a:gd name="connsiteX15" fmla="*/ 69850 w 156666"/>
                <a:gd name="connsiteY15" fmla="*/ 76087 h 1692394"/>
                <a:gd name="connsiteX16" fmla="*/ 12700 w 156666"/>
                <a:gd name="connsiteY16" fmla="*/ 60212 h 169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666" h="1692394">
                  <a:moveTo>
                    <a:pt x="12700" y="60212"/>
                  </a:moveTo>
                  <a:cubicBezTo>
                    <a:pt x="4233" y="201500"/>
                    <a:pt x="21167" y="709500"/>
                    <a:pt x="19050" y="923812"/>
                  </a:cubicBezTo>
                  <a:cubicBezTo>
                    <a:pt x="16933" y="1138124"/>
                    <a:pt x="0" y="1237608"/>
                    <a:pt x="0" y="1346087"/>
                  </a:cubicBezTo>
                  <a:cubicBezTo>
                    <a:pt x="0" y="1454566"/>
                    <a:pt x="15875" y="1527591"/>
                    <a:pt x="19050" y="1574687"/>
                  </a:cubicBezTo>
                  <a:cubicBezTo>
                    <a:pt x="22225" y="1621783"/>
                    <a:pt x="11642" y="1613845"/>
                    <a:pt x="19050" y="1628662"/>
                  </a:cubicBezTo>
                  <a:cubicBezTo>
                    <a:pt x="26458" y="1643479"/>
                    <a:pt x="40746" y="1653004"/>
                    <a:pt x="63500" y="1663587"/>
                  </a:cubicBezTo>
                  <a:cubicBezTo>
                    <a:pt x="86254" y="1674170"/>
                    <a:pt x="147108" y="1694808"/>
                    <a:pt x="155575" y="1692162"/>
                  </a:cubicBezTo>
                  <a:cubicBezTo>
                    <a:pt x="164042" y="1689516"/>
                    <a:pt x="120650" y="1666762"/>
                    <a:pt x="114300" y="1647712"/>
                  </a:cubicBezTo>
                  <a:cubicBezTo>
                    <a:pt x="107950" y="1628662"/>
                    <a:pt x="119062" y="1619137"/>
                    <a:pt x="117475" y="1577862"/>
                  </a:cubicBezTo>
                  <a:cubicBezTo>
                    <a:pt x="115888" y="1536587"/>
                    <a:pt x="108479" y="1462504"/>
                    <a:pt x="104775" y="1400062"/>
                  </a:cubicBezTo>
                  <a:cubicBezTo>
                    <a:pt x="101071" y="1337620"/>
                    <a:pt x="101600" y="1333387"/>
                    <a:pt x="95250" y="1203212"/>
                  </a:cubicBezTo>
                  <a:cubicBezTo>
                    <a:pt x="88900" y="1073037"/>
                    <a:pt x="70908" y="762416"/>
                    <a:pt x="66675" y="619012"/>
                  </a:cubicBezTo>
                  <a:cubicBezTo>
                    <a:pt x="62442" y="475608"/>
                    <a:pt x="69321" y="414754"/>
                    <a:pt x="69850" y="342787"/>
                  </a:cubicBezTo>
                  <a:cubicBezTo>
                    <a:pt x="70379" y="270820"/>
                    <a:pt x="69850" y="187212"/>
                    <a:pt x="69850" y="187212"/>
                  </a:cubicBezTo>
                  <a:lnTo>
                    <a:pt x="69850" y="107837"/>
                  </a:lnTo>
                  <a:cubicBezTo>
                    <a:pt x="69850" y="89316"/>
                    <a:pt x="74612" y="82437"/>
                    <a:pt x="69850" y="76087"/>
                  </a:cubicBezTo>
                  <a:cubicBezTo>
                    <a:pt x="65088" y="69737"/>
                    <a:pt x="21167" y="-81076"/>
                    <a:pt x="12700" y="602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CD1E53F6-FA9B-4806-BA5A-5DDC66B440F7}"/>
                </a:ext>
              </a:extLst>
            </p:cNvPr>
            <p:cNvSpPr/>
            <p:nvPr/>
          </p:nvSpPr>
          <p:spPr>
            <a:xfrm>
              <a:off x="4755234" y="2854325"/>
              <a:ext cx="185929" cy="1653453"/>
            </a:xfrm>
            <a:custGeom>
              <a:avLst/>
              <a:gdLst>
                <a:gd name="connsiteX0" fmla="*/ 4091 w 185929"/>
                <a:gd name="connsiteY0" fmla="*/ 50600 h 1685003"/>
                <a:gd name="connsiteX1" fmla="*/ 7266 w 185929"/>
                <a:gd name="connsiteY1" fmla="*/ 714175 h 1685003"/>
                <a:gd name="connsiteX2" fmla="*/ 7266 w 185929"/>
                <a:gd name="connsiteY2" fmla="*/ 1368225 h 1685003"/>
                <a:gd name="connsiteX3" fmla="*/ 7266 w 185929"/>
                <a:gd name="connsiteY3" fmla="*/ 1561900 h 1685003"/>
                <a:gd name="connsiteX4" fmla="*/ 10441 w 185929"/>
                <a:gd name="connsiteY4" fmla="*/ 1638100 h 1685003"/>
                <a:gd name="connsiteX5" fmla="*/ 64416 w 185929"/>
                <a:gd name="connsiteY5" fmla="*/ 1669850 h 1685003"/>
                <a:gd name="connsiteX6" fmla="*/ 185066 w 185929"/>
                <a:gd name="connsiteY6" fmla="*/ 1682550 h 1685003"/>
                <a:gd name="connsiteX7" fmla="*/ 118391 w 185929"/>
                <a:gd name="connsiteY7" fmla="*/ 1622225 h 1685003"/>
                <a:gd name="connsiteX8" fmla="*/ 115216 w 185929"/>
                <a:gd name="connsiteY8" fmla="*/ 1555550 h 1685003"/>
                <a:gd name="connsiteX9" fmla="*/ 92991 w 185929"/>
                <a:gd name="connsiteY9" fmla="*/ 1139625 h 1685003"/>
                <a:gd name="connsiteX10" fmla="*/ 92991 w 185929"/>
                <a:gd name="connsiteY10" fmla="*/ 520500 h 1685003"/>
                <a:gd name="connsiteX11" fmla="*/ 70766 w 185929"/>
                <a:gd name="connsiteY11" fmla="*/ 250625 h 1685003"/>
                <a:gd name="connsiteX12" fmla="*/ 70766 w 185929"/>
                <a:gd name="connsiteY12" fmla="*/ 107750 h 1685003"/>
                <a:gd name="connsiteX13" fmla="*/ 70766 w 185929"/>
                <a:gd name="connsiteY13" fmla="*/ 53775 h 1685003"/>
                <a:gd name="connsiteX14" fmla="*/ 4091 w 185929"/>
                <a:gd name="connsiteY14" fmla="*/ 50600 h 168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929" h="1685003">
                  <a:moveTo>
                    <a:pt x="4091" y="50600"/>
                  </a:moveTo>
                  <a:cubicBezTo>
                    <a:pt x="-6492" y="160667"/>
                    <a:pt x="6737" y="494571"/>
                    <a:pt x="7266" y="714175"/>
                  </a:cubicBezTo>
                  <a:cubicBezTo>
                    <a:pt x="7795" y="933779"/>
                    <a:pt x="7266" y="1368225"/>
                    <a:pt x="7266" y="1368225"/>
                  </a:cubicBezTo>
                  <a:cubicBezTo>
                    <a:pt x="7266" y="1509512"/>
                    <a:pt x="6737" y="1516921"/>
                    <a:pt x="7266" y="1561900"/>
                  </a:cubicBezTo>
                  <a:cubicBezTo>
                    <a:pt x="7795" y="1606879"/>
                    <a:pt x="916" y="1620108"/>
                    <a:pt x="10441" y="1638100"/>
                  </a:cubicBezTo>
                  <a:cubicBezTo>
                    <a:pt x="19966" y="1656092"/>
                    <a:pt x="35312" y="1662442"/>
                    <a:pt x="64416" y="1669850"/>
                  </a:cubicBezTo>
                  <a:cubicBezTo>
                    <a:pt x="93520" y="1677258"/>
                    <a:pt x="176070" y="1690488"/>
                    <a:pt x="185066" y="1682550"/>
                  </a:cubicBezTo>
                  <a:cubicBezTo>
                    <a:pt x="194062" y="1674613"/>
                    <a:pt x="130033" y="1643392"/>
                    <a:pt x="118391" y="1622225"/>
                  </a:cubicBezTo>
                  <a:cubicBezTo>
                    <a:pt x="106749" y="1601058"/>
                    <a:pt x="119449" y="1635983"/>
                    <a:pt x="115216" y="1555550"/>
                  </a:cubicBezTo>
                  <a:cubicBezTo>
                    <a:pt x="110983" y="1475117"/>
                    <a:pt x="96695" y="1312133"/>
                    <a:pt x="92991" y="1139625"/>
                  </a:cubicBezTo>
                  <a:cubicBezTo>
                    <a:pt x="89287" y="967117"/>
                    <a:pt x="96695" y="668667"/>
                    <a:pt x="92991" y="520500"/>
                  </a:cubicBezTo>
                  <a:cubicBezTo>
                    <a:pt x="89287" y="372333"/>
                    <a:pt x="74470" y="319417"/>
                    <a:pt x="70766" y="250625"/>
                  </a:cubicBezTo>
                  <a:cubicBezTo>
                    <a:pt x="67062" y="181833"/>
                    <a:pt x="70766" y="107750"/>
                    <a:pt x="70766" y="107750"/>
                  </a:cubicBezTo>
                  <a:cubicBezTo>
                    <a:pt x="70766" y="74942"/>
                    <a:pt x="74470" y="64887"/>
                    <a:pt x="70766" y="53775"/>
                  </a:cubicBezTo>
                  <a:cubicBezTo>
                    <a:pt x="67062" y="42663"/>
                    <a:pt x="14674" y="-59467"/>
                    <a:pt x="4091" y="50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84DE9879-90EC-49EB-A59D-ED6B5FA22E16}"/>
                </a:ext>
              </a:extLst>
            </p:cNvPr>
            <p:cNvSpPr/>
            <p:nvPr/>
          </p:nvSpPr>
          <p:spPr>
            <a:xfrm>
              <a:off x="4901083" y="2847974"/>
              <a:ext cx="160182" cy="1643801"/>
            </a:xfrm>
            <a:custGeom>
              <a:avLst/>
              <a:gdLst>
                <a:gd name="connsiteX0" fmla="*/ 7467 w 160182"/>
                <a:gd name="connsiteY0" fmla="*/ 74302 h 1676828"/>
                <a:gd name="connsiteX1" fmla="*/ 1117 w 160182"/>
                <a:gd name="connsiteY1" fmla="*/ 1029977 h 1676828"/>
                <a:gd name="connsiteX2" fmla="*/ 13817 w 160182"/>
                <a:gd name="connsiteY2" fmla="*/ 1499877 h 1676828"/>
                <a:gd name="connsiteX3" fmla="*/ 13817 w 160182"/>
                <a:gd name="connsiteY3" fmla="*/ 1617352 h 1676828"/>
                <a:gd name="connsiteX4" fmla="*/ 61442 w 160182"/>
                <a:gd name="connsiteY4" fmla="*/ 1664977 h 1676828"/>
                <a:gd name="connsiteX5" fmla="*/ 159867 w 160182"/>
                <a:gd name="connsiteY5" fmla="*/ 1674502 h 1676828"/>
                <a:gd name="connsiteX6" fmla="*/ 93192 w 160182"/>
                <a:gd name="connsiteY6" fmla="*/ 1630052 h 1676828"/>
                <a:gd name="connsiteX7" fmla="*/ 105892 w 160182"/>
                <a:gd name="connsiteY7" fmla="*/ 1515752 h 1676828"/>
                <a:gd name="connsiteX8" fmla="*/ 112242 w 160182"/>
                <a:gd name="connsiteY8" fmla="*/ 1182377 h 1676828"/>
                <a:gd name="connsiteX9" fmla="*/ 80492 w 160182"/>
                <a:gd name="connsiteY9" fmla="*/ 833127 h 1676828"/>
                <a:gd name="connsiteX10" fmla="*/ 86842 w 160182"/>
                <a:gd name="connsiteY10" fmla="*/ 414027 h 1676828"/>
                <a:gd name="connsiteX11" fmla="*/ 96367 w 160182"/>
                <a:gd name="connsiteY11" fmla="*/ 182252 h 1676828"/>
                <a:gd name="connsiteX12" fmla="*/ 96367 w 160182"/>
                <a:gd name="connsiteY12" fmla="*/ 115577 h 1676828"/>
                <a:gd name="connsiteX13" fmla="*/ 86842 w 160182"/>
                <a:gd name="connsiteY13" fmla="*/ 64777 h 1676828"/>
                <a:gd name="connsiteX14" fmla="*/ 67792 w 160182"/>
                <a:gd name="connsiteY14" fmla="*/ 64777 h 1676828"/>
                <a:gd name="connsiteX15" fmla="*/ 61442 w 160182"/>
                <a:gd name="connsiteY15" fmla="*/ 64777 h 1676828"/>
                <a:gd name="connsiteX16" fmla="*/ 7467 w 160182"/>
                <a:gd name="connsiteY16" fmla="*/ 74302 h 167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182" h="1676828">
                  <a:moveTo>
                    <a:pt x="7467" y="74302"/>
                  </a:moveTo>
                  <a:cubicBezTo>
                    <a:pt x="-2587" y="235169"/>
                    <a:pt x="59" y="792381"/>
                    <a:pt x="1117" y="1029977"/>
                  </a:cubicBezTo>
                  <a:cubicBezTo>
                    <a:pt x="2175" y="1267573"/>
                    <a:pt x="11700" y="1401981"/>
                    <a:pt x="13817" y="1499877"/>
                  </a:cubicBezTo>
                  <a:cubicBezTo>
                    <a:pt x="15934" y="1597773"/>
                    <a:pt x="5880" y="1589836"/>
                    <a:pt x="13817" y="1617352"/>
                  </a:cubicBezTo>
                  <a:cubicBezTo>
                    <a:pt x="21754" y="1644868"/>
                    <a:pt x="37100" y="1655452"/>
                    <a:pt x="61442" y="1664977"/>
                  </a:cubicBezTo>
                  <a:cubicBezTo>
                    <a:pt x="85784" y="1674502"/>
                    <a:pt x="154575" y="1680323"/>
                    <a:pt x="159867" y="1674502"/>
                  </a:cubicBezTo>
                  <a:cubicBezTo>
                    <a:pt x="165159" y="1668681"/>
                    <a:pt x="102188" y="1656510"/>
                    <a:pt x="93192" y="1630052"/>
                  </a:cubicBezTo>
                  <a:cubicBezTo>
                    <a:pt x="84196" y="1603594"/>
                    <a:pt x="102717" y="1590364"/>
                    <a:pt x="105892" y="1515752"/>
                  </a:cubicBezTo>
                  <a:cubicBezTo>
                    <a:pt x="109067" y="1441140"/>
                    <a:pt x="116475" y="1296148"/>
                    <a:pt x="112242" y="1182377"/>
                  </a:cubicBezTo>
                  <a:cubicBezTo>
                    <a:pt x="108009" y="1068606"/>
                    <a:pt x="84725" y="961185"/>
                    <a:pt x="80492" y="833127"/>
                  </a:cubicBezTo>
                  <a:cubicBezTo>
                    <a:pt x="76259" y="705069"/>
                    <a:pt x="84196" y="522506"/>
                    <a:pt x="86842" y="414027"/>
                  </a:cubicBezTo>
                  <a:cubicBezTo>
                    <a:pt x="89488" y="305548"/>
                    <a:pt x="94780" y="231994"/>
                    <a:pt x="96367" y="182252"/>
                  </a:cubicBezTo>
                  <a:cubicBezTo>
                    <a:pt x="97955" y="132510"/>
                    <a:pt x="97954" y="135156"/>
                    <a:pt x="96367" y="115577"/>
                  </a:cubicBezTo>
                  <a:cubicBezTo>
                    <a:pt x="94780" y="95998"/>
                    <a:pt x="91605" y="73244"/>
                    <a:pt x="86842" y="64777"/>
                  </a:cubicBezTo>
                  <a:cubicBezTo>
                    <a:pt x="82079" y="56310"/>
                    <a:pt x="67792" y="64777"/>
                    <a:pt x="67792" y="64777"/>
                  </a:cubicBezTo>
                  <a:cubicBezTo>
                    <a:pt x="63559" y="64777"/>
                    <a:pt x="66733" y="65835"/>
                    <a:pt x="61442" y="64777"/>
                  </a:cubicBezTo>
                  <a:cubicBezTo>
                    <a:pt x="56151" y="63719"/>
                    <a:pt x="17521" y="-86565"/>
                    <a:pt x="7467" y="74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A1B25389-AA6B-4B68-B4CA-F372C1623057}"/>
                </a:ext>
              </a:extLst>
            </p:cNvPr>
            <p:cNvSpPr/>
            <p:nvPr/>
          </p:nvSpPr>
          <p:spPr>
            <a:xfrm>
              <a:off x="5039739" y="2851150"/>
              <a:ext cx="144809" cy="1644796"/>
            </a:xfrm>
            <a:custGeom>
              <a:avLst/>
              <a:gdLst>
                <a:gd name="connsiteX0" fmla="*/ 2161 w 144809"/>
                <a:gd name="connsiteY0" fmla="*/ 93162 h 1696683"/>
                <a:gd name="connsiteX1" fmla="*/ 24386 w 144809"/>
                <a:gd name="connsiteY1" fmla="*/ 1325062 h 1696683"/>
                <a:gd name="connsiteX2" fmla="*/ 27561 w 144809"/>
                <a:gd name="connsiteY2" fmla="*/ 1550487 h 1696683"/>
                <a:gd name="connsiteX3" fmla="*/ 24386 w 144809"/>
                <a:gd name="connsiteY3" fmla="*/ 1642562 h 1696683"/>
                <a:gd name="connsiteX4" fmla="*/ 46611 w 144809"/>
                <a:gd name="connsiteY4" fmla="*/ 1677487 h 1696683"/>
                <a:gd name="connsiteX5" fmla="*/ 141861 w 144809"/>
                <a:gd name="connsiteY5" fmla="*/ 1696537 h 1696683"/>
                <a:gd name="connsiteX6" fmla="*/ 119636 w 144809"/>
                <a:gd name="connsiteY6" fmla="*/ 1667962 h 1696683"/>
                <a:gd name="connsiteX7" fmla="*/ 110111 w 144809"/>
                <a:gd name="connsiteY7" fmla="*/ 1585412 h 1696683"/>
                <a:gd name="connsiteX8" fmla="*/ 91061 w 144809"/>
                <a:gd name="connsiteY8" fmla="*/ 963112 h 1696683"/>
                <a:gd name="connsiteX9" fmla="*/ 94236 w 144809"/>
                <a:gd name="connsiteY9" fmla="*/ 280487 h 1696683"/>
                <a:gd name="connsiteX10" fmla="*/ 94236 w 144809"/>
                <a:gd name="connsiteY10" fmla="*/ 140787 h 1696683"/>
                <a:gd name="connsiteX11" fmla="*/ 84711 w 144809"/>
                <a:gd name="connsiteY11" fmla="*/ 93162 h 1696683"/>
                <a:gd name="connsiteX12" fmla="*/ 2161 w 144809"/>
                <a:gd name="connsiteY12" fmla="*/ 93162 h 169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809" h="1696683">
                  <a:moveTo>
                    <a:pt x="2161" y="93162"/>
                  </a:moveTo>
                  <a:cubicBezTo>
                    <a:pt x="-7893" y="298479"/>
                    <a:pt x="20153" y="1082175"/>
                    <a:pt x="24386" y="1325062"/>
                  </a:cubicBezTo>
                  <a:cubicBezTo>
                    <a:pt x="28619" y="1567949"/>
                    <a:pt x="27561" y="1497570"/>
                    <a:pt x="27561" y="1550487"/>
                  </a:cubicBezTo>
                  <a:cubicBezTo>
                    <a:pt x="27561" y="1603404"/>
                    <a:pt x="21211" y="1621395"/>
                    <a:pt x="24386" y="1642562"/>
                  </a:cubicBezTo>
                  <a:cubicBezTo>
                    <a:pt x="27561" y="1663729"/>
                    <a:pt x="27032" y="1668491"/>
                    <a:pt x="46611" y="1677487"/>
                  </a:cubicBezTo>
                  <a:cubicBezTo>
                    <a:pt x="66190" y="1686483"/>
                    <a:pt x="129690" y="1698124"/>
                    <a:pt x="141861" y="1696537"/>
                  </a:cubicBezTo>
                  <a:cubicBezTo>
                    <a:pt x="154032" y="1694950"/>
                    <a:pt x="124928" y="1686483"/>
                    <a:pt x="119636" y="1667962"/>
                  </a:cubicBezTo>
                  <a:cubicBezTo>
                    <a:pt x="114344" y="1649441"/>
                    <a:pt x="114873" y="1702887"/>
                    <a:pt x="110111" y="1585412"/>
                  </a:cubicBezTo>
                  <a:cubicBezTo>
                    <a:pt x="105349" y="1467937"/>
                    <a:pt x="93707" y="1180599"/>
                    <a:pt x="91061" y="963112"/>
                  </a:cubicBezTo>
                  <a:cubicBezTo>
                    <a:pt x="88415" y="745625"/>
                    <a:pt x="93707" y="417541"/>
                    <a:pt x="94236" y="280487"/>
                  </a:cubicBezTo>
                  <a:cubicBezTo>
                    <a:pt x="94765" y="143433"/>
                    <a:pt x="95823" y="172008"/>
                    <a:pt x="94236" y="140787"/>
                  </a:cubicBezTo>
                  <a:cubicBezTo>
                    <a:pt x="92649" y="109566"/>
                    <a:pt x="92649" y="101629"/>
                    <a:pt x="84711" y="93162"/>
                  </a:cubicBezTo>
                  <a:cubicBezTo>
                    <a:pt x="76774" y="84695"/>
                    <a:pt x="12215" y="-112155"/>
                    <a:pt x="2161" y="931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4A2EF2D3-4546-41A4-8294-CAF6CFA7398E}"/>
                </a:ext>
              </a:extLst>
            </p:cNvPr>
            <p:cNvSpPr/>
            <p:nvPr/>
          </p:nvSpPr>
          <p:spPr>
            <a:xfrm>
              <a:off x="5182609" y="2805290"/>
              <a:ext cx="154526" cy="1710248"/>
            </a:xfrm>
            <a:custGeom>
              <a:avLst/>
              <a:gdLst>
                <a:gd name="connsiteX0" fmla="*/ 2166 w 154526"/>
                <a:gd name="connsiteY0" fmla="*/ 83960 h 1710248"/>
                <a:gd name="connsiteX1" fmla="*/ 2166 w 154526"/>
                <a:gd name="connsiteY1" fmla="*/ 137935 h 1710248"/>
                <a:gd name="connsiteX2" fmla="*/ 14866 w 154526"/>
                <a:gd name="connsiteY2" fmla="*/ 1373010 h 1710248"/>
                <a:gd name="connsiteX3" fmla="*/ 8516 w 154526"/>
                <a:gd name="connsiteY3" fmla="*/ 1652410 h 1710248"/>
                <a:gd name="connsiteX4" fmla="*/ 151391 w 154526"/>
                <a:gd name="connsiteY4" fmla="*/ 1709560 h 1710248"/>
                <a:gd name="connsiteX5" fmla="*/ 106941 w 154526"/>
                <a:gd name="connsiteY5" fmla="*/ 1677810 h 1710248"/>
                <a:gd name="connsiteX6" fmla="*/ 103766 w 154526"/>
                <a:gd name="connsiteY6" fmla="*/ 1588910 h 1710248"/>
                <a:gd name="connsiteX7" fmla="*/ 100591 w 154526"/>
                <a:gd name="connsiteY7" fmla="*/ 1087260 h 1710248"/>
                <a:gd name="connsiteX8" fmla="*/ 100591 w 154526"/>
                <a:gd name="connsiteY8" fmla="*/ 725310 h 1710248"/>
                <a:gd name="connsiteX9" fmla="*/ 116466 w 154526"/>
                <a:gd name="connsiteY9" fmla="*/ 249060 h 1710248"/>
                <a:gd name="connsiteX10" fmla="*/ 94241 w 154526"/>
                <a:gd name="connsiteY10" fmla="*/ 137935 h 1710248"/>
                <a:gd name="connsiteX11" fmla="*/ 97416 w 154526"/>
                <a:gd name="connsiteY11" fmla="*/ 87135 h 1710248"/>
                <a:gd name="connsiteX12" fmla="*/ 119641 w 154526"/>
                <a:gd name="connsiteY12" fmla="*/ 71260 h 1710248"/>
                <a:gd name="connsiteX13" fmla="*/ 84716 w 154526"/>
                <a:gd name="connsiteY13" fmla="*/ 71260 h 1710248"/>
                <a:gd name="connsiteX14" fmla="*/ 2166 w 154526"/>
                <a:gd name="connsiteY14" fmla="*/ 83960 h 17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526" h="1710248">
                  <a:moveTo>
                    <a:pt x="2166" y="83960"/>
                  </a:moveTo>
                  <a:cubicBezTo>
                    <a:pt x="1107" y="3526"/>
                    <a:pt x="49" y="-76907"/>
                    <a:pt x="2166" y="137935"/>
                  </a:cubicBezTo>
                  <a:cubicBezTo>
                    <a:pt x="4283" y="352777"/>
                    <a:pt x="13808" y="1120598"/>
                    <a:pt x="14866" y="1373010"/>
                  </a:cubicBezTo>
                  <a:cubicBezTo>
                    <a:pt x="15924" y="1625422"/>
                    <a:pt x="-14238" y="1596318"/>
                    <a:pt x="8516" y="1652410"/>
                  </a:cubicBezTo>
                  <a:cubicBezTo>
                    <a:pt x="31270" y="1708502"/>
                    <a:pt x="134987" y="1705327"/>
                    <a:pt x="151391" y="1709560"/>
                  </a:cubicBezTo>
                  <a:cubicBezTo>
                    <a:pt x="167795" y="1713793"/>
                    <a:pt x="114878" y="1697918"/>
                    <a:pt x="106941" y="1677810"/>
                  </a:cubicBezTo>
                  <a:cubicBezTo>
                    <a:pt x="99004" y="1657702"/>
                    <a:pt x="104824" y="1687335"/>
                    <a:pt x="103766" y="1588910"/>
                  </a:cubicBezTo>
                  <a:cubicBezTo>
                    <a:pt x="102708" y="1490485"/>
                    <a:pt x="101120" y="1231193"/>
                    <a:pt x="100591" y="1087260"/>
                  </a:cubicBezTo>
                  <a:cubicBezTo>
                    <a:pt x="100062" y="943327"/>
                    <a:pt x="97945" y="865010"/>
                    <a:pt x="100591" y="725310"/>
                  </a:cubicBezTo>
                  <a:cubicBezTo>
                    <a:pt x="103237" y="585610"/>
                    <a:pt x="117524" y="346956"/>
                    <a:pt x="116466" y="249060"/>
                  </a:cubicBezTo>
                  <a:cubicBezTo>
                    <a:pt x="115408" y="151164"/>
                    <a:pt x="97416" y="164923"/>
                    <a:pt x="94241" y="137935"/>
                  </a:cubicBezTo>
                  <a:cubicBezTo>
                    <a:pt x="91066" y="110947"/>
                    <a:pt x="93183" y="98248"/>
                    <a:pt x="97416" y="87135"/>
                  </a:cubicBezTo>
                  <a:cubicBezTo>
                    <a:pt x="101649" y="76022"/>
                    <a:pt x="121758" y="73906"/>
                    <a:pt x="119641" y="71260"/>
                  </a:cubicBezTo>
                  <a:cubicBezTo>
                    <a:pt x="117524" y="68614"/>
                    <a:pt x="84716" y="71260"/>
                    <a:pt x="84716" y="71260"/>
                  </a:cubicBezTo>
                  <a:lnTo>
                    <a:pt x="2166" y="839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0ED1BADC-99C1-4E15-872B-50223A0A37A7}"/>
                </a:ext>
              </a:extLst>
            </p:cNvPr>
            <p:cNvSpPr/>
            <p:nvPr/>
          </p:nvSpPr>
          <p:spPr>
            <a:xfrm>
              <a:off x="5332584" y="2860675"/>
              <a:ext cx="145359" cy="1649121"/>
            </a:xfrm>
            <a:custGeom>
              <a:avLst/>
              <a:gdLst>
                <a:gd name="connsiteX0" fmla="*/ 4591 w 145359"/>
                <a:gd name="connsiteY0" fmla="*/ 80973 h 1688819"/>
                <a:gd name="connsiteX1" fmla="*/ 17291 w 145359"/>
                <a:gd name="connsiteY1" fmla="*/ 957273 h 1688819"/>
                <a:gd name="connsiteX2" fmla="*/ 26816 w 145359"/>
                <a:gd name="connsiteY2" fmla="*/ 1627198 h 1688819"/>
                <a:gd name="connsiteX3" fmla="*/ 52216 w 145359"/>
                <a:gd name="connsiteY3" fmla="*/ 1665298 h 1688819"/>
                <a:gd name="connsiteX4" fmla="*/ 144291 w 145359"/>
                <a:gd name="connsiteY4" fmla="*/ 1687523 h 1688819"/>
                <a:gd name="connsiteX5" fmla="*/ 103016 w 145359"/>
                <a:gd name="connsiteY5" fmla="*/ 1627198 h 1688819"/>
                <a:gd name="connsiteX6" fmla="*/ 112541 w 145359"/>
                <a:gd name="connsiteY6" fmla="*/ 1395423 h 1688819"/>
                <a:gd name="connsiteX7" fmla="*/ 96666 w 145359"/>
                <a:gd name="connsiteY7" fmla="*/ 642948 h 1688819"/>
                <a:gd name="connsiteX8" fmla="*/ 83966 w 145359"/>
                <a:gd name="connsiteY8" fmla="*/ 217498 h 1688819"/>
                <a:gd name="connsiteX9" fmla="*/ 77616 w 145359"/>
                <a:gd name="connsiteY9" fmla="*/ 106373 h 1688819"/>
                <a:gd name="connsiteX10" fmla="*/ 103016 w 145359"/>
                <a:gd name="connsiteY10" fmla="*/ 46048 h 1688819"/>
                <a:gd name="connsiteX11" fmla="*/ 4591 w 145359"/>
                <a:gd name="connsiteY11" fmla="*/ 80973 h 16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359" h="1688819">
                  <a:moveTo>
                    <a:pt x="4591" y="80973"/>
                  </a:moveTo>
                  <a:cubicBezTo>
                    <a:pt x="-9696" y="232844"/>
                    <a:pt x="13587" y="699569"/>
                    <a:pt x="17291" y="957273"/>
                  </a:cubicBezTo>
                  <a:cubicBezTo>
                    <a:pt x="20995" y="1214977"/>
                    <a:pt x="20995" y="1509194"/>
                    <a:pt x="26816" y="1627198"/>
                  </a:cubicBezTo>
                  <a:cubicBezTo>
                    <a:pt x="32637" y="1745202"/>
                    <a:pt x="32637" y="1655244"/>
                    <a:pt x="52216" y="1665298"/>
                  </a:cubicBezTo>
                  <a:cubicBezTo>
                    <a:pt x="71795" y="1675352"/>
                    <a:pt x="135824" y="1693873"/>
                    <a:pt x="144291" y="1687523"/>
                  </a:cubicBezTo>
                  <a:cubicBezTo>
                    <a:pt x="152758" y="1681173"/>
                    <a:pt x="108308" y="1675881"/>
                    <a:pt x="103016" y="1627198"/>
                  </a:cubicBezTo>
                  <a:cubicBezTo>
                    <a:pt x="97724" y="1578515"/>
                    <a:pt x="113599" y="1559465"/>
                    <a:pt x="112541" y="1395423"/>
                  </a:cubicBezTo>
                  <a:cubicBezTo>
                    <a:pt x="111483" y="1231381"/>
                    <a:pt x="101428" y="839269"/>
                    <a:pt x="96666" y="642948"/>
                  </a:cubicBezTo>
                  <a:cubicBezTo>
                    <a:pt x="91904" y="446627"/>
                    <a:pt x="87141" y="306927"/>
                    <a:pt x="83966" y="217498"/>
                  </a:cubicBezTo>
                  <a:cubicBezTo>
                    <a:pt x="80791" y="128069"/>
                    <a:pt x="74441" y="134948"/>
                    <a:pt x="77616" y="106373"/>
                  </a:cubicBezTo>
                  <a:cubicBezTo>
                    <a:pt x="80791" y="77798"/>
                    <a:pt x="112012" y="56631"/>
                    <a:pt x="103016" y="46048"/>
                  </a:cubicBezTo>
                  <a:cubicBezTo>
                    <a:pt x="94020" y="35465"/>
                    <a:pt x="18878" y="-70898"/>
                    <a:pt x="4591" y="809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43E72A61-2159-4D67-9E42-02546539136F}"/>
                </a:ext>
              </a:extLst>
            </p:cNvPr>
            <p:cNvSpPr/>
            <p:nvPr/>
          </p:nvSpPr>
          <p:spPr>
            <a:xfrm>
              <a:off x="5444533" y="2847974"/>
              <a:ext cx="153324" cy="1660799"/>
            </a:xfrm>
            <a:custGeom>
              <a:avLst/>
              <a:gdLst>
                <a:gd name="connsiteX0" fmla="*/ 105367 w 153324"/>
                <a:gd name="connsiteY0" fmla="*/ 83069 h 1705768"/>
                <a:gd name="connsiteX1" fmla="*/ 114892 w 153324"/>
                <a:gd name="connsiteY1" fmla="*/ 1140344 h 1705768"/>
                <a:gd name="connsiteX2" fmla="*/ 111717 w 153324"/>
                <a:gd name="connsiteY2" fmla="*/ 1540394 h 1705768"/>
                <a:gd name="connsiteX3" fmla="*/ 130767 w 153324"/>
                <a:gd name="connsiteY3" fmla="*/ 1667394 h 1705768"/>
                <a:gd name="connsiteX4" fmla="*/ 149817 w 153324"/>
                <a:gd name="connsiteY4" fmla="*/ 1705494 h 1705768"/>
                <a:gd name="connsiteX5" fmla="*/ 54567 w 153324"/>
                <a:gd name="connsiteY5" fmla="*/ 1676919 h 1705768"/>
                <a:gd name="connsiteX6" fmla="*/ 51392 w 153324"/>
                <a:gd name="connsiteY6" fmla="*/ 1553094 h 1705768"/>
                <a:gd name="connsiteX7" fmla="*/ 51392 w 153324"/>
                <a:gd name="connsiteY7" fmla="*/ 600594 h 1705768"/>
                <a:gd name="connsiteX8" fmla="*/ 32342 w 153324"/>
                <a:gd name="connsiteY8" fmla="*/ 254519 h 1705768"/>
                <a:gd name="connsiteX9" fmla="*/ 32342 w 153324"/>
                <a:gd name="connsiteY9" fmla="*/ 79894 h 1705768"/>
                <a:gd name="connsiteX10" fmla="*/ 592 w 153324"/>
                <a:gd name="connsiteY10" fmla="*/ 70369 h 1705768"/>
                <a:gd name="connsiteX11" fmla="*/ 105367 w 153324"/>
                <a:gd name="connsiteY11" fmla="*/ 83069 h 170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324" h="1705768">
                  <a:moveTo>
                    <a:pt x="105367" y="83069"/>
                  </a:moveTo>
                  <a:cubicBezTo>
                    <a:pt x="124417" y="261398"/>
                    <a:pt x="113834" y="897457"/>
                    <a:pt x="114892" y="1140344"/>
                  </a:cubicBezTo>
                  <a:cubicBezTo>
                    <a:pt x="115950" y="1383232"/>
                    <a:pt x="109071" y="1452552"/>
                    <a:pt x="111717" y="1540394"/>
                  </a:cubicBezTo>
                  <a:cubicBezTo>
                    <a:pt x="114363" y="1628236"/>
                    <a:pt x="124417" y="1639877"/>
                    <a:pt x="130767" y="1667394"/>
                  </a:cubicBezTo>
                  <a:cubicBezTo>
                    <a:pt x="137117" y="1694911"/>
                    <a:pt x="162517" y="1703907"/>
                    <a:pt x="149817" y="1705494"/>
                  </a:cubicBezTo>
                  <a:cubicBezTo>
                    <a:pt x="137117" y="1707081"/>
                    <a:pt x="70971" y="1702319"/>
                    <a:pt x="54567" y="1676919"/>
                  </a:cubicBezTo>
                  <a:cubicBezTo>
                    <a:pt x="38163" y="1651519"/>
                    <a:pt x="51921" y="1732481"/>
                    <a:pt x="51392" y="1553094"/>
                  </a:cubicBezTo>
                  <a:cubicBezTo>
                    <a:pt x="50863" y="1373707"/>
                    <a:pt x="54567" y="817023"/>
                    <a:pt x="51392" y="600594"/>
                  </a:cubicBezTo>
                  <a:cubicBezTo>
                    <a:pt x="48217" y="384165"/>
                    <a:pt x="35517" y="341302"/>
                    <a:pt x="32342" y="254519"/>
                  </a:cubicBezTo>
                  <a:cubicBezTo>
                    <a:pt x="29167" y="167736"/>
                    <a:pt x="37634" y="110586"/>
                    <a:pt x="32342" y="79894"/>
                  </a:cubicBezTo>
                  <a:cubicBezTo>
                    <a:pt x="27050" y="49202"/>
                    <a:pt x="-4700" y="71956"/>
                    <a:pt x="592" y="70369"/>
                  </a:cubicBezTo>
                  <a:cubicBezTo>
                    <a:pt x="5884" y="68782"/>
                    <a:pt x="86317" y="-95260"/>
                    <a:pt x="105367" y="830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16D7217E-7492-4E99-9670-34F466414728}"/>
                </a:ext>
              </a:extLst>
            </p:cNvPr>
            <p:cNvSpPr/>
            <p:nvPr/>
          </p:nvSpPr>
          <p:spPr>
            <a:xfrm>
              <a:off x="5610929" y="2861110"/>
              <a:ext cx="152424" cy="1648889"/>
            </a:xfrm>
            <a:custGeom>
              <a:avLst/>
              <a:gdLst>
                <a:gd name="connsiteX0" fmla="*/ 5646 w 152424"/>
                <a:gd name="connsiteY0" fmla="*/ 12265 h 1648889"/>
                <a:gd name="connsiteX1" fmla="*/ 8821 w 152424"/>
                <a:gd name="connsiteY1" fmla="*/ 202765 h 1648889"/>
                <a:gd name="connsiteX2" fmla="*/ 27871 w 152424"/>
                <a:gd name="connsiteY2" fmla="*/ 1431490 h 1648889"/>
                <a:gd name="connsiteX3" fmla="*/ 21521 w 152424"/>
                <a:gd name="connsiteY3" fmla="*/ 1577540 h 1648889"/>
                <a:gd name="connsiteX4" fmla="*/ 65971 w 152424"/>
                <a:gd name="connsiteY4" fmla="*/ 1631515 h 1648889"/>
                <a:gd name="connsiteX5" fmla="*/ 151696 w 152424"/>
                <a:gd name="connsiteY5" fmla="*/ 1647390 h 1648889"/>
                <a:gd name="connsiteX6" fmla="*/ 107246 w 152424"/>
                <a:gd name="connsiteY6" fmla="*/ 1599765 h 1648889"/>
                <a:gd name="connsiteX7" fmla="*/ 107246 w 152424"/>
                <a:gd name="connsiteY7" fmla="*/ 1504515 h 1648889"/>
                <a:gd name="connsiteX8" fmla="*/ 110421 w 152424"/>
                <a:gd name="connsiteY8" fmla="*/ 1158440 h 1648889"/>
                <a:gd name="connsiteX9" fmla="*/ 94546 w 152424"/>
                <a:gd name="connsiteY9" fmla="*/ 513915 h 1648889"/>
                <a:gd name="connsiteX10" fmla="*/ 97721 w 152424"/>
                <a:gd name="connsiteY10" fmla="*/ 136090 h 1648889"/>
                <a:gd name="connsiteX11" fmla="*/ 107246 w 152424"/>
                <a:gd name="connsiteY11" fmla="*/ 63065 h 1648889"/>
                <a:gd name="connsiteX12" fmla="*/ 129471 w 152424"/>
                <a:gd name="connsiteY12" fmla="*/ 21790 h 1648889"/>
                <a:gd name="connsiteX13" fmla="*/ 85021 w 152424"/>
                <a:gd name="connsiteY13" fmla="*/ 18615 h 1648889"/>
                <a:gd name="connsiteX14" fmla="*/ 5646 w 152424"/>
                <a:gd name="connsiteY14" fmla="*/ 12265 h 164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24" h="1648889">
                  <a:moveTo>
                    <a:pt x="5646" y="12265"/>
                  </a:moveTo>
                  <a:cubicBezTo>
                    <a:pt x="-7054" y="42957"/>
                    <a:pt x="5117" y="-33772"/>
                    <a:pt x="8821" y="202765"/>
                  </a:cubicBezTo>
                  <a:cubicBezTo>
                    <a:pt x="12525" y="439302"/>
                    <a:pt x="25754" y="1202361"/>
                    <a:pt x="27871" y="1431490"/>
                  </a:cubicBezTo>
                  <a:cubicBezTo>
                    <a:pt x="29988" y="1660619"/>
                    <a:pt x="15171" y="1544203"/>
                    <a:pt x="21521" y="1577540"/>
                  </a:cubicBezTo>
                  <a:cubicBezTo>
                    <a:pt x="27871" y="1610878"/>
                    <a:pt x="44275" y="1619873"/>
                    <a:pt x="65971" y="1631515"/>
                  </a:cubicBezTo>
                  <a:cubicBezTo>
                    <a:pt x="87667" y="1643157"/>
                    <a:pt x="144817" y="1652682"/>
                    <a:pt x="151696" y="1647390"/>
                  </a:cubicBezTo>
                  <a:cubicBezTo>
                    <a:pt x="158575" y="1642098"/>
                    <a:pt x="114654" y="1623578"/>
                    <a:pt x="107246" y="1599765"/>
                  </a:cubicBezTo>
                  <a:cubicBezTo>
                    <a:pt x="99838" y="1575953"/>
                    <a:pt x="106717" y="1578069"/>
                    <a:pt x="107246" y="1504515"/>
                  </a:cubicBezTo>
                  <a:cubicBezTo>
                    <a:pt x="107775" y="1430961"/>
                    <a:pt x="112538" y="1323540"/>
                    <a:pt x="110421" y="1158440"/>
                  </a:cubicBezTo>
                  <a:cubicBezTo>
                    <a:pt x="108304" y="993340"/>
                    <a:pt x="96663" y="684307"/>
                    <a:pt x="94546" y="513915"/>
                  </a:cubicBezTo>
                  <a:cubicBezTo>
                    <a:pt x="92429" y="343523"/>
                    <a:pt x="95604" y="211232"/>
                    <a:pt x="97721" y="136090"/>
                  </a:cubicBezTo>
                  <a:cubicBezTo>
                    <a:pt x="99838" y="60948"/>
                    <a:pt x="101954" y="82115"/>
                    <a:pt x="107246" y="63065"/>
                  </a:cubicBezTo>
                  <a:cubicBezTo>
                    <a:pt x="112538" y="44015"/>
                    <a:pt x="133175" y="29198"/>
                    <a:pt x="129471" y="21790"/>
                  </a:cubicBezTo>
                  <a:cubicBezTo>
                    <a:pt x="125767" y="14382"/>
                    <a:pt x="99309" y="19144"/>
                    <a:pt x="85021" y="18615"/>
                  </a:cubicBezTo>
                  <a:cubicBezTo>
                    <a:pt x="70734" y="18086"/>
                    <a:pt x="18346" y="-18427"/>
                    <a:pt x="5646" y="12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06A4AA8A-5E79-433E-B737-EB97628A28E2}"/>
                </a:ext>
              </a:extLst>
            </p:cNvPr>
            <p:cNvSpPr/>
            <p:nvPr/>
          </p:nvSpPr>
          <p:spPr>
            <a:xfrm>
              <a:off x="5769991" y="2831948"/>
              <a:ext cx="114305" cy="1683550"/>
            </a:xfrm>
            <a:custGeom>
              <a:avLst/>
              <a:gdLst>
                <a:gd name="connsiteX0" fmla="*/ 8509 w 114305"/>
                <a:gd name="connsiteY0" fmla="*/ 47777 h 1683550"/>
                <a:gd name="connsiteX1" fmla="*/ 5334 w 114305"/>
                <a:gd name="connsiteY1" fmla="*/ 104927 h 1683550"/>
                <a:gd name="connsiteX2" fmla="*/ 14859 w 114305"/>
                <a:gd name="connsiteY2" fmla="*/ 1263802 h 1683550"/>
                <a:gd name="connsiteX3" fmla="*/ 14859 w 114305"/>
                <a:gd name="connsiteY3" fmla="*/ 1603527 h 1683550"/>
                <a:gd name="connsiteX4" fmla="*/ 21209 w 114305"/>
                <a:gd name="connsiteY4" fmla="*/ 1651152 h 1683550"/>
                <a:gd name="connsiteX5" fmla="*/ 110109 w 114305"/>
                <a:gd name="connsiteY5" fmla="*/ 1676552 h 1683550"/>
                <a:gd name="connsiteX6" fmla="*/ 100584 w 114305"/>
                <a:gd name="connsiteY6" fmla="*/ 1625752 h 1683550"/>
                <a:gd name="connsiteX7" fmla="*/ 106934 w 114305"/>
                <a:gd name="connsiteY7" fmla="*/ 1133627 h 1683550"/>
                <a:gd name="connsiteX8" fmla="*/ 110109 w 114305"/>
                <a:gd name="connsiteY8" fmla="*/ 416077 h 1683550"/>
                <a:gd name="connsiteX9" fmla="*/ 91059 w 114305"/>
                <a:gd name="connsiteY9" fmla="*/ 127152 h 1683550"/>
                <a:gd name="connsiteX10" fmla="*/ 113284 w 114305"/>
                <a:gd name="connsiteY10" fmla="*/ 54127 h 1683550"/>
                <a:gd name="connsiteX11" fmla="*/ 103759 w 114305"/>
                <a:gd name="connsiteY11" fmla="*/ 47777 h 1683550"/>
                <a:gd name="connsiteX12" fmla="*/ 8509 w 114305"/>
                <a:gd name="connsiteY12" fmla="*/ 47777 h 16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5" h="1683550">
                  <a:moveTo>
                    <a:pt x="8509" y="47777"/>
                  </a:moveTo>
                  <a:cubicBezTo>
                    <a:pt x="-7895" y="57302"/>
                    <a:pt x="4276" y="-97744"/>
                    <a:pt x="5334" y="104927"/>
                  </a:cubicBezTo>
                  <a:cubicBezTo>
                    <a:pt x="6392" y="307598"/>
                    <a:pt x="13272" y="1014035"/>
                    <a:pt x="14859" y="1263802"/>
                  </a:cubicBezTo>
                  <a:cubicBezTo>
                    <a:pt x="16447" y="1513569"/>
                    <a:pt x="13801" y="1538969"/>
                    <a:pt x="14859" y="1603527"/>
                  </a:cubicBezTo>
                  <a:cubicBezTo>
                    <a:pt x="15917" y="1668085"/>
                    <a:pt x="5334" y="1638981"/>
                    <a:pt x="21209" y="1651152"/>
                  </a:cubicBezTo>
                  <a:cubicBezTo>
                    <a:pt x="37084" y="1663323"/>
                    <a:pt x="96880" y="1680785"/>
                    <a:pt x="110109" y="1676552"/>
                  </a:cubicBezTo>
                  <a:cubicBezTo>
                    <a:pt x="123338" y="1672319"/>
                    <a:pt x="101113" y="1716239"/>
                    <a:pt x="100584" y="1625752"/>
                  </a:cubicBezTo>
                  <a:cubicBezTo>
                    <a:pt x="100055" y="1535265"/>
                    <a:pt x="105347" y="1335239"/>
                    <a:pt x="106934" y="1133627"/>
                  </a:cubicBezTo>
                  <a:cubicBezTo>
                    <a:pt x="108521" y="932015"/>
                    <a:pt x="112755" y="583823"/>
                    <a:pt x="110109" y="416077"/>
                  </a:cubicBezTo>
                  <a:cubicBezTo>
                    <a:pt x="107463" y="248331"/>
                    <a:pt x="90530" y="187477"/>
                    <a:pt x="91059" y="127152"/>
                  </a:cubicBezTo>
                  <a:cubicBezTo>
                    <a:pt x="91588" y="66827"/>
                    <a:pt x="111167" y="67356"/>
                    <a:pt x="113284" y="54127"/>
                  </a:cubicBezTo>
                  <a:cubicBezTo>
                    <a:pt x="115401" y="40898"/>
                    <a:pt x="114342" y="48835"/>
                    <a:pt x="103759" y="47777"/>
                  </a:cubicBezTo>
                  <a:cubicBezTo>
                    <a:pt x="93176" y="46719"/>
                    <a:pt x="24913" y="38252"/>
                    <a:pt x="8509" y="477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5432F42F-0ACE-41B5-953D-EFF6675CA089}"/>
                </a:ext>
              </a:extLst>
            </p:cNvPr>
            <p:cNvSpPr/>
            <p:nvPr/>
          </p:nvSpPr>
          <p:spPr>
            <a:xfrm>
              <a:off x="5913083" y="2863850"/>
              <a:ext cx="128942" cy="1652800"/>
            </a:xfrm>
            <a:custGeom>
              <a:avLst/>
              <a:gdLst>
                <a:gd name="connsiteX0" fmla="*/ 5117 w 125887"/>
                <a:gd name="connsiteY0" fmla="*/ 94058 h 1718283"/>
                <a:gd name="connsiteX1" fmla="*/ 11467 w 125887"/>
                <a:gd name="connsiteY1" fmla="*/ 1265633 h 1718283"/>
                <a:gd name="connsiteX2" fmla="*/ 8292 w 125887"/>
                <a:gd name="connsiteY2" fmla="*/ 1659333 h 1718283"/>
                <a:gd name="connsiteX3" fmla="*/ 11467 w 125887"/>
                <a:gd name="connsiteY3" fmla="*/ 1687908 h 1718283"/>
                <a:gd name="connsiteX4" fmla="*/ 113067 w 125887"/>
                <a:gd name="connsiteY4" fmla="*/ 1703783 h 1718283"/>
                <a:gd name="connsiteX5" fmla="*/ 113067 w 125887"/>
                <a:gd name="connsiteY5" fmla="*/ 1697433 h 1718283"/>
                <a:gd name="connsiteX6" fmla="*/ 100367 w 125887"/>
                <a:gd name="connsiteY6" fmla="*/ 1646633 h 1718283"/>
                <a:gd name="connsiteX7" fmla="*/ 97192 w 125887"/>
                <a:gd name="connsiteY7" fmla="*/ 916383 h 1718283"/>
                <a:gd name="connsiteX8" fmla="*/ 78142 w 125887"/>
                <a:gd name="connsiteY8" fmla="*/ 233758 h 1718283"/>
                <a:gd name="connsiteX9" fmla="*/ 87667 w 125887"/>
                <a:gd name="connsiteY9" fmla="*/ 128983 h 1718283"/>
                <a:gd name="connsiteX10" fmla="*/ 125767 w 125887"/>
                <a:gd name="connsiteY10" fmla="*/ 71833 h 1718283"/>
                <a:gd name="connsiteX11" fmla="*/ 97192 w 125887"/>
                <a:gd name="connsiteY11" fmla="*/ 71833 h 1718283"/>
                <a:gd name="connsiteX12" fmla="*/ 5117 w 125887"/>
                <a:gd name="connsiteY12" fmla="*/ 94058 h 171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887" h="1718283">
                  <a:moveTo>
                    <a:pt x="5117" y="94058"/>
                  </a:moveTo>
                  <a:cubicBezTo>
                    <a:pt x="-9171" y="293025"/>
                    <a:pt x="10938" y="1004754"/>
                    <a:pt x="11467" y="1265633"/>
                  </a:cubicBezTo>
                  <a:cubicBezTo>
                    <a:pt x="11996" y="1526512"/>
                    <a:pt x="8292" y="1588954"/>
                    <a:pt x="8292" y="1659333"/>
                  </a:cubicBezTo>
                  <a:cubicBezTo>
                    <a:pt x="8292" y="1729712"/>
                    <a:pt x="-5995" y="1680500"/>
                    <a:pt x="11467" y="1687908"/>
                  </a:cubicBezTo>
                  <a:cubicBezTo>
                    <a:pt x="28929" y="1695316"/>
                    <a:pt x="113067" y="1703783"/>
                    <a:pt x="113067" y="1703783"/>
                  </a:cubicBezTo>
                  <a:cubicBezTo>
                    <a:pt x="130000" y="1705371"/>
                    <a:pt x="115184" y="1706958"/>
                    <a:pt x="113067" y="1697433"/>
                  </a:cubicBezTo>
                  <a:cubicBezTo>
                    <a:pt x="110950" y="1687908"/>
                    <a:pt x="103013" y="1776808"/>
                    <a:pt x="100367" y="1646633"/>
                  </a:cubicBezTo>
                  <a:cubicBezTo>
                    <a:pt x="97721" y="1516458"/>
                    <a:pt x="100896" y="1151862"/>
                    <a:pt x="97192" y="916383"/>
                  </a:cubicBezTo>
                  <a:cubicBezTo>
                    <a:pt x="93488" y="680904"/>
                    <a:pt x="79729" y="364991"/>
                    <a:pt x="78142" y="233758"/>
                  </a:cubicBezTo>
                  <a:cubicBezTo>
                    <a:pt x="76555" y="102525"/>
                    <a:pt x="79730" y="155970"/>
                    <a:pt x="87667" y="128983"/>
                  </a:cubicBezTo>
                  <a:cubicBezTo>
                    <a:pt x="95604" y="101996"/>
                    <a:pt x="124180" y="81358"/>
                    <a:pt x="125767" y="71833"/>
                  </a:cubicBezTo>
                  <a:cubicBezTo>
                    <a:pt x="127355" y="62308"/>
                    <a:pt x="113067" y="69716"/>
                    <a:pt x="97192" y="71833"/>
                  </a:cubicBezTo>
                  <a:cubicBezTo>
                    <a:pt x="81317" y="73950"/>
                    <a:pt x="19405" y="-104909"/>
                    <a:pt x="5117" y="940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82C39379-DEFD-4CD8-9400-CB944732A085}"/>
                </a:ext>
              </a:extLst>
            </p:cNvPr>
            <p:cNvSpPr/>
            <p:nvPr/>
          </p:nvSpPr>
          <p:spPr>
            <a:xfrm>
              <a:off x="6054501" y="2831100"/>
              <a:ext cx="89719" cy="1708066"/>
            </a:xfrm>
            <a:custGeom>
              <a:avLst/>
              <a:gdLst>
                <a:gd name="connsiteX0" fmla="*/ 6574 w 89719"/>
                <a:gd name="connsiteY0" fmla="*/ 58150 h 1708066"/>
                <a:gd name="connsiteX1" fmla="*/ 6574 w 89719"/>
                <a:gd name="connsiteY1" fmla="*/ 112125 h 1708066"/>
                <a:gd name="connsiteX2" fmla="*/ 3399 w 89719"/>
                <a:gd name="connsiteY2" fmla="*/ 1366250 h 1708066"/>
                <a:gd name="connsiteX3" fmla="*/ 60549 w 89719"/>
                <a:gd name="connsiteY3" fmla="*/ 1699625 h 1708066"/>
                <a:gd name="connsiteX4" fmla="*/ 44674 w 89719"/>
                <a:gd name="connsiteY4" fmla="*/ 1569450 h 1708066"/>
                <a:gd name="connsiteX5" fmla="*/ 89124 w 89719"/>
                <a:gd name="connsiteY5" fmla="*/ 1153525 h 1708066"/>
                <a:gd name="connsiteX6" fmla="*/ 70074 w 89719"/>
                <a:gd name="connsiteY6" fmla="*/ 493125 h 1708066"/>
                <a:gd name="connsiteX7" fmla="*/ 66899 w 89719"/>
                <a:gd name="connsiteY7" fmla="*/ 89900 h 1708066"/>
                <a:gd name="connsiteX8" fmla="*/ 6574 w 89719"/>
                <a:gd name="connsiteY8" fmla="*/ 58150 h 170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19" h="1708066">
                  <a:moveTo>
                    <a:pt x="6574" y="58150"/>
                  </a:moveTo>
                  <a:cubicBezTo>
                    <a:pt x="-3480" y="61854"/>
                    <a:pt x="7103" y="-105892"/>
                    <a:pt x="6574" y="112125"/>
                  </a:cubicBezTo>
                  <a:cubicBezTo>
                    <a:pt x="6045" y="330142"/>
                    <a:pt x="-5597" y="1101667"/>
                    <a:pt x="3399" y="1366250"/>
                  </a:cubicBezTo>
                  <a:cubicBezTo>
                    <a:pt x="12395" y="1630833"/>
                    <a:pt x="53670" y="1665758"/>
                    <a:pt x="60549" y="1699625"/>
                  </a:cubicBezTo>
                  <a:cubicBezTo>
                    <a:pt x="67428" y="1733492"/>
                    <a:pt x="39912" y="1660467"/>
                    <a:pt x="44674" y="1569450"/>
                  </a:cubicBezTo>
                  <a:cubicBezTo>
                    <a:pt x="49436" y="1478433"/>
                    <a:pt x="84891" y="1332912"/>
                    <a:pt x="89124" y="1153525"/>
                  </a:cubicBezTo>
                  <a:cubicBezTo>
                    <a:pt x="93357" y="974138"/>
                    <a:pt x="73778" y="670396"/>
                    <a:pt x="70074" y="493125"/>
                  </a:cubicBezTo>
                  <a:cubicBezTo>
                    <a:pt x="66370" y="315854"/>
                    <a:pt x="72720" y="168217"/>
                    <a:pt x="66899" y="89900"/>
                  </a:cubicBezTo>
                  <a:cubicBezTo>
                    <a:pt x="61078" y="11583"/>
                    <a:pt x="16628" y="54446"/>
                    <a:pt x="6574" y="58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1AD9F173-711E-4737-B6B1-8244524EF78A}"/>
                </a:ext>
              </a:extLst>
            </p:cNvPr>
            <p:cNvSpPr/>
            <p:nvPr/>
          </p:nvSpPr>
          <p:spPr>
            <a:xfrm>
              <a:off x="3565604" y="374738"/>
              <a:ext cx="2556272" cy="180039"/>
            </a:xfrm>
            <a:custGeom>
              <a:avLst/>
              <a:gdLst>
                <a:gd name="connsiteX0" fmla="*/ 15796 w 2556272"/>
                <a:gd name="connsiteY0" fmla="*/ 179829 h 180039"/>
                <a:gd name="connsiteX1" fmla="*/ 633863 w 2556272"/>
                <a:gd name="connsiteY1" fmla="*/ 73995 h 180039"/>
                <a:gd name="connsiteX2" fmla="*/ 2246763 w 2556272"/>
                <a:gd name="connsiteY2" fmla="*/ 10495 h 180039"/>
                <a:gd name="connsiteX3" fmla="*/ 2555796 w 2556272"/>
                <a:gd name="connsiteY3" fmla="*/ 44362 h 180039"/>
                <a:gd name="connsiteX4" fmla="*/ 2297563 w 2556272"/>
                <a:gd name="connsiteY4" fmla="*/ 2029 h 180039"/>
                <a:gd name="connsiteX5" fmla="*/ 1586363 w 2556272"/>
                <a:gd name="connsiteY5" fmla="*/ 6262 h 180039"/>
                <a:gd name="connsiteX6" fmla="*/ 917496 w 2556272"/>
                <a:gd name="connsiteY6" fmla="*/ 14729 h 180039"/>
                <a:gd name="connsiteX7" fmla="*/ 244396 w 2556272"/>
                <a:gd name="connsiteY7" fmla="*/ 99395 h 180039"/>
                <a:gd name="connsiteX8" fmla="*/ 15796 w 2556272"/>
                <a:gd name="connsiteY8" fmla="*/ 179829 h 18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6272" h="180039">
                  <a:moveTo>
                    <a:pt x="15796" y="179829"/>
                  </a:moveTo>
                  <a:cubicBezTo>
                    <a:pt x="80707" y="175596"/>
                    <a:pt x="262035" y="102217"/>
                    <a:pt x="633863" y="73995"/>
                  </a:cubicBezTo>
                  <a:cubicBezTo>
                    <a:pt x="1005691" y="45773"/>
                    <a:pt x="1926441" y="15434"/>
                    <a:pt x="2246763" y="10495"/>
                  </a:cubicBezTo>
                  <a:cubicBezTo>
                    <a:pt x="2567085" y="5556"/>
                    <a:pt x="2547329" y="45773"/>
                    <a:pt x="2555796" y="44362"/>
                  </a:cubicBezTo>
                  <a:cubicBezTo>
                    <a:pt x="2564263" y="42951"/>
                    <a:pt x="2459135" y="8379"/>
                    <a:pt x="2297563" y="2029"/>
                  </a:cubicBezTo>
                  <a:cubicBezTo>
                    <a:pt x="2135991" y="-4321"/>
                    <a:pt x="1586363" y="6262"/>
                    <a:pt x="1586363" y="6262"/>
                  </a:cubicBezTo>
                  <a:lnTo>
                    <a:pt x="917496" y="14729"/>
                  </a:lnTo>
                  <a:cubicBezTo>
                    <a:pt x="693835" y="30251"/>
                    <a:pt x="391151" y="75406"/>
                    <a:pt x="244396" y="99395"/>
                  </a:cubicBezTo>
                  <a:cubicBezTo>
                    <a:pt x="97641" y="123384"/>
                    <a:pt x="-49115" y="184062"/>
                    <a:pt x="15796" y="1798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98DBC9DD-4D8F-491B-83E0-CBA1E215D0BC}"/>
                </a:ext>
              </a:extLst>
            </p:cNvPr>
            <p:cNvSpPr/>
            <p:nvPr/>
          </p:nvSpPr>
          <p:spPr>
            <a:xfrm>
              <a:off x="5159097" y="170083"/>
              <a:ext cx="979938" cy="69811"/>
            </a:xfrm>
            <a:custGeom>
              <a:avLst/>
              <a:gdLst>
                <a:gd name="connsiteX0" fmla="*/ 14036 w 979938"/>
                <a:gd name="connsiteY0" fmla="*/ 24650 h 69811"/>
                <a:gd name="connsiteX1" fmla="*/ 217236 w 979938"/>
                <a:gd name="connsiteY1" fmla="*/ 66984 h 69811"/>
                <a:gd name="connsiteX2" fmla="*/ 492403 w 979938"/>
                <a:gd name="connsiteY2" fmla="*/ 62750 h 69811"/>
                <a:gd name="connsiteX3" fmla="*/ 941136 w 979938"/>
                <a:gd name="connsiteY3" fmla="*/ 37350 h 69811"/>
                <a:gd name="connsiteX4" fmla="*/ 919970 w 979938"/>
                <a:gd name="connsiteY4" fmla="*/ 3484 h 69811"/>
                <a:gd name="connsiteX5" fmla="*/ 619403 w 979938"/>
                <a:gd name="connsiteY5" fmla="*/ 3484 h 69811"/>
                <a:gd name="connsiteX6" fmla="*/ 14036 w 979938"/>
                <a:gd name="connsiteY6" fmla="*/ 24650 h 6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938" h="69811">
                  <a:moveTo>
                    <a:pt x="14036" y="24650"/>
                  </a:moveTo>
                  <a:cubicBezTo>
                    <a:pt x="-52992" y="35233"/>
                    <a:pt x="137508" y="60634"/>
                    <a:pt x="217236" y="66984"/>
                  </a:cubicBezTo>
                  <a:cubicBezTo>
                    <a:pt x="296964" y="73334"/>
                    <a:pt x="371753" y="67689"/>
                    <a:pt x="492403" y="62750"/>
                  </a:cubicBezTo>
                  <a:cubicBezTo>
                    <a:pt x="613053" y="57811"/>
                    <a:pt x="869875" y="47228"/>
                    <a:pt x="941136" y="37350"/>
                  </a:cubicBezTo>
                  <a:cubicBezTo>
                    <a:pt x="1012397" y="27472"/>
                    <a:pt x="973592" y="9128"/>
                    <a:pt x="919970" y="3484"/>
                  </a:cubicBezTo>
                  <a:cubicBezTo>
                    <a:pt x="866348" y="-2160"/>
                    <a:pt x="773920" y="-44"/>
                    <a:pt x="619403" y="3484"/>
                  </a:cubicBezTo>
                  <a:cubicBezTo>
                    <a:pt x="464886" y="7012"/>
                    <a:pt x="81064" y="14067"/>
                    <a:pt x="14036" y="246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E3E6FCE6-5143-411F-9133-61472FA9544F}"/>
                </a:ext>
              </a:extLst>
            </p:cNvPr>
            <p:cNvSpPr/>
            <p:nvPr/>
          </p:nvSpPr>
          <p:spPr>
            <a:xfrm>
              <a:off x="4686589" y="309814"/>
              <a:ext cx="1454176" cy="71213"/>
            </a:xfrm>
            <a:custGeom>
              <a:avLst/>
              <a:gdLst>
                <a:gd name="connsiteX0" fmla="*/ 3944 w 1454176"/>
                <a:gd name="connsiteY0" fmla="*/ 71186 h 71213"/>
                <a:gd name="connsiteX1" fmla="*/ 1066511 w 1454176"/>
                <a:gd name="connsiteY1" fmla="*/ 11919 h 71213"/>
                <a:gd name="connsiteX2" fmla="*/ 1447511 w 1454176"/>
                <a:gd name="connsiteY2" fmla="*/ 33086 h 71213"/>
                <a:gd name="connsiteX3" fmla="*/ 1265478 w 1454176"/>
                <a:gd name="connsiteY3" fmla="*/ 7686 h 71213"/>
                <a:gd name="connsiteX4" fmla="*/ 727844 w 1454176"/>
                <a:gd name="connsiteY4" fmla="*/ 3453 h 71213"/>
                <a:gd name="connsiteX5" fmla="*/ 3944 w 1454176"/>
                <a:gd name="connsiteY5" fmla="*/ 71186 h 7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176" h="71213">
                  <a:moveTo>
                    <a:pt x="3944" y="71186"/>
                  </a:moveTo>
                  <a:cubicBezTo>
                    <a:pt x="60389" y="72597"/>
                    <a:pt x="825917" y="18269"/>
                    <a:pt x="1066511" y="11919"/>
                  </a:cubicBezTo>
                  <a:cubicBezTo>
                    <a:pt x="1307105" y="5569"/>
                    <a:pt x="1414350" y="33791"/>
                    <a:pt x="1447511" y="33086"/>
                  </a:cubicBezTo>
                  <a:cubicBezTo>
                    <a:pt x="1480672" y="32381"/>
                    <a:pt x="1385422" y="12625"/>
                    <a:pt x="1265478" y="7686"/>
                  </a:cubicBezTo>
                  <a:cubicBezTo>
                    <a:pt x="1145534" y="2747"/>
                    <a:pt x="943744" y="-4308"/>
                    <a:pt x="727844" y="3453"/>
                  </a:cubicBezTo>
                  <a:cubicBezTo>
                    <a:pt x="511944" y="11214"/>
                    <a:pt x="-52501" y="69775"/>
                    <a:pt x="3944" y="711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F7A057B9-08B7-4323-8211-558C945903D4}"/>
                </a:ext>
              </a:extLst>
            </p:cNvPr>
            <p:cNvSpPr/>
            <p:nvPr/>
          </p:nvSpPr>
          <p:spPr>
            <a:xfrm>
              <a:off x="5556343" y="392450"/>
              <a:ext cx="484624" cy="238418"/>
            </a:xfrm>
            <a:custGeom>
              <a:avLst/>
              <a:gdLst>
                <a:gd name="connsiteX0" fmla="*/ 31657 w 484624"/>
                <a:gd name="connsiteY0" fmla="*/ 1250 h 238418"/>
                <a:gd name="connsiteX1" fmla="*/ 65524 w 484624"/>
                <a:gd name="connsiteY1" fmla="*/ 183283 h 238418"/>
                <a:gd name="connsiteX2" fmla="*/ 162890 w 484624"/>
                <a:gd name="connsiteY2" fmla="*/ 195983 h 238418"/>
                <a:gd name="connsiteX3" fmla="*/ 484624 w 484624"/>
                <a:gd name="connsiteY3" fmla="*/ 238317 h 238418"/>
                <a:gd name="connsiteX4" fmla="*/ 61290 w 484624"/>
                <a:gd name="connsiteY4" fmla="*/ 204450 h 238418"/>
                <a:gd name="connsiteX5" fmla="*/ 2024 w 484624"/>
                <a:gd name="connsiteY5" fmla="*/ 107083 h 238418"/>
                <a:gd name="connsiteX6" fmla="*/ 31657 w 484624"/>
                <a:gd name="connsiteY6" fmla="*/ 1250 h 23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624" h="238418">
                  <a:moveTo>
                    <a:pt x="31657" y="1250"/>
                  </a:moveTo>
                  <a:cubicBezTo>
                    <a:pt x="42240" y="13950"/>
                    <a:pt x="43652" y="150828"/>
                    <a:pt x="65524" y="183283"/>
                  </a:cubicBezTo>
                  <a:cubicBezTo>
                    <a:pt x="87396" y="215738"/>
                    <a:pt x="162890" y="195983"/>
                    <a:pt x="162890" y="195983"/>
                  </a:cubicBezTo>
                  <a:lnTo>
                    <a:pt x="484624" y="238317"/>
                  </a:lnTo>
                  <a:cubicBezTo>
                    <a:pt x="467691" y="239728"/>
                    <a:pt x="141723" y="226322"/>
                    <a:pt x="61290" y="204450"/>
                  </a:cubicBezTo>
                  <a:cubicBezTo>
                    <a:pt x="-19143" y="182578"/>
                    <a:pt x="11902" y="138128"/>
                    <a:pt x="2024" y="107083"/>
                  </a:cubicBezTo>
                  <a:cubicBezTo>
                    <a:pt x="-7854" y="76039"/>
                    <a:pt x="21074" y="-11450"/>
                    <a:pt x="31657" y="12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51155538-B984-42CD-83EC-F22779CFAC06}"/>
                </a:ext>
              </a:extLst>
            </p:cNvPr>
            <p:cNvSpPr/>
            <p:nvPr/>
          </p:nvSpPr>
          <p:spPr>
            <a:xfrm>
              <a:off x="5892130" y="627776"/>
              <a:ext cx="229335" cy="262426"/>
            </a:xfrm>
            <a:custGeom>
              <a:avLst/>
              <a:gdLst>
                <a:gd name="connsiteX0" fmla="*/ 670 w 229335"/>
                <a:gd name="connsiteY0" fmla="*/ 2991 h 262426"/>
                <a:gd name="connsiteX1" fmla="*/ 98037 w 229335"/>
                <a:gd name="connsiteY1" fmla="*/ 117291 h 262426"/>
                <a:gd name="connsiteX2" fmla="*/ 153070 w 229335"/>
                <a:gd name="connsiteY2" fmla="*/ 189257 h 262426"/>
                <a:gd name="connsiteX3" fmla="*/ 114970 w 229335"/>
                <a:gd name="connsiteY3" fmla="*/ 248524 h 262426"/>
                <a:gd name="connsiteX4" fmla="*/ 229270 w 229335"/>
                <a:gd name="connsiteY4" fmla="*/ 261224 h 262426"/>
                <a:gd name="connsiteX5" fmla="*/ 131903 w 229335"/>
                <a:gd name="connsiteY5" fmla="*/ 227357 h 262426"/>
                <a:gd name="connsiteX6" fmla="*/ 165770 w 229335"/>
                <a:gd name="connsiteY6" fmla="*/ 172324 h 262426"/>
                <a:gd name="connsiteX7" fmla="*/ 59937 w 229335"/>
                <a:gd name="connsiteY7" fmla="*/ 45324 h 262426"/>
                <a:gd name="connsiteX8" fmla="*/ 670 w 229335"/>
                <a:gd name="connsiteY8" fmla="*/ 2991 h 26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335" h="262426">
                  <a:moveTo>
                    <a:pt x="670" y="2991"/>
                  </a:moveTo>
                  <a:cubicBezTo>
                    <a:pt x="7020" y="14986"/>
                    <a:pt x="72637" y="86247"/>
                    <a:pt x="98037" y="117291"/>
                  </a:cubicBezTo>
                  <a:cubicBezTo>
                    <a:pt x="123437" y="148335"/>
                    <a:pt x="150248" y="167385"/>
                    <a:pt x="153070" y="189257"/>
                  </a:cubicBezTo>
                  <a:cubicBezTo>
                    <a:pt x="155892" y="211129"/>
                    <a:pt x="102270" y="236530"/>
                    <a:pt x="114970" y="248524"/>
                  </a:cubicBezTo>
                  <a:cubicBezTo>
                    <a:pt x="127670" y="260519"/>
                    <a:pt x="226448" y="264752"/>
                    <a:pt x="229270" y="261224"/>
                  </a:cubicBezTo>
                  <a:cubicBezTo>
                    <a:pt x="232092" y="257696"/>
                    <a:pt x="142486" y="242174"/>
                    <a:pt x="131903" y="227357"/>
                  </a:cubicBezTo>
                  <a:cubicBezTo>
                    <a:pt x="121320" y="212540"/>
                    <a:pt x="177764" y="202663"/>
                    <a:pt x="165770" y="172324"/>
                  </a:cubicBezTo>
                  <a:cubicBezTo>
                    <a:pt x="153776" y="141985"/>
                    <a:pt x="85337" y="73546"/>
                    <a:pt x="59937" y="45324"/>
                  </a:cubicBezTo>
                  <a:cubicBezTo>
                    <a:pt x="34537" y="17102"/>
                    <a:pt x="-5680" y="-9004"/>
                    <a:pt x="670" y="29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252EF7CE-60B5-4B85-8D8D-6BE79E2DFD42}"/>
                </a:ext>
              </a:extLst>
            </p:cNvPr>
            <p:cNvSpPr/>
            <p:nvPr/>
          </p:nvSpPr>
          <p:spPr>
            <a:xfrm>
              <a:off x="5565890" y="667371"/>
              <a:ext cx="517457" cy="242796"/>
            </a:xfrm>
            <a:custGeom>
              <a:avLst/>
              <a:gdLst>
                <a:gd name="connsiteX0" fmla="*/ 352310 w 517457"/>
                <a:gd name="connsiteY0" fmla="*/ 14196 h 242796"/>
                <a:gd name="connsiteX1" fmla="*/ 68677 w 517457"/>
                <a:gd name="connsiteY1" fmla="*/ 5729 h 242796"/>
                <a:gd name="connsiteX2" fmla="*/ 13643 w 517457"/>
                <a:gd name="connsiteY2" fmla="*/ 98862 h 242796"/>
                <a:gd name="connsiteX3" fmla="*/ 5177 w 517457"/>
                <a:gd name="connsiteY3" fmla="*/ 153896 h 242796"/>
                <a:gd name="connsiteX4" fmla="*/ 81377 w 517457"/>
                <a:gd name="connsiteY4" fmla="*/ 225862 h 242796"/>
                <a:gd name="connsiteX5" fmla="*/ 250710 w 517457"/>
                <a:gd name="connsiteY5" fmla="*/ 225862 h 242796"/>
                <a:gd name="connsiteX6" fmla="*/ 352310 w 517457"/>
                <a:gd name="connsiteY6" fmla="*/ 242796 h 242796"/>
                <a:gd name="connsiteX7" fmla="*/ 517410 w 517457"/>
                <a:gd name="connsiteY7" fmla="*/ 225862 h 242796"/>
                <a:gd name="connsiteX8" fmla="*/ 335377 w 517457"/>
                <a:gd name="connsiteY8" fmla="*/ 225862 h 242796"/>
                <a:gd name="connsiteX9" fmla="*/ 111010 w 517457"/>
                <a:gd name="connsiteY9" fmla="*/ 204696 h 242796"/>
                <a:gd name="connsiteX10" fmla="*/ 55977 w 517457"/>
                <a:gd name="connsiteY10" fmla="*/ 124262 h 242796"/>
                <a:gd name="connsiteX11" fmla="*/ 51743 w 517457"/>
                <a:gd name="connsiteY11" fmla="*/ 48062 h 242796"/>
                <a:gd name="connsiteX12" fmla="*/ 352310 w 517457"/>
                <a:gd name="connsiteY12" fmla="*/ 14196 h 24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457" h="242796">
                  <a:moveTo>
                    <a:pt x="352310" y="14196"/>
                  </a:moveTo>
                  <a:cubicBezTo>
                    <a:pt x="355132" y="7141"/>
                    <a:pt x="125121" y="-8382"/>
                    <a:pt x="68677" y="5729"/>
                  </a:cubicBezTo>
                  <a:cubicBezTo>
                    <a:pt x="12233" y="19840"/>
                    <a:pt x="24226" y="74168"/>
                    <a:pt x="13643" y="98862"/>
                  </a:cubicBezTo>
                  <a:cubicBezTo>
                    <a:pt x="3060" y="123556"/>
                    <a:pt x="-6112" y="132729"/>
                    <a:pt x="5177" y="153896"/>
                  </a:cubicBezTo>
                  <a:cubicBezTo>
                    <a:pt x="16466" y="175063"/>
                    <a:pt x="40455" y="213868"/>
                    <a:pt x="81377" y="225862"/>
                  </a:cubicBezTo>
                  <a:cubicBezTo>
                    <a:pt x="122299" y="237856"/>
                    <a:pt x="205555" y="223040"/>
                    <a:pt x="250710" y="225862"/>
                  </a:cubicBezTo>
                  <a:cubicBezTo>
                    <a:pt x="295865" y="228684"/>
                    <a:pt x="307860" y="242796"/>
                    <a:pt x="352310" y="242796"/>
                  </a:cubicBezTo>
                  <a:cubicBezTo>
                    <a:pt x="396760" y="242796"/>
                    <a:pt x="520232" y="228684"/>
                    <a:pt x="517410" y="225862"/>
                  </a:cubicBezTo>
                  <a:cubicBezTo>
                    <a:pt x="514588" y="223040"/>
                    <a:pt x="403110" y="229390"/>
                    <a:pt x="335377" y="225862"/>
                  </a:cubicBezTo>
                  <a:cubicBezTo>
                    <a:pt x="267644" y="222334"/>
                    <a:pt x="157577" y="221629"/>
                    <a:pt x="111010" y="204696"/>
                  </a:cubicBezTo>
                  <a:cubicBezTo>
                    <a:pt x="64443" y="187763"/>
                    <a:pt x="65855" y="150368"/>
                    <a:pt x="55977" y="124262"/>
                  </a:cubicBezTo>
                  <a:cubicBezTo>
                    <a:pt x="46099" y="98156"/>
                    <a:pt x="4471" y="66406"/>
                    <a:pt x="51743" y="48062"/>
                  </a:cubicBezTo>
                  <a:cubicBezTo>
                    <a:pt x="99015" y="29718"/>
                    <a:pt x="349488" y="21251"/>
                    <a:pt x="352310" y="141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E09C642C-9CF1-4964-8ADB-ACA0DA8CA07C}"/>
                </a:ext>
              </a:extLst>
            </p:cNvPr>
            <p:cNvSpPr/>
            <p:nvPr/>
          </p:nvSpPr>
          <p:spPr>
            <a:xfrm>
              <a:off x="2904320" y="3291622"/>
              <a:ext cx="470710" cy="797788"/>
            </a:xfrm>
            <a:custGeom>
              <a:avLst/>
              <a:gdLst>
                <a:gd name="connsiteX0" fmla="*/ 372280 w 470710"/>
                <a:gd name="connsiteY0" fmla="*/ 853 h 797788"/>
                <a:gd name="connsiteX1" fmla="*/ 150030 w 470710"/>
                <a:gd name="connsiteY1" fmla="*/ 80228 h 797788"/>
                <a:gd name="connsiteX2" fmla="*/ 16680 w 470710"/>
                <a:gd name="connsiteY2" fmla="*/ 305653 h 797788"/>
                <a:gd name="connsiteX3" fmla="*/ 10330 w 470710"/>
                <a:gd name="connsiteY3" fmla="*/ 515203 h 797788"/>
                <a:gd name="connsiteX4" fmla="*/ 92880 w 470710"/>
                <a:gd name="connsiteY4" fmla="*/ 661253 h 797788"/>
                <a:gd name="connsiteX5" fmla="*/ 242105 w 470710"/>
                <a:gd name="connsiteY5" fmla="*/ 756503 h 797788"/>
                <a:gd name="connsiteX6" fmla="*/ 470705 w 470710"/>
                <a:gd name="connsiteY6" fmla="*/ 797778 h 797788"/>
                <a:gd name="connsiteX7" fmla="*/ 248455 w 470710"/>
                <a:gd name="connsiteY7" fmla="*/ 753328 h 797788"/>
                <a:gd name="connsiteX8" fmla="*/ 57955 w 470710"/>
                <a:gd name="connsiteY8" fmla="*/ 581878 h 797788"/>
                <a:gd name="connsiteX9" fmla="*/ 26205 w 470710"/>
                <a:gd name="connsiteY9" fmla="*/ 337403 h 797788"/>
                <a:gd name="connsiteX10" fmla="*/ 140505 w 470710"/>
                <a:gd name="connsiteY10" fmla="*/ 121503 h 797788"/>
                <a:gd name="connsiteX11" fmla="*/ 372280 w 470710"/>
                <a:gd name="connsiteY11" fmla="*/ 853 h 79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0710" h="797788">
                  <a:moveTo>
                    <a:pt x="372280" y="853"/>
                  </a:moveTo>
                  <a:cubicBezTo>
                    <a:pt x="373867" y="-6026"/>
                    <a:pt x="209297" y="29428"/>
                    <a:pt x="150030" y="80228"/>
                  </a:cubicBezTo>
                  <a:cubicBezTo>
                    <a:pt x="90763" y="131028"/>
                    <a:pt x="39963" y="233157"/>
                    <a:pt x="16680" y="305653"/>
                  </a:cubicBezTo>
                  <a:cubicBezTo>
                    <a:pt x="-6603" y="378149"/>
                    <a:pt x="-2370" y="455936"/>
                    <a:pt x="10330" y="515203"/>
                  </a:cubicBezTo>
                  <a:cubicBezTo>
                    <a:pt x="23030" y="574470"/>
                    <a:pt x="54251" y="621036"/>
                    <a:pt x="92880" y="661253"/>
                  </a:cubicBezTo>
                  <a:cubicBezTo>
                    <a:pt x="131509" y="701470"/>
                    <a:pt x="179134" y="733749"/>
                    <a:pt x="242105" y="756503"/>
                  </a:cubicBezTo>
                  <a:cubicBezTo>
                    <a:pt x="305076" y="779257"/>
                    <a:pt x="469647" y="798307"/>
                    <a:pt x="470705" y="797778"/>
                  </a:cubicBezTo>
                  <a:cubicBezTo>
                    <a:pt x="471763" y="797249"/>
                    <a:pt x="317247" y="789311"/>
                    <a:pt x="248455" y="753328"/>
                  </a:cubicBezTo>
                  <a:cubicBezTo>
                    <a:pt x="179663" y="717345"/>
                    <a:pt x="94997" y="651199"/>
                    <a:pt x="57955" y="581878"/>
                  </a:cubicBezTo>
                  <a:cubicBezTo>
                    <a:pt x="20913" y="512557"/>
                    <a:pt x="12447" y="414132"/>
                    <a:pt x="26205" y="337403"/>
                  </a:cubicBezTo>
                  <a:cubicBezTo>
                    <a:pt x="39963" y="260674"/>
                    <a:pt x="83355" y="174420"/>
                    <a:pt x="140505" y="121503"/>
                  </a:cubicBezTo>
                  <a:cubicBezTo>
                    <a:pt x="197655" y="68586"/>
                    <a:pt x="370693" y="7732"/>
                    <a:pt x="372280" y="8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11B2A86E-46B4-41D3-931A-0F958153CE8E}"/>
                </a:ext>
              </a:extLst>
            </p:cNvPr>
            <p:cNvSpPr/>
            <p:nvPr/>
          </p:nvSpPr>
          <p:spPr>
            <a:xfrm>
              <a:off x="3251551" y="3296052"/>
              <a:ext cx="447339" cy="788887"/>
            </a:xfrm>
            <a:custGeom>
              <a:avLst/>
              <a:gdLst>
                <a:gd name="connsiteX0" fmla="*/ 9174 w 447339"/>
                <a:gd name="connsiteY0" fmla="*/ 5948 h 788887"/>
                <a:gd name="connsiteX1" fmla="*/ 66324 w 447339"/>
                <a:gd name="connsiteY1" fmla="*/ 5948 h 788887"/>
                <a:gd name="connsiteX2" fmla="*/ 228249 w 447339"/>
                <a:gd name="connsiteY2" fmla="*/ 34523 h 788887"/>
                <a:gd name="connsiteX3" fmla="*/ 418749 w 447339"/>
                <a:gd name="connsiteY3" fmla="*/ 180573 h 788887"/>
                <a:gd name="connsiteX4" fmla="*/ 434624 w 447339"/>
                <a:gd name="connsiteY4" fmla="*/ 240898 h 788887"/>
                <a:gd name="connsiteX5" fmla="*/ 415574 w 447339"/>
                <a:gd name="connsiteY5" fmla="*/ 205973 h 788887"/>
                <a:gd name="connsiteX6" fmla="*/ 447324 w 447339"/>
                <a:gd name="connsiteY6" fmla="*/ 396473 h 788887"/>
                <a:gd name="connsiteX7" fmla="*/ 418749 w 447339"/>
                <a:gd name="connsiteY7" fmla="*/ 526648 h 788887"/>
                <a:gd name="connsiteX8" fmla="*/ 352074 w 447339"/>
                <a:gd name="connsiteY8" fmla="*/ 653648 h 788887"/>
                <a:gd name="connsiteX9" fmla="*/ 218724 w 447339"/>
                <a:gd name="connsiteY9" fmla="*/ 742548 h 788887"/>
                <a:gd name="connsiteX10" fmla="*/ 31399 w 447339"/>
                <a:gd name="connsiteY10" fmla="*/ 786998 h 788887"/>
                <a:gd name="connsiteX11" fmla="*/ 301274 w 447339"/>
                <a:gd name="connsiteY11" fmla="*/ 682223 h 788887"/>
                <a:gd name="connsiteX12" fmla="*/ 425099 w 447339"/>
                <a:gd name="connsiteY12" fmla="*/ 402823 h 788887"/>
                <a:gd name="connsiteX13" fmla="*/ 412399 w 447339"/>
                <a:gd name="connsiteY13" fmla="*/ 193273 h 788887"/>
                <a:gd name="connsiteX14" fmla="*/ 247299 w 447339"/>
                <a:gd name="connsiteY14" fmla="*/ 69448 h 788887"/>
                <a:gd name="connsiteX15" fmla="*/ 9174 w 447339"/>
                <a:gd name="connsiteY15" fmla="*/ 5948 h 78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339" h="788887">
                  <a:moveTo>
                    <a:pt x="9174" y="5948"/>
                  </a:moveTo>
                  <a:cubicBezTo>
                    <a:pt x="-20989" y="-4635"/>
                    <a:pt x="29812" y="1185"/>
                    <a:pt x="66324" y="5948"/>
                  </a:cubicBezTo>
                  <a:cubicBezTo>
                    <a:pt x="102837" y="10711"/>
                    <a:pt x="169512" y="5419"/>
                    <a:pt x="228249" y="34523"/>
                  </a:cubicBezTo>
                  <a:cubicBezTo>
                    <a:pt x="286986" y="63627"/>
                    <a:pt x="384353" y="146177"/>
                    <a:pt x="418749" y="180573"/>
                  </a:cubicBezTo>
                  <a:cubicBezTo>
                    <a:pt x="453145" y="214969"/>
                    <a:pt x="435153" y="236665"/>
                    <a:pt x="434624" y="240898"/>
                  </a:cubicBezTo>
                  <a:cubicBezTo>
                    <a:pt x="434095" y="245131"/>
                    <a:pt x="413457" y="180044"/>
                    <a:pt x="415574" y="205973"/>
                  </a:cubicBezTo>
                  <a:cubicBezTo>
                    <a:pt x="417691" y="231902"/>
                    <a:pt x="446795" y="343027"/>
                    <a:pt x="447324" y="396473"/>
                  </a:cubicBezTo>
                  <a:cubicBezTo>
                    <a:pt x="447853" y="449919"/>
                    <a:pt x="434624" y="483786"/>
                    <a:pt x="418749" y="526648"/>
                  </a:cubicBezTo>
                  <a:cubicBezTo>
                    <a:pt x="402874" y="569510"/>
                    <a:pt x="385412" y="617665"/>
                    <a:pt x="352074" y="653648"/>
                  </a:cubicBezTo>
                  <a:cubicBezTo>
                    <a:pt x="318736" y="689631"/>
                    <a:pt x="272170" y="720323"/>
                    <a:pt x="218724" y="742548"/>
                  </a:cubicBezTo>
                  <a:cubicBezTo>
                    <a:pt x="165278" y="764773"/>
                    <a:pt x="17641" y="797052"/>
                    <a:pt x="31399" y="786998"/>
                  </a:cubicBezTo>
                  <a:cubicBezTo>
                    <a:pt x="45157" y="776944"/>
                    <a:pt x="235657" y="746252"/>
                    <a:pt x="301274" y="682223"/>
                  </a:cubicBezTo>
                  <a:cubicBezTo>
                    <a:pt x="366891" y="618194"/>
                    <a:pt x="406578" y="484315"/>
                    <a:pt x="425099" y="402823"/>
                  </a:cubicBezTo>
                  <a:cubicBezTo>
                    <a:pt x="443620" y="321331"/>
                    <a:pt x="442032" y="248836"/>
                    <a:pt x="412399" y="193273"/>
                  </a:cubicBezTo>
                  <a:cubicBezTo>
                    <a:pt x="382766" y="137711"/>
                    <a:pt x="311328" y="97494"/>
                    <a:pt x="247299" y="69448"/>
                  </a:cubicBezTo>
                  <a:cubicBezTo>
                    <a:pt x="183270" y="41402"/>
                    <a:pt x="39337" y="16531"/>
                    <a:pt x="9174" y="59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3CFA7605-7128-4BAF-8E93-F4EF6626F05D}"/>
                </a:ext>
              </a:extLst>
            </p:cNvPr>
            <p:cNvSpPr/>
            <p:nvPr/>
          </p:nvSpPr>
          <p:spPr>
            <a:xfrm>
              <a:off x="3041442" y="3384267"/>
              <a:ext cx="493104" cy="227014"/>
            </a:xfrm>
            <a:custGeom>
              <a:avLst/>
              <a:gdLst>
                <a:gd name="connsiteX0" fmla="*/ 16083 w 493104"/>
                <a:gd name="connsiteY0" fmla="*/ 225708 h 227014"/>
                <a:gd name="connsiteX1" fmla="*/ 4971 w 493104"/>
                <a:gd name="connsiteY1" fmla="*/ 171733 h 227014"/>
                <a:gd name="connsiteX2" fmla="*/ 106571 w 493104"/>
                <a:gd name="connsiteY2" fmla="*/ 57433 h 227014"/>
                <a:gd name="connsiteX3" fmla="*/ 201821 w 493104"/>
                <a:gd name="connsiteY3" fmla="*/ 22508 h 227014"/>
                <a:gd name="connsiteX4" fmla="*/ 325646 w 493104"/>
                <a:gd name="connsiteY4" fmla="*/ 30446 h 227014"/>
                <a:gd name="connsiteX5" fmla="*/ 441533 w 493104"/>
                <a:gd name="connsiteY5" fmla="*/ 81246 h 227014"/>
                <a:gd name="connsiteX6" fmla="*/ 487571 w 493104"/>
                <a:gd name="connsiteY6" fmla="*/ 138396 h 227014"/>
                <a:gd name="connsiteX7" fmla="*/ 320883 w 493104"/>
                <a:gd name="connsiteY7" fmla="*/ 12983 h 227014"/>
                <a:gd name="connsiteX8" fmla="*/ 146258 w 493104"/>
                <a:gd name="connsiteY8" fmla="*/ 16158 h 227014"/>
                <a:gd name="connsiteX9" fmla="*/ 19258 w 493104"/>
                <a:gd name="connsiteY9" fmla="*/ 120933 h 227014"/>
                <a:gd name="connsiteX10" fmla="*/ 16083 w 493104"/>
                <a:gd name="connsiteY10" fmla="*/ 225708 h 22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3104" h="227014">
                  <a:moveTo>
                    <a:pt x="16083" y="225708"/>
                  </a:moveTo>
                  <a:cubicBezTo>
                    <a:pt x="13702" y="234174"/>
                    <a:pt x="-10110" y="199779"/>
                    <a:pt x="4971" y="171733"/>
                  </a:cubicBezTo>
                  <a:cubicBezTo>
                    <a:pt x="20052" y="143687"/>
                    <a:pt x="73763" y="82304"/>
                    <a:pt x="106571" y="57433"/>
                  </a:cubicBezTo>
                  <a:cubicBezTo>
                    <a:pt x="139379" y="32562"/>
                    <a:pt x="165309" y="27006"/>
                    <a:pt x="201821" y="22508"/>
                  </a:cubicBezTo>
                  <a:cubicBezTo>
                    <a:pt x="238333" y="18010"/>
                    <a:pt x="285694" y="20656"/>
                    <a:pt x="325646" y="30446"/>
                  </a:cubicBezTo>
                  <a:cubicBezTo>
                    <a:pt x="365598" y="40236"/>
                    <a:pt x="414546" y="63254"/>
                    <a:pt x="441533" y="81246"/>
                  </a:cubicBezTo>
                  <a:cubicBezTo>
                    <a:pt x="468520" y="99238"/>
                    <a:pt x="507679" y="149773"/>
                    <a:pt x="487571" y="138396"/>
                  </a:cubicBezTo>
                  <a:cubicBezTo>
                    <a:pt x="467463" y="127019"/>
                    <a:pt x="377768" y="33356"/>
                    <a:pt x="320883" y="12983"/>
                  </a:cubicBezTo>
                  <a:cubicBezTo>
                    <a:pt x="263998" y="-7390"/>
                    <a:pt x="196529" y="-1834"/>
                    <a:pt x="146258" y="16158"/>
                  </a:cubicBezTo>
                  <a:cubicBezTo>
                    <a:pt x="95987" y="34150"/>
                    <a:pt x="43070" y="90506"/>
                    <a:pt x="19258" y="120933"/>
                  </a:cubicBezTo>
                  <a:cubicBezTo>
                    <a:pt x="-4554" y="151360"/>
                    <a:pt x="18464" y="217242"/>
                    <a:pt x="16083" y="2257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128B0DD8-9BD7-44CE-87B3-5D6425E60694}"/>
                </a:ext>
              </a:extLst>
            </p:cNvPr>
            <p:cNvSpPr/>
            <p:nvPr/>
          </p:nvSpPr>
          <p:spPr>
            <a:xfrm>
              <a:off x="2963757" y="3604308"/>
              <a:ext cx="126399" cy="303018"/>
            </a:xfrm>
            <a:custGeom>
              <a:avLst/>
              <a:gdLst>
                <a:gd name="connsiteX0" fmla="*/ 106 w 126399"/>
                <a:gd name="connsiteY0" fmla="*/ 905 h 303018"/>
                <a:gd name="connsiteX1" fmla="*/ 22331 w 126399"/>
                <a:gd name="connsiteY1" fmla="*/ 161242 h 303018"/>
                <a:gd name="connsiteX2" fmla="*/ 125518 w 126399"/>
                <a:gd name="connsiteY2" fmla="*/ 302530 h 303018"/>
                <a:gd name="connsiteX3" fmla="*/ 69956 w 126399"/>
                <a:gd name="connsiteY3" fmla="*/ 205692 h 303018"/>
                <a:gd name="connsiteX4" fmla="*/ 31856 w 126399"/>
                <a:gd name="connsiteY4" fmla="*/ 150130 h 303018"/>
                <a:gd name="connsiteX5" fmla="*/ 14393 w 126399"/>
                <a:gd name="connsiteY5" fmla="*/ 97742 h 303018"/>
                <a:gd name="connsiteX6" fmla="*/ 106 w 126399"/>
                <a:gd name="connsiteY6" fmla="*/ 905 h 30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399" h="303018">
                  <a:moveTo>
                    <a:pt x="106" y="905"/>
                  </a:moveTo>
                  <a:cubicBezTo>
                    <a:pt x="1429" y="11488"/>
                    <a:pt x="1429" y="110971"/>
                    <a:pt x="22331" y="161242"/>
                  </a:cubicBezTo>
                  <a:cubicBezTo>
                    <a:pt x="43233" y="211513"/>
                    <a:pt x="117581" y="295122"/>
                    <a:pt x="125518" y="302530"/>
                  </a:cubicBezTo>
                  <a:cubicBezTo>
                    <a:pt x="133456" y="309938"/>
                    <a:pt x="85566" y="231092"/>
                    <a:pt x="69956" y="205692"/>
                  </a:cubicBezTo>
                  <a:cubicBezTo>
                    <a:pt x="54346" y="180292"/>
                    <a:pt x="41116" y="168122"/>
                    <a:pt x="31856" y="150130"/>
                  </a:cubicBezTo>
                  <a:cubicBezTo>
                    <a:pt x="22596" y="132138"/>
                    <a:pt x="18626" y="119967"/>
                    <a:pt x="14393" y="97742"/>
                  </a:cubicBezTo>
                  <a:cubicBezTo>
                    <a:pt x="10160" y="75517"/>
                    <a:pt x="-1217" y="-9678"/>
                    <a:pt x="106" y="9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7B1ABFD3-AA8F-4206-B95F-6908DBF7710F}"/>
                </a:ext>
              </a:extLst>
            </p:cNvPr>
            <p:cNvSpPr/>
            <p:nvPr/>
          </p:nvSpPr>
          <p:spPr>
            <a:xfrm>
              <a:off x="3005695" y="3397608"/>
              <a:ext cx="123348" cy="293359"/>
            </a:xfrm>
            <a:custGeom>
              <a:avLst/>
              <a:gdLst>
                <a:gd name="connsiteX0" fmla="*/ 58180 w 123348"/>
                <a:gd name="connsiteY0" fmla="*/ 293330 h 293359"/>
                <a:gd name="connsiteX1" fmla="*/ 32780 w 123348"/>
                <a:gd name="connsiteY1" fmla="*/ 239355 h 293359"/>
                <a:gd name="connsiteX2" fmla="*/ 18493 w 123348"/>
                <a:gd name="connsiteY2" fmla="*/ 220305 h 293359"/>
                <a:gd name="connsiteX3" fmla="*/ 47068 w 123348"/>
                <a:gd name="connsiteY3" fmla="*/ 191730 h 293359"/>
                <a:gd name="connsiteX4" fmla="*/ 28018 w 123348"/>
                <a:gd name="connsiteY4" fmla="*/ 147280 h 293359"/>
                <a:gd name="connsiteX5" fmla="*/ 74055 w 123348"/>
                <a:gd name="connsiteY5" fmla="*/ 61555 h 293359"/>
                <a:gd name="connsiteX6" fmla="*/ 121680 w 123348"/>
                <a:gd name="connsiteY6" fmla="*/ 1230 h 293359"/>
                <a:gd name="connsiteX7" fmla="*/ 10555 w 123348"/>
                <a:gd name="connsiteY7" fmla="*/ 117117 h 293359"/>
                <a:gd name="connsiteX8" fmla="*/ 4205 w 123348"/>
                <a:gd name="connsiteY8" fmla="*/ 161567 h 293359"/>
                <a:gd name="connsiteX9" fmla="*/ 7380 w 123348"/>
                <a:gd name="connsiteY9" fmla="*/ 271105 h 293359"/>
                <a:gd name="connsiteX10" fmla="*/ 13730 w 123348"/>
                <a:gd name="connsiteY10" fmla="*/ 231417 h 293359"/>
                <a:gd name="connsiteX11" fmla="*/ 58180 w 123348"/>
                <a:gd name="connsiteY11" fmla="*/ 293330 h 29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48" h="293359">
                  <a:moveTo>
                    <a:pt x="58180" y="293330"/>
                  </a:moveTo>
                  <a:cubicBezTo>
                    <a:pt x="61355" y="294653"/>
                    <a:pt x="39394" y="251526"/>
                    <a:pt x="32780" y="239355"/>
                  </a:cubicBezTo>
                  <a:cubicBezTo>
                    <a:pt x="26165" y="227184"/>
                    <a:pt x="16112" y="228242"/>
                    <a:pt x="18493" y="220305"/>
                  </a:cubicBezTo>
                  <a:cubicBezTo>
                    <a:pt x="20874" y="212368"/>
                    <a:pt x="45481" y="203901"/>
                    <a:pt x="47068" y="191730"/>
                  </a:cubicBezTo>
                  <a:cubicBezTo>
                    <a:pt x="48655" y="179559"/>
                    <a:pt x="23520" y="168976"/>
                    <a:pt x="28018" y="147280"/>
                  </a:cubicBezTo>
                  <a:cubicBezTo>
                    <a:pt x="32516" y="125584"/>
                    <a:pt x="58445" y="85896"/>
                    <a:pt x="74055" y="61555"/>
                  </a:cubicBezTo>
                  <a:cubicBezTo>
                    <a:pt x="89665" y="37214"/>
                    <a:pt x="132263" y="-8030"/>
                    <a:pt x="121680" y="1230"/>
                  </a:cubicBezTo>
                  <a:cubicBezTo>
                    <a:pt x="111097" y="10490"/>
                    <a:pt x="30134" y="90394"/>
                    <a:pt x="10555" y="117117"/>
                  </a:cubicBezTo>
                  <a:cubicBezTo>
                    <a:pt x="-9024" y="143840"/>
                    <a:pt x="4734" y="135902"/>
                    <a:pt x="4205" y="161567"/>
                  </a:cubicBezTo>
                  <a:cubicBezTo>
                    <a:pt x="3676" y="187232"/>
                    <a:pt x="5793" y="259463"/>
                    <a:pt x="7380" y="271105"/>
                  </a:cubicBezTo>
                  <a:cubicBezTo>
                    <a:pt x="8967" y="282747"/>
                    <a:pt x="7909" y="231153"/>
                    <a:pt x="13730" y="231417"/>
                  </a:cubicBezTo>
                  <a:cubicBezTo>
                    <a:pt x="19551" y="231681"/>
                    <a:pt x="55005" y="292007"/>
                    <a:pt x="58180" y="2933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7492E1E0-89F4-4CB9-9620-EEDCF9D972F9}"/>
                </a:ext>
              </a:extLst>
            </p:cNvPr>
            <p:cNvSpPr/>
            <p:nvPr/>
          </p:nvSpPr>
          <p:spPr>
            <a:xfrm>
              <a:off x="3245929" y="3335291"/>
              <a:ext cx="372202" cy="379463"/>
            </a:xfrm>
            <a:custGeom>
              <a:avLst/>
              <a:gdLst>
                <a:gd name="connsiteX0" fmla="*/ 3684 w 372202"/>
                <a:gd name="connsiteY0" fmla="*/ 7984 h 379463"/>
                <a:gd name="connsiteX1" fmla="*/ 170371 w 372202"/>
                <a:gd name="connsiteY1" fmla="*/ 30209 h 379463"/>
                <a:gd name="connsiteX2" fmla="*/ 324359 w 372202"/>
                <a:gd name="connsiteY2" fmla="*/ 149272 h 379463"/>
                <a:gd name="connsiteX3" fmla="*/ 371984 w 372202"/>
                <a:gd name="connsiteY3" fmla="*/ 231822 h 379463"/>
                <a:gd name="connsiteX4" fmla="*/ 341821 w 372202"/>
                <a:gd name="connsiteY4" fmla="*/ 263572 h 379463"/>
                <a:gd name="connsiteX5" fmla="*/ 335471 w 372202"/>
                <a:gd name="connsiteY5" fmla="*/ 317547 h 379463"/>
                <a:gd name="connsiteX6" fmla="*/ 289434 w 372202"/>
                <a:gd name="connsiteY6" fmla="*/ 379459 h 379463"/>
                <a:gd name="connsiteX7" fmla="*/ 325946 w 372202"/>
                <a:gd name="connsiteY7" fmla="*/ 314372 h 379463"/>
                <a:gd name="connsiteX8" fmla="*/ 359284 w 372202"/>
                <a:gd name="connsiteY8" fmla="*/ 246109 h 379463"/>
                <a:gd name="connsiteX9" fmla="*/ 325946 w 372202"/>
                <a:gd name="connsiteY9" fmla="*/ 157209 h 379463"/>
                <a:gd name="connsiteX10" fmla="*/ 75121 w 372202"/>
                <a:gd name="connsiteY10" fmla="*/ 14334 h 379463"/>
                <a:gd name="connsiteX11" fmla="*/ 3684 w 372202"/>
                <a:gd name="connsiteY11" fmla="*/ 7984 h 37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202" h="379463">
                  <a:moveTo>
                    <a:pt x="3684" y="7984"/>
                  </a:moveTo>
                  <a:cubicBezTo>
                    <a:pt x="19559" y="10630"/>
                    <a:pt x="116925" y="6661"/>
                    <a:pt x="170371" y="30209"/>
                  </a:cubicBezTo>
                  <a:cubicBezTo>
                    <a:pt x="223817" y="53757"/>
                    <a:pt x="290757" y="115670"/>
                    <a:pt x="324359" y="149272"/>
                  </a:cubicBezTo>
                  <a:cubicBezTo>
                    <a:pt x="357961" y="182874"/>
                    <a:pt x="369074" y="212772"/>
                    <a:pt x="371984" y="231822"/>
                  </a:cubicBezTo>
                  <a:cubicBezTo>
                    <a:pt x="374894" y="250872"/>
                    <a:pt x="347907" y="249285"/>
                    <a:pt x="341821" y="263572"/>
                  </a:cubicBezTo>
                  <a:cubicBezTo>
                    <a:pt x="335736" y="277860"/>
                    <a:pt x="344202" y="298233"/>
                    <a:pt x="335471" y="317547"/>
                  </a:cubicBezTo>
                  <a:cubicBezTo>
                    <a:pt x="326740" y="336861"/>
                    <a:pt x="291021" y="379988"/>
                    <a:pt x="289434" y="379459"/>
                  </a:cubicBezTo>
                  <a:cubicBezTo>
                    <a:pt x="287847" y="378930"/>
                    <a:pt x="314304" y="336597"/>
                    <a:pt x="325946" y="314372"/>
                  </a:cubicBezTo>
                  <a:cubicBezTo>
                    <a:pt x="337588" y="292147"/>
                    <a:pt x="359284" y="272303"/>
                    <a:pt x="359284" y="246109"/>
                  </a:cubicBezTo>
                  <a:cubicBezTo>
                    <a:pt x="359284" y="219915"/>
                    <a:pt x="373306" y="195838"/>
                    <a:pt x="325946" y="157209"/>
                  </a:cubicBezTo>
                  <a:cubicBezTo>
                    <a:pt x="278586" y="118580"/>
                    <a:pt x="124863" y="40528"/>
                    <a:pt x="75121" y="14334"/>
                  </a:cubicBezTo>
                  <a:cubicBezTo>
                    <a:pt x="25379" y="-11860"/>
                    <a:pt x="-12191" y="5338"/>
                    <a:pt x="3684" y="79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581A66E5-C6B5-461F-81D7-FEFFBACAC429}"/>
                </a:ext>
              </a:extLst>
            </p:cNvPr>
            <p:cNvSpPr/>
            <p:nvPr/>
          </p:nvSpPr>
          <p:spPr>
            <a:xfrm>
              <a:off x="3260904" y="3446873"/>
              <a:ext cx="230758" cy="277407"/>
            </a:xfrm>
            <a:custGeom>
              <a:avLst/>
              <a:gdLst>
                <a:gd name="connsiteX0" fmla="*/ 2996 w 230758"/>
                <a:gd name="connsiteY0" fmla="*/ 21815 h 277407"/>
                <a:gd name="connsiteX1" fmla="*/ 185559 w 230758"/>
                <a:gd name="connsiteY1" fmla="*/ 80552 h 277407"/>
                <a:gd name="connsiteX2" fmla="*/ 207784 w 230758"/>
                <a:gd name="connsiteY2" fmla="*/ 156752 h 277407"/>
                <a:gd name="connsiteX3" fmla="*/ 204609 w 230758"/>
                <a:gd name="connsiteY3" fmla="*/ 277402 h 277407"/>
                <a:gd name="connsiteX4" fmla="*/ 226834 w 230758"/>
                <a:gd name="connsiteY4" fmla="*/ 151990 h 277407"/>
                <a:gd name="connsiteX5" fmla="*/ 112534 w 230758"/>
                <a:gd name="connsiteY5" fmla="*/ 9115 h 277407"/>
                <a:gd name="connsiteX6" fmla="*/ 72846 w 230758"/>
                <a:gd name="connsiteY6" fmla="*/ 15465 h 277407"/>
                <a:gd name="connsiteX7" fmla="*/ 2996 w 230758"/>
                <a:gd name="connsiteY7" fmla="*/ 21815 h 27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758" h="277407">
                  <a:moveTo>
                    <a:pt x="2996" y="21815"/>
                  </a:moveTo>
                  <a:cubicBezTo>
                    <a:pt x="21781" y="32663"/>
                    <a:pt x="151428" y="58063"/>
                    <a:pt x="185559" y="80552"/>
                  </a:cubicBezTo>
                  <a:cubicBezTo>
                    <a:pt x="219690" y="103041"/>
                    <a:pt x="204609" y="123944"/>
                    <a:pt x="207784" y="156752"/>
                  </a:cubicBezTo>
                  <a:cubicBezTo>
                    <a:pt x="210959" y="189560"/>
                    <a:pt x="201434" y="278196"/>
                    <a:pt x="204609" y="277402"/>
                  </a:cubicBezTo>
                  <a:cubicBezTo>
                    <a:pt x="207784" y="276608"/>
                    <a:pt x="242180" y="196705"/>
                    <a:pt x="226834" y="151990"/>
                  </a:cubicBezTo>
                  <a:cubicBezTo>
                    <a:pt x="211488" y="107276"/>
                    <a:pt x="138199" y="31869"/>
                    <a:pt x="112534" y="9115"/>
                  </a:cubicBezTo>
                  <a:cubicBezTo>
                    <a:pt x="86869" y="-13639"/>
                    <a:pt x="86340" y="13084"/>
                    <a:pt x="72846" y="15465"/>
                  </a:cubicBezTo>
                  <a:cubicBezTo>
                    <a:pt x="59352" y="17846"/>
                    <a:pt x="-15789" y="10967"/>
                    <a:pt x="2996" y="218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FF6B3741-482E-4D8F-866E-CAC8B1A92092}"/>
                </a:ext>
              </a:extLst>
            </p:cNvPr>
            <p:cNvSpPr/>
            <p:nvPr/>
          </p:nvSpPr>
          <p:spPr>
            <a:xfrm>
              <a:off x="3078335" y="3452160"/>
              <a:ext cx="191457" cy="259995"/>
            </a:xfrm>
            <a:custGeom>
              <a:avLst/>
              <a:gdLst>
                <a:gd name="connsiteX0" fmla="*/ 190328 w 191457"/>
                <a:gd name="connsiteY0" fmla="*/ 18115 h 259995"/>
                <a:gd name="connsiteX1" fmla="*/ 77615 w 191457"/>
                <a:gd name="connsiteY1" fmla="*/ 67328 h 259995"/>
                <a:gd name="connsiteX2" fmla="*/ 17290 w 191457"/>
                <a:gd name="connsiteY2" fmla="*/ 184803 h 259995"/>
                <a:gd name="connsiteX3" fmla="*/ 29990 w 191457"/>
                <a:gd name="connsiteY3" fmla="*/ 257828 h 259995"/>
                <a:gd name="connsiteX4" fmla="*/ 12528 w 191457"/>
                <a:gd name="connsiteY4" fmla="*/ 237190 h 259995"/>
                <a:gd name="connsiteX5" fmla="*/ 6178 w 191457"/>
                <a:gd name="connsiteY5" fmla="*/ 200678 h 259995"/>
                <a:gd name="connsiteX6" fmla="*/ 4590 w 191457"/>
                <a:gd name="connsiteY6" fmla="*/ 160990 h 259995"/>
                <a:gd name="connsiteX7" fmla="*/ 69678 w 191457"/>
                <a:gd name="connsiteY7" fmla="*/ 45103 h 259995"/>
                <a:gd name="connsiteX8" fmla="*/ 133178 w 191457"/>
                <a:gd name="connsiteY8" fmla="*/ 2240 h 259995"/>
                <a:gd name="connsiteX9" fmla="*/ 190328 w 191457"/>
                <a:gd name="connsiteY9" fmla="*/ 18115 h 25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57" h="259995">
                  <a:moveTo>
                    <a:pt x="190328" y="18115"/>
                  </a:moveTo>
                  <a:cubicBezTo>
                    <a:pt x="181067" y="28963"/>
                    <a:pt x="106455" y="39547"/>
                    <a:pt x="77615" y="67328"/>
                  </a:cubicBezTo>
                  <a:cubicBezTo>
                    <a:pt x="48775" y="95109"/>
                    <a:pt x="25227" y="153053"/>
                    <a:pt x="17290" y="184803"/>
                  </a:cubicBezTo>
                  <a:cubicBezTo>
                    <a:pt x="9353" y="216553"/>
                    <a:pt x="30784" y="249097"/>
                    <a:pt x="29990" y="257828"/>
                  </a:cubicBezTo>
                  <a:cubicBezTo>
                    <a:pt x="29196" y="266559"/>
                    <a:pt x="16497" y="246715"/>
                    <a:pt x="12528" y="237190"/>
                  </a:cubicBezTo>
                  <a:cubicBezTo>
                    <a:pt x="8559" y="227665"/>
                    <a:pt x="7501" y="213378"/>
                    <a:pt x="6178" y="200678"/>
                  </a:cubicBezTo>
                  <a:cubicBezTo>
                    <a:pt x="4855" y="187978"/>
                    <a:pt x="-5993" y="186919"/>
                    <a:pt x="4590" y="160990"/>
                  </a:cubicBezTo>
                  <a:cubicBezTo>
                    <a:pt x="15173" y="135061"/>
                    <a:pt x="48247" y="71561"/>
                    <a:pt x="69678" y="45103"/>
                  </a:cubicBezTo>
                  <a:cubicBezTo>
                    <a:pt x="91109" y="18645"/>
                    <a:pt x="117039" y="9648"/>
                    <a:pt x="133178" y="2240"/>
                  </a:cubicBezTo>
                  <a:cubicBezTo>
                    <a:pt x="149317" y="-5168"/>
                    <a:pt x="199589" y="7267"/>
                    <a:pt x="190328" y="181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9C36CDE5-02A7-4521-9B71-9EFDF0C4D099}"/>
                </a:ext>
              </a:extLst>
            </p:cNvPr>
            <p:cNvSpPr/>
            <p:nvPr/>
          </p:nvSpPr>
          <p:spPr>
            <a:xfrm>
              <a:off x="3072990" y="3817520"/>
              <a:ext cx="389646" cy="106832"/>
            </a:xfrm>
            <a:custGeom>
              <a:avLst/>
              <a:gdLst>
                <a:gd name="connsiteX0" fmla="*/ 5173 w 389646"/>
                <a:gd name="connsiteY0" fmla="*/ 418 h 106832"/>
                <a:gd name="connsiteX1" fmla="*/ 176623 w 389646"/>
                <a:gd name="connsiteY1" fmla="*/ 95668 h 106832"/>
                <a:gd name="connsiteX2" fmla="*/ 276635 w 389646"/>
                <a:gd name="connsiteY2" fmla="*/ 98843 h 106832"/>
                <a:gd name="connsiteX3" fmla="*/ 386173 w 389646"/>
                <a:gd name="connsiteY3" fmla="*/ 71855 h 106832"/>
                <a:gd name="connsiteX4" fmla="*/ 138523 w 389646"/>
                <a:gd name="connsiteY4" fmla="*/ 106780 h 106832"/>
                <a:gd name="connsiteX5" fmla="*/ 52798 w 389646"/>
                <a:gd name="connsiteY5" fmla="*/ 62330 h 106832"/>
                <a:gd name="connsiteX6" fmla="*/ 5173 w 389646"/>
                <a:gd name="connsiteY6" fmla="*/ 418 h 10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646" h="106832">
                  <a:moveTo>
                    <a:pt x="5173" y="418"/>
                  </a:moveTo>
                  <a:cubicBezTo>
                    <a:pt x="25810" y="5974"/>
                    <a:pt x="131380" y="79264"/>
                    <a:pt x="176623" y="95668"/>
                  </a:cubicBezTo>
                  <a:cubicBezTo>
                    <a:pt x="221866" y="112072"/>
                    <a:pt x="241710" y="102812"/>
                    <a:pt x="276635" y="98843"/>
                  </a:cubicBezTo>
                  <a:cubicBezTo>
                    <a:pt x="311560" y="94874"/>
                    <a:pt x="409192" y="70532"/>
                    <a:pt x="386173" y="71855"/>
                  </a:cubicBezTo>
                  <a:cubicBezTo>
                    <a:pt x="363154" y="73178"/>
                    <a:pt x="194085" y="108367"/>
                    <a:pt x="138523" y="106780"/>
                  </a:cubicBezTo>
                  <a:cubicBezTo>
                    <a:pt x="82961" y="105193"/>
                    <a:pt x="74759" y="78470"/>
                    <a:pt x="52798" y="62330"/>
                  </a:cubicBezTo>
                  <a:cubicBezTo>
                    <a:pt x="30837" y="46190"/>
                    <a:pt x="-15464" y="-5138"/>
                    <a:pt x="5173" y="4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25071C15-A5E5-456C-93A2-3246B978A09B}"/>
                </a:ext>
              </a:extLst>
            </p:cNvPr>
            <p:cNvSpPr/>
            <p:nvPr/>
          </p:nvSpPr>
          <p:spPr>
            <a:xfrm>
              <a:off x="3204780" y="3757466"/>
              <a:ext cx="435512" cy="214542"/>
            </a:xfrm>
            <a:custGeom>
              <a:avLst/>
              <a:gdLst>
                <a:gd name="connsiteX0" fmla="*/ 433770 w 435512"/>
                <a:gd name="connsiteY0" fmla="*/ 147 h 214542"/>
                <a:gd name="connsiteX1" fmla="*/ 376620 w 435512"/>
                <a:gd name="connsiteY1" fmla="*/ 119209 h 214542"/>
                <a:gd name="connsiteX2" fmla="*/ 268670 w 435512"/>
                <a:gd name="connsiteY2" fmla="*/ 190647 h 214542"/>
                <a:gd name="connsiteX3" fmla="*/ 149608 w 435512"/>
                <a:gd name="connsiteY3" fmla="*/ 214459 h 214542"/>
                <a:gd name="connsiteX4" fmla="*/ 3558 w 435512"/>
                <a:gd name="connsiteY4" fmla="*/ 184297 h 214542"/>
                <a:gd name="connsiteX5" fmla="*/ 308358 w 435512"/>
                <a:gd name="connsiteY5" fmla="*/ 187472 h 214542"/>
                <a:gd name="connsiteX6" fmla="*/ 409958 w 435512"/>
                <a:gd name="connsiteY6" fmla="*/ 96984 h 214542"/>
                <a:gd name="connsiteX7" fmla="*/ 433770 w 435512"/>
                <a:gd name="connsiteY7" fmla="*/ 147 h 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512" h="214542">
                  <a:moveTo>
                    <a:pt x="433770" y="147"/>
                  </a:moveTo>
                  <a:cubicBezTo>
                    <a:pt x="428214" y="3851"/>
                    <a:pt x="404137" y="87459"/>
                    <a:pt x="376620" y="119209"/>
                  </a:cubicBezTo>
                  <a:cubicBezTo>
                    <a:pt x="349103" y="150959"/>
                    <a:pt x="306505" y="174772"/>
                    <a:pt x="268670" y="190647"/>
                  </a:cubicBezTo>
                  <a:cubicBezTo>
                    <a:pt x="230835" y="206522"/>
                    <a:pt x="193793" y="215517"/>
                    <a:pt x="149608" y="214459"/>
                  </a:cubicBezTo>
                  <a:cubicBezTo>
                    <a:pt x="105423" y="213401"/>
                    <a:pt x="-22900" y="188795"/>
                    <a:pt x="3558" y="184297"/>
                  </a:cubicBezTo>
                  <a:cubicBezTo>
                    <a:pt x="30016" y="179799"/>
                    <a:pt x="240625" y="202024"/>
                    <a:pt x="308358" y="187472"/>
                  </a:cubicBezTo>
                  <a:cubicBezTo>
                    <a:pt x="376091" y="172920"/>
                    <a:pt x="388262" y="130586"/>
                    <a:pt x="409958" y="96984"/>
                  </a:cubicBezTo>
                  <a:cubicBezTo>
                    <a:pt x="431654" y="63382"/>
                    <a:pt x="439326" y="-3557"/>
                    <a:pt x="433770" y="1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00DD4E11-D67F-4AAC-9B7E-E7B26D21BE9A}"/>
                </a:ext>
              </a:extLst>
            </p:cNvPr>
            <p:cNvSpPr/>
            <p:nvPr/>
          </p:nvSpPr>
          <p:spPr>
            <a:xfrm>
              <a:off x="3115897" y="3726027"/>
              <a:ext cx="296933" cy="123246"/>
            </a:xfrm>
            <a:custGeom>
              <a:avLst/>
              <a:gdLst>
                <a:gd name="connsiteX0" fmla="*/ 6716 w 296933"/>
                <a:gd name="connsiteY0" fmla="*/ 1423 h 123246"/>
                <a:gd name="connsiteX1" fmla="*/ 167053 w 296933"/>
                <a:gd name="connsiteY1" fmla="*/ 115723 h 123246"/>
                <a:gd name="connsiteX2" fmla="*/ 281353 w 296933"/>
                <a:gd name="connsiteY2" fmla="*/ 110961 h 123246"/>
                <a:gd name="connsiteX3" fmla="*/ 275003 w 296933"/>
                <a:gd name="connsiteY3" fmla="*/ 99848 h 123246"/>
                <a:gd name="connsiteX4" fmla="*/ 89266 w 296933"/>
                <a:gd name="connsiteY4" fmla="*/ 96673 h 123246"/>
                <a:gd name="connsiteX5" fmla="*/ 35291 w 296933"/>
                <a:gd name="connsiteY5" fmla="*/ 53811 h 123246"/>
                <a:gd name="connsiteX6" fmla="*/ 6716 w 296933"/>
                <a:gd name="connsiteY6" fmla="*/ 1423 h 12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933" h="123246">
                  <a:moveTo>
                    <a:pt x="6716" y="1423"/>
                  </a:moveTo>
                  <a:cubicBezTo>
                    <a:pt x="28676" y="11742"/>
                    <a:pt x="121280" y="97467"/>
                    <a:pt x="167053" y="115723"/>
                  </a:cubicBezTo>
                  <a:cubicBezTo>
                    <a:pt x="212826" y="133979"/>
                    <a:pt x="263361" y="113607"/>
                    <a:pt x="281353" y="110961"/>
                  </a:cubicBezTo>
                  <a:cubicBezTo>
                    <a:pt x="299345" y="108315"/>
                    <a:pt x="307017" y="102229"/>
                    <a:pt x="275003" y="99848"/>
                  </a:cubicBezTo>
                  <a:cubicBezTo>
                    <a:pt x="242989" y="97467"/>
                    <a:pt x="129218" y="104346"/>
                    <a:pt x="89266" y="96673"/>
                  </a:cubicBezTo>
                  <a:cubicBezTo>
                    <a:pt x="49314" y="89000"/>
                    <a:pt x="47991" y="67834"/>
                    <a:pt x="35291" y="53811"/>
                  </a:cubicBezTo>
                  <a:cubicBezTo>
                    <a:pt x="22591" y="39788"/>
                    <a:pt x="-15244" y="-8896"/>
                    <a:pt x="6716" y="1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0DA5C8BB-AF20-40FD-AD2C-D70B333DCD87}"/>
                </a:ext>
              </a:extLst>
            </p:cNvPr>
            <p:cNvSpPr/>
            <p:nvPr/>
          </p:nvSpPr>
          <p:spPr>
            <a:xfrm>
              <a:off x="3010643" y="3707867"/>
              <a:ext cx="109794" cy="33030"/>
            </a:xfrm>
            <a:custGeom>
              <a:avLst/>
              <a:gdLst>
                <a:gd name="connsiteX0" fmla="*/ 108795 w 109794"/>
                <a:gd name="connsiteY0" fmla="*/ 32283 h 33030"/>
                <a:gd name="connsiteX1" fmla="*/ 51645 w 109794"/>
                <a:gd name="connsiteY1" fmla="*/ 21171 h 33030"/>
                <a:gd name="connsiteX2" fmla="*/ 845 w 109794"/>
                <a:gd name="connsiteY2" fmla="*/ 533 h 33030"/>
                <a:gd name="connsiteX3" fmla="*/ 108795 w 109794"/>
                <a:gd name="connsiteY3" fmla="*/ 32283 h 3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94" h="33030">
                  <a:moveTo>
                    <a:pt x="108795" y="32283"/>
                  </a:moveTo>
                  <a:cubicBezTo>
                    <a:pt x="117262" y="35723"/>
                    <a:pt x="69637" y="26463"/>
                    <a:pt x="51645" y="21171"/>
                  </a:cubicBezTo>
                  <a:cubicBezTo>
                    <a:pt x="33653" y="15879"/>
                    <a:pt x="-6299" y="-3436"/>
                    <a:pt x="845" y="533"/>
                  </a:cubicBezTo>
                  <a:cubicBezTo>
                    <a:pt x="7989" y="4502"/>
                    <a:pt x="100328" y="28843"/>
                    <a:pt x="108795" y="322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8768C4E4-51C1-43B0-8606-9D7D906BF41C}"/>
                </a:ext>
              </a:extLst>
            </p:cNvPr>
            <p:cNvSpPr/>
            <p:nvPr/>
          </p:nvSpPr>
          <p:spPr>
            <a:xfrm>
              <a:off x="3019252" y="3709304"/>
              <a:ext cx="91105" cy="154161"/>
            </a:xfrm>
            <a:custGeom>
              <a:avLst/>
              <a:gdLst>
                <a:gd name="connsiteX0" fmla="*/ 1761 w 91105"/>
                <a:gd name="connsiteY0" fmla="*/ 2271 h 154161"/>
                <a:gd name="connsiteX1" fmla="*/ 90661 w 91105"/>
                <a:gd name="connsiteY1" fmla="*/ 153084 h 154161"/>
                <a:gd name="connsiteX2" fmla="*/ 35098 w 91105"/>
                <a:gd name="connsiteY2" fmla="*/ 67359 h 154161"/>
                <a:gd name="connsiteX3" fmla="*/ 1761 w 91105"/>
                <a:gd name="connsiteY3" fmla="*/ 2271 h 15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05" h="154161">
                  <a:moveTo>
                    <a:pt x="1761" y="2271"/>
                  </a:moveTo>
                  <a:cubicBezTo>
                    <a:pt x="11021" y="16558"/>
                    <a:pt x="85105" y="142236"/>
                    <a:pt x="90661" y="153084"/>
                  </a:cubicBezTo>
                  <a:cubicBezTo>
                    <a:pt x="96217" y="163932"/>
                    <a:pt x="48063" y="89849"/>
                    <a:pt x="35098" y="67359"/>
                  </a:cubicBezTo>
                  <a:cubicBezTo>
                    <a:pt x="22133" y="44869"/>
                    <a:pt x="-7499" y="-12016"/>
                    <a:pt x="1761" y="22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11606FC9-8411-498D-89E8-02599B5817A3}"/>
                </a:ext>
              </a:extLst>
            </p:cNvPr>
            <p:cNvSpPr/>
            <p:nvPr/>
          </p:nvSpPr>
          <p:spPr>
            <a:xfrm>
              <a:off x="3070142" y="3795713"/>
              <a:ext cx="85808" cy="30177"/>
            </a:xfrm>
            <a:custGeom>
              <a:avLst/>
              <a:gdLst>
                <a:gd name="connsiteX0" fmla="*/ 85808 w 85808"/>
                <a:gd name="connsiteY0" fmla="*/ 0 h 30177"/>
                <a:gd name="connsiteX1" fmla="*/ 83 w 85808"/>
                <a:gd name="connsiteY1" fmla="*/ 30162 h 30177"/>
                <a:gd name="connsiteX2" fmla="*/ 85808 w 85808"/>
                <a:gd name="connsiteY2" fmla="*/ 0 h 3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08" h="30177">
                  <a:moveTo>
                    <a:pt x="85808" y="0"/>
                  </a:moveTo>
                  <a:lnTo>
                    <a:pt x="83" y="30162"/>
                  </a:lnTo>
                  <a:cubicBezTo>
                    <a:pt x="-3092" y="30956"/>
                    <a:pt x="85808" y="0"/>
                    <a:pt x="8580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67B948D1-D81F-4441-88E3-E44FA8695E88}"/>
                </a:ext>
              </a:extLst>
            </p:cNvPr>
            <p:cNvSpPr/>
            <p:nvPr/>
          </p:nvSpPr>
          <p:spPr>
            <a:xfrm>
              <a:off x="3366740" y="3695210"/>
              <a:ext cx="110667" cy="120674"/>
            </a:xfrm>
            <a:custGeom>
              <a:avLst/>
              <a:gdLst>
                <a:gd name="connsiteX0" fmla="*/ 109885 w 110667"/>
                <a:gd name="connsiteY0" fmla="*/ 490 h 120674"/>
                <a:gd name="connsiteX1" fmla="*/ 54323 w 110667"/>
                <a:gd name="connsiteY1" fmla="*/ 89390 h 120674"/>
                <a:gd name="connsiteX2" fmla="*/ 348 w 110667"/>
                <a:gd name="connsiteY2" fmla="*/ 119553 h 120674"/>
                <a:gd name="connsiteX3" fmla="*/ 81310 w 110667"/>
                <a:gd name="connsiteY3" fmla="*/ 56053 h 120674"/>
                <a:gd name="connsiteX4" fmla="*/ 109885 w 110667"/>
                <a:gd name="connsiteY4" fmla="*/ 490 h 12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67" h="120674">
                  <a:moveTo>
                    <a:pt x="109885" y="490"/>
                  </a:moveTo>
                  <a:cubicBezTo>
                    <a:pt x="105387" y="6046"/>
                    <a:pt x="72579" y="69546"/>
                    <a:pt x="54323" y="89390"/>
                  </a:cubicBezTo>
                  <a:cubicBezTo>
                    <a:pt x="36067" y="109234"/>
                    <a:pt x="-4150" y="125109"/>
                    <a:pt x="348" y="119553"/>
                  </a:cubicBezTo>
                  <a:cubicBezTo>
                    <a:pt x="4846" y="113997"/>
                    <a:pt x="63848" y="74045"/>
                    <a:pt x="81310" y="56053"/>
                  </a:cubicBezTo>
                  <a:cubicBezTo>
                    <a:pt x="98772" y="38061"/>
                    <a:pt x="114383" y="-5066"/>
                    <a:pt x="109885" y="4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13336E3B-634F-4E6E-B794-B68681C072A9}"/>
                </a:ext>
              </a:extLst>
            </p:cNvPr>
            <p:cNvSpPr/>
            <p:nvPr/>
          </p:nvSpPr>
          <p:spPr>
            <a:xfrm>
              <a:off x="3487493" y="3707618"/>
              <a:ext cx="127427" cy="163683"/>
            </a:xfrm>
            <a:custGeom>
              <a:avLst/>
              <a:gdLst>
                <a:gd name="connsiteX0" fmla="*/ 82795 w 127427"/>
                <a:gd name="connsiteY0" fmla="*/ 782 h 163683"/>
                <a:gd name="connsiteX1" fmla="*/ 84382 w 127427"/>
                <a:gd name="connsiteY1" fmla="*/ 72220 h 163683"/>
                <a:gd name="connsiteX2" fmla="*/ 90732 w 127427"/>
                <a:gd name="connsiteY2" fmla="*/ 97620 h 163683"/>
                <a:gd name="connsiteX3" fmla="*/ 245 w 127427"/>
                <a:gd name="connsiteY3" fmla="*/ 162707 h 163683"/>
                <a:gd name="connsiteX4" fmla="*/ 122482 w 127427"/>
                <a:gd name="connsiteY4" fmla="*/ 42057 h 163683"/>
                <a:gd name="connsiteX5" fmla="*/ 82795 w 127427"/>
                <a:gd name="connsiteY5" fmla="*/ 782 h 16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27" h="163683">
                  <a:moveTo>
                    <a:pt x="82795" y="782"/>
                  </a:moveTo>
                  <a:cubicBezTo>
                    <a:pt x="76445" y="5809"/>
                    <a:pt x="83059" y="56080"/>
                    <a:pt x="84382" y="72220"/>
                  </a:cubicBezTo>
                  <a:cubicBezTo>
                    <a:pt x="85705" y="88360"/>
                    <a:pt x="104755" y="82539"/>
                    <a:pt x="90732" y="97620"/>
                  </a:cubicBezTo>
                  <a:cubicBezTo>
                    <a:pt x="76709" y="112701"/>
                    <a:pt x="-5047" y="171967"/>
                    <a:pt x="245" y="162707"/>
                  </a:cubicBezTo>
                  <a:cubicBezTo>
                    <a:pt x="5537" y="153447"/>
                    <a:pt x="101051" y="68515"/>
                    <a:pt x="122482" y="42057"/>
                  </a:cubicBezTo>
                  <a:cubicBezTo>
                    <a:pt x="143913" y="15599"/>
                    <a:pt x="89145" y="-4245"/>
                    <a:pt x="82795" y="7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6C580ACE-C565-44AD-8253-902DC1B867B9}"/>
                </a:ext>
              </a:extLst>
            </p:cNvPr>
            <p:cNvSpPr/>
            <p:nvPr/>
          </p:nvSpPr>
          <p:spPr>
            <a:xfrm>
              <a:off x="3465318" y="3540989"/>
              <a:ext cx="65115" cy="250898"/>
            </a:xfrm>
            <a:custGeom>
              <a:avLst/>
              <a:gdLst>
                <a:gd name="connsiteX0" fmla="*/ 63695 w 65115"/>
                <a:gd name="connsiteY0" fmla="*/ 2311 h 250898"/>
                <a:gd name="connsiteX1" fmla="*/ 38295 w 65115"/>
                <a:gd name="connsiteY1" fmla="*/ 170586 h 250898"/>
                <a:gd name="connsiteX2" fmla="*/ 195 w 65115"/>
                <a:gd name="connsiteY2" fmla="*/ 248374 h 250898"/>
                <a:gd name="connsiteX3" fmla="*/ 55757 w 65115"/>
                <a:gd name="connsiteY3" fmla="*/ 83274 h 250898"/>
                <a:gd name="connsiteX4" fmla="*/ 63695 w 65115"/>
                <a:gd name="connsiteY4" fmla="*/ 2311 h 25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15" h="250898">
                  <a:moveTo>
                    <a:pt x="63695" y="2311"/>
                  </a:moveTo>
                  <a:cubicBezTo>
                    <a:pt x="60785" y="16863"/>
                    <a:pt x="48878" y="129576"/>
                    <a:pt x="38295" y="170586"/>
                  </a:cubicBezTo>
                  <a:cubicBezTo>
                    <a:pt x="27712" y="211596"/>
                    <a:pt x="-2715" y="262926"/>
                    <a:pt x="195" y="248374"/>
                  </a:cubicBezTo>
                  <a:cubicBezTo>
                    <a:pt x="3105" y="233822"/>
                    <a:pt x="45968" y="121374"/>
                    <a:pt x="55757" y="83274"/>
                  </a:cubicBezTo>
                  <a:cubicBezTo>
                    <a:pt x="65546" y="45174"/>
                    <a:pt x="66605" y="-12241"/>
                    <a:pt x="63695" y="23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795D06A9-60D0-4E5E-8533-B080E88247CE}"/>
                </a:ext>
              </a:extLst>
            </p:cNvPr>
            <p:cNvSpPr/>
            <p:nvPr/>
          </p:nvSpPr>
          <p:spPr>
            <a:xfrm>
              <a:off x="3406146" y="3735322"/>
              <a:ext cx="133480" cy="149431"/>
            </a:xfrm>
            <a:custGeom>
              <a:avLst/>
              <a:gdLst>
                <a:gd name="connsiteX0" fmla="*/ 129217 w 133480"/>
                <a:gd name="connsiteY0" fmla="*/ 66 h 149431"/>
                <a:gd name="connsiteX1" fmla="*/ 70479 w 133480"/>
                <a:gd name="connsiteY1" fmla="*/ 98491 h 149431"/>
                <a:gd name="connsiteX2" fmla="*/ 629 w 133480"/>
                <a:gd name="connsiteY2" fmla="*/ 149291 h 149431"/>
                <a:gd name="connsiteX3" fmla="*/ 113342 w 133480"/>
                <a:gd name="connsiteY3" fmla="*/ 84203 h 149431"/>
                <a:gd name="connsiteX4" fmla="*/ 129217 w 133480"/>
                <a:gd name="connsiteY4" fmla="*/ 66 h 14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80" h="149431">
                  <a:moveTo>
                    <a:pt x="129217" y="66"/>
                  </a:moveTo>
                  <a:cubicBezTo>
                    <a:pt x="122073" y="2447"/>
                    <a:pt x="91910" y="73620"/>
                    <a:pt x="70479" y="98491"/>
                  </a:cubicBezTo>
                  <a:cubicBezTo>
                    <a:pt x="49048" y="123362"/>
                    <a:pt x="-6515" y="151672"/>
                    <a:pt x="629" y="149291"/>
                  </a:cubicBezTo>
                  <a:cubicBezTo>
                    <a:pt x="7773" y="146910"/>
                    <a:pt x="90059" y="108280"/>
                    <a:pt x="113342" y="84203"/>
                  </a:cubicBezTo>
                  <a:cubicBezTo>
                    <a:pt x="136625" y="60126"/>
                    <a:pt x="136361" y="-2315"/>
                    <a:pt x="129217" y="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C5D316A6-9DAB-4BAA-932E-16D8984F784D}"/>
                </a:ext>
              </a:extLst>
            </p:cNvPr>
            <p:cNvSpPr/>
            <p:nvPr/>
          </p:nvSpPr>
          <p:spPr>
            <a:xfrm>
              <a:off x="3262145" y="3504863"/>
              <a:ext cx="188218" cy="299981"/>
            </a:xfrm>
            <a:custGeom>
              <a:avLst/>
              <a:gdLst>
                <a:gd name="connsiteX0" fmla="*/ 168 w 188218"/>
                <a:gd name="connsiteY0" fmla="*/ 20975 h 299981"/>
                <a:gd name="connsiteX1" fmla="*/ 123993 w 188218"/>
                <a:gd name="connsiteY1" fmla="*/ 27325 h 299981"/>
                <a:gd name="connsiteX2" fmla="*/ 168443 w 188218"/>
                <a:gd name="connsiteY2" fmla="*/ 103525 h 299981"/>
                <a:gd name="connsiteX3" fmla="*/ 157330 w 188218"/>
                <a:gd name="connsiteY3" fmla="*/ 219412 h 299981"/>
                <a:gd name="connsiteX4" fmla="*/ 81130 w 188218"/>
                <a:gd name="connsiteY4" fmla="*/ 281325 h 299981"/>
                <a:gd name="connsiteX5" fmla="*/ 9693 w 188218"/>
                <a:gd name="connsiteY5" fmla="*/ 298787 h 299981"/>
                <a:gd name="connsiteX6" fmla="*/ 149393 w 188218"/>
                <a:gd name="connsiteY6" fmla="*/ 254337 h 299981"/>
                <a:gd name="connsiteX7" fmla="*/ 187493 w 188218"/>
                <a:gd name="connsiteY7" fmla="*/ 171787 h 299981"/>
                <a:gd name="connsiteX8" fmla="*/ 168443 w 188218"/>
                <a:gd name="connsiteY8" fmla="*/ 52725 h 299981"/>
                <a:gd name="connsiteX9" fmla="*/ 98593 w 188218"/>
                <a:gd name="connsiteY9" fmla="*/ 1925 h 299981"/>
                <a:gd name="connsiteX10" fmla="*/ 168 w 188218"/>
                <a:gd name="connsiteY10" fmla="*/ 20975 h 2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218" h="299981">
                  <a:moveTo>
                    <a:pt x="168" y="20975"/>
                  </a:moveTo>
                  <a:cubicBezTo>
                    <a:pt x="4401" y="25208"/>
                    <a:pt x="95947" y="13567"/>
                    <a:pt x="123993" y="27325"/>
                  </a:cubicBezTo>
                  <a:cubicBezTo>
                    <a:pt x="152039" y="41083"/>
                    <a:pt x="162887" y="71511"/>
                    <a:pt x="168443" y="103525"/>
                  </a:cubicBezTo>
                  <a:cubicBezTo>
                    <a:pt x="173999" y="135540"/>
                    <a:pt x="171882" y="189779"/>
                    <a:pt x="157330" y="219412"/>
                  </a:cubicBezTo>
                  <a:cubicBezTo>
                    <a:pt x="142778" y="249045"/>
                    <a:pt x="105736" y="268096"/>
                    <a:pt x="81130" y="281325"/>
                  </a:cubicBezTo>
                  <a:cubicBezTo>
                    <a:pt x="56524" y="294554"/>
                    <a:pt x="-1684" y="303285"/>
                    <a:pt x="9693" y="298787"/>
                  </a:cubicBezTo>
                  <a:cubicBezTo>
                    <a:pt x="21070" y="294289"/>
                    <a:pt x="119760" y="275504"/>
                    <a:pt x="149393" y="254337"/>
                  </a:cubicBezTo>
                  <a:cubicBezTo>
                    <a:pt x="179026" y="233170"/>
                    <a:pt x="184318" y="205389"/>
                    <a:pt x="187493" y="171787"/>
                  </a:cubicBezTo>
                  <a:cubicBezTo>
                    <a:pt x="190668" y="138185"/>
                    <a:pt x="183260" y="81035"/>
                    <a:pt x="168443" y="52725"/>
                  </a:cubicBezTo>
                  <a:cubicBezTo>
                    <a:pt x="153626" y="24415"/>
                    <a:pt x="124522" y="10656"/>
                    <a:pt x="98593" y="1925"/>
                  </a:cubicBezTo>
                  <a:cubicBezTo>
                    <a:pt x="72664" y="-6806"/>
                    <a:pt x="-4065" y="16742"/>
                    <a:pt x="168" y="209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EA591783-0E26-4807-9165-1AC0A587F723}"/>
                </a:ext>
              </a:extLst>
            </p:cNvPr>
            <p:cNvSpPr/>
            <p:nvPr/>
          </p:nvSpPr>
          <p:spPr>
            <a:xfrm>
              <a:off x="3124632" y="3518704"/>
              <a:ext cx="167939" cy="288305"/>
            </a:xfrm>
            <a:custGeom>
              <a:avLst/>
              <a:gdLst>
                <a:gd name="connsiteX0" fmla="*/ 134506 w 167939"/>
                <a:gd name="connsiteY0" fmla="*/ 11896 h 288305"/>
                <a:gd name="connsiteX1" fmla="*/ 75768 w 167939"/>
                <a:gd name="connsiteY1" fmla="*/ 7134 h 288305"/>
                <a:gd name="connsiteX2" fmla="*/ 9093 w 167939"/>
                <a:gd name="connsiteY2" fmla="*/ 111909 h 288305"/>
                <a:gd name="connsiteX3" fmla="*/ 40843 w 167939"/>
                <a:gd name="connsiteY3" fmla="*/ 216684 h 288305"/>
                <a:gd name="connsiteX4" fmla="*/ 167843 w 167939"/>
                <a:gd name="connsiteY4" fmla="*/ 288121 h 288305"/>
                <a:gd name="connsiteX5" fmla="*/ 18618 w 167939"/>
                <a:gd name="connsiteY5" fmla="*/ 196046 h 288305"/>
                <a:gd name="connsiteX6" fmla="*/ 4331 w 167939"/>
                <a:gd name="connsiteY6" fmla="*/ 100796 h 288305"/>
                <a:gd name="connsiteX7" fmla="*/ 37668 w 167939"/>
                <a:gd name="connsiteY7" fmla="*/ 32534 h 288305"/>
                <a:gd name="connsiteX8" fmla="*/ 134506 w 167939"/>
                <a:gd name="connsiteY8" fmla="*/ 11896 h 28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39" h="288305">
                  <a:moveTo>
                    <a:pt x="134506" y="11896"/>
                  </a:moveTo>
                  <a:cubicBezTo>
                    <a:pt x="140856" y="7663"/>
                    <a:pt x="96670" y="-9535"/>
                    <a:pt x="75768" y="7134"/>
                  </a:cubicBezTo>
                  <a:cubicBezTo>
                    <a:pt x="54866" y="23803"/>
                    <a:pt x="14914" y="76984"/>
                    <a:pt x="9093" y="111909"/>
                  </a:cubicBezTo>
                  <a:cubicBezTo>
                    <a:pt x="3272" y="146834"/>
                    <a:pt x="14385" y="187315"/>
                    <a:pt x="40843" y="216684"/>
                  </a:cubicBezTo>
                  <a:cubicBezTo>
                    <a:pt x="67301" y="246053"/>
                    <a:pt x="171547" y="291561"/>
                    <a:pt x="167843" y="288121"/>
                  </a:cubicBezTo>
                  <a:cubicBezTo>
                    <a:pt x="164139" y="284681"/>
                    <a:pt x="45870" y="227267"/>
                    <a:pt x="18618" y="196046"/>
                  </a:cubicBezTo>
                  <a:cubicBezTo>
                    <a:pt x="-8634" y="164825"/>
                    <a:pt x="1156" y="128048"/>
                    <a:pt x="4331" y="100796"/>
                  </a:cubicBezTo>
                  <a:cubicBezTo>
                    <a:pt x="7506" y="73544"/>
                    <a:pt x="20206" y="49467"/>
                    <a:pt x="37668" y="32534"/>
                  </a:cubicBezTo>
                  <a:cubicBezTo>
                    <a:pt x="55130" y="15601"/>
                    <a:pt x="128156" y="16129"/>
                    <a:pt x="134506" y="11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5DF336A2-99A8-4060-9D2D-CE1A2AD6B454}"/>
                </a:ext>
              </a:extLst>
            </p:cNvPr>
            <p:cNvSpPr/>
            <p:nvPr/>
          </p:nvSpPr>
          <p:spPr>
            <a:xfrm>
              <a:off x="3139945" y="3541475"/>
              <a:ext cx="239849" cy="108472"/>
            </a:xfrm>
            <a:custGeom>
              <a:avLst/>
              <a:gdLst>
                <a:gd name="connsiteX0" fmla="*/ 239843 w 239849"/>
                <a:gd name="connsiteY0" fmla="*/ 238 h 108472"/>
                <a:gd name="connsiteX1" fmla="*/ 136655 w 239849"/>
                <a:gd name="connsiteY1" fmla="*/ 49450 h 108472"/>
                <a:gd name="connsiteX2" fmla="*/ 74743 w 239849"/>
                <a:gd name="connsiteY2" fmla="*/ 108188 h 108472"/>
                <a:gd name="connsiteX3" fmla="*/ 3305 w 239849"/>
                <a:gd name="connsiteY3" fmla="*/ 71675 h 108472"/>
                <a:gd name="connsiteX4" fmla="*/ 16005 w 239849"/>
                <a:gd name="connsiteY4" fmla="*/ 68500 h 108472"/>
                <a:gd name="connsiteX5" fmla="*/ 52518 w 239849"/>
                <a:gd name="connsiteY5" fmla="*/ 71675 h 108472"/>
                <a:gd name="connsiteX6" fmla="*/ 69980 w 239849"/>
                <a:gd name="connsiteY6" fmla="*/ 74850 h 108472"/>
                <a:gd name="connsiteX7" fmla="*/ 131893 w 239849"/>
                <a:gd name="connsiteY7" fmla="*/ 70088 h 108472"/>
                <a:gd name="connsiteX8" fmla="*/ 239843 w 239849"/>
                <a:gd name="connsiteY8" fmla="*/ 238 h 10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849" h="108472">
                  <a:moveTo>
                    <a:pt x="239843" y="238"/>
                  </a:moveTo>
                  <a:cubicBezTo>
                    <a:pt x="240637" y="-3202"/>
                    <a:pt x="164172" y="31458"/>
                    <a:pt x="136655" y="49450"/>
                  </a:cubicBezTo>
                  <a:cubicBezTo>
                    <a:pt x="109138" y="67442"/>
                    <a:pt x="96968" y="104484"/>
                    <a:pt x="74743" y="108188"/>
                  </a:cubicBezTo>
                  <a:cubicBezTo>
                    <a:pt x="52518" y="111892"/>
                    <a:pt x="13095" y="78290"/>
                    <a:pt x="3305" y="71675"/>
                  </a:cubicBezTo>
                  <a:cubicBezTo>
                    <a:pt x="-6485" y="65060"/>
                    <a:pt x="7803" y="68500"/>
                    <a:pt x="16005" y="68500"/>
                  </a:cubicBezTo>
                  <a:cubicBezTo>
                    <a:pt x="24207" y="68500"/>
                    <a:pt x="43522" y="70617"/>
                    <a:pt x="52518" y="71675"/>
                  </a:cubicBezTo>
                  <a:cubicBezTo>
                    <a:pt x="61514" y="72733"/>
                    <a:pt x="69980" y="74850"/>
                    <a:pt x="69980" y="74850"/>
                  </a:cubicBezTo>
                  <a:cubicBezTo>
                    <a:pt x="83209" y="74586"/>
                    <a:pt x="107022" y="77761"/>
                    <a:pt x="131893" y="70088"/>
                  </a:cubicBezTo>
                  <a:cubicBezTo>
                    <a:pt x="156764" y="62415"/>
                    <a:pt x="239049" y="3678"/>
                    <a:pt x="239843" y="2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78A5AB68-4DC6-4A4A-A014-4BD78311977F}"/>
                </a:ext>
              </a:extLst>
            </p:cNvPr>
            <p:cNvSpPr/>
            <p:nvPr/>
          </p:nvSpPr>
          <p:spPr>
            <a:xfrm>
              <a:off x="3273750" y="3600408"/>
              <a:ext cx="125395" cy="58956"/>
            </a:xfrm>
            <a:custGeom>
              <a:avLst/>
              <a:gdLst>
                <a:gd name="connsiteX0" fmla="*/ 71113 w 125395"/>
                <a:gd name="connsiteY0" fmla="*/ 42 h 58956"/>
                <a:gd name="connsiteX1" fmla="*/ 113975 w 125395"/>
                <a:gd name="connsiteY1" fmla="*/ 38142 h 58956"/>
                <a:gd name="connsiteX2" fmla="*/ 118738 w 125395"/>
                <a:gd name="connsiteY2" fmla="*/ 55605 h 58956"/>
                <a:gd name="connsiteX3" fmla="*/ 31425 w 125395"/>
                <a:gd name="connsiteY3" fmla="*/ 58780 h 58956"/>
                <a:gd name="connsiteX4" fmla="*/ 2850 w 125395"/>
                <a:gd name="connsiteY4" fmla="*/ 57192 h 58956"/>
                <a:gd name="connsiteX5" fmla="*/ 93338 w 125395"/>
                <a:gd name="connsiteY5" fmla="*/ 46080 h 58956"/>
                <a:gd name="connsiteX6" fmla="*/ 71113 w 125395"/>
                <a:gd name="connsiteY6" fmla="*/ 42 h 5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395" h="58956">
                  <a:moveTo>
                    <a:pt x="71113" y="42"/>
                  </a:moveTo>
                  <a:cubicBezTo>
                    <a:pt x="74552" y="-1281"/>
                    <a:pt x="106038" y="28882"/>
                    <a:pt x="113975" y="38142"/>
                  </a:cubicBezTo>
                  <a:cubicBezTo>
                    <a:pt x="121912" y="47402"/>
                    <a:pt x="132496" y="52165"/>
                    <a:pt x="118738" y="55605"/>
                  </a:cubicBezTo>
                  <a:cubicBezTo>
                    <a:pt x="104980" y="59045"/>
                    <a:pt x="50740" y="58516"/>
                    <a:pt x="31425" y="58780"/>
                  </a:cubicBezTo>
                  <a:cubicBezTo>
                    <a:pt x="12110" y="59045"/>
                    <a:pt x="-7469" y="59309"/>
                    <a:pt x="2850" y="57192"/>
                  </a:cubicBezTo>
                  <a:cubicBezTo>
                    <a:pt x="13169" y="55075"/>
                    <a:pt x="78257" y="51636"/>
                    <a:pt x="93338" y="46080"/>
                  </a:cubicBezTo>
                  <a:cubicBezTo>
                    <a:pt x="108419" y="40524"/>
                    <a:pt x="67674" y="1365"/>
                    <a:pt x="71113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2A164F80-1E8A-49D1-B30E-40996A6ADF5C}"/>
                </a:ext>
              </a:extLst>
            </p:cNvPr>
            <p:cNvSpPr/>
            <p:nvPr/>
          </p:nvSpPr>
          <p:spPr>
            <a:xfrm>
              <a:off x="3158196" y="3665502"/>
              <a:ext cx="256832" cy="58768"/>
            </a:xfrm>
            <a:custGeom>
              <a:avLst/>
              <a:gdLst>
                <a:gd name="connsiteX0" fmla="*/ 256517 w 256832"/>
                <a:gd name="connsiteY0" fmla="*/ 36 h 58768"/>
                <a:gd name="connsiteX1" fmla="*/ 126342 w 256832"/>
                <a:gd name="connsiteY1" fmla="*/ 57186 h 58768"/>
                <a:gd name="connsiteX2" fmla="*/ 34267 w 256832"/>
                <a:gd name="connsiteY2" fmla="*/ 41311 h 58768"/>
                <a:gd name="connsiteX3" fmla="*/ 7279 w 256832"/>
                <a:gd name="connsiteY3" fmla="*/ 25436 h 58768"/>
                <a:gd name="connsiteX4" fmla="*/ 158092 w 256832"/>
                <a:gd name="connsiteY4" fmla="*/ 47661 h 58768"/>
                <a:gd name="connsiteX5" fmla="*/ 256517 w 256832"/>
                <a:gd name="connsiteY5" fmla="*/ 36 h 5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832" h="58768">
                  <a:moveTo>
                    <a:pt x="256517" y="36"/>
                  </a:moveTo>
                  <a:cubicBezTo>
                    <a:pt x="251225" y="1623"/>
                    <a:pt x="163384" y="50307"/>
                    <a:pt x="126342" y="57186"/>
                  </a:cubicBezTo>
                  <a:cubicBezTo>
                    <a:pt x="89300" y="64065"/>
                    <a:pt x="54111" y="46603"/>
                    <a:pt x="34267" y="41311"/>
                  </a:cubicBezTo>
                  <a:cubicBezTo>
                    <a:pt x="14423" y="36019"/>
                    <a:pt x="-13358" y="24378"/>
                    <a:pt x="7279" y="25436"/>
                  </a:cubicBezTo>
                  <a:cubicBezTo>
                    <a:pt x="27916" y="26494"/>
                    <a:pt x="116817" y="45809"/>
                    <a:pt x="158092" y="47661"/>
                  </a:cubicBezTo>
                  <a:cubicBezTo>
                    <a:pt x="199367" y="49513"/>
                    <a:pt x="261809" y="-1551"/>
                    <a:pt x="256517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72315DA4-825C-4EF1-A020-32231C481A11}"/>
                </a:ext>
              </a:extLst>
            </p:cNvPr>
            <p:cNvSpPr/>
            <p:nvPr/>
          </p:nvSpPr>
          <p:spPr>
            <a:xfrm>
              <a:off x="2838699" y="5805319"/>
              <a:ext cx="3310312" cy="331321"/>
            </a:xfrm>
            <a:custGeom>
              <a:avLst/>
              <a:gdLst>
                <a:gd name="connsiteX0" fmla="*/ 1021 w 3310312"/>
                <a:gd name="connsiteY0" fmla="*/ 1121 h 331321"/>
                <a:gd name="connsiteX1" fmla="*/ 382021 w 3310312"/>
                <a:gd name="connsiteY1" fmla="*/ 275441 h 331321"/>
                <a:gd name="connsiteX2" fmla="*/ 1067821 w 3310312"/>
                <a:gd name="connsiteY2" fmla="*/ 234801 h 331321"/>
                <a:gd name="connsiteX3" fmla="*/ 1616461 w 3310312"/>
                <a:gd name="connsiteY3" fmla="*/ 229721 h 331321"/>
                <a:gd name="connsiteX4" fmla="*/ 2099061 w 3310312"/>
                <a:gd name="connsiteY4" fmla="*/ 321161 h 331321"/>
                <a:gd name="connsiteX5" fmla="*/ 2469901 w 3310312"/>
                <a:gd name="connsiteY5" fmla="*/ 321161 h 331321"/>
                <a:gd name="connsiteX6" fmla="*/ 3003301 w 3310312"/>
                <a:gd name="connsiteY6" fmla="*/ 331321 h 331321"/>
                <a:gd name="connsiteX7" fmla="*/ 3303021 w 3310312"/>
                <a:gd name="connsiteY7" fmla="*/ 316081 h 331321"/>
                <a:gd name="connsiteX8" fmla="*/ 2708661 w 3310312"/>
                <a:gd name="connsiteY8" fmla="*/ 295761 h 331321"/>
                <a:gd name="connsiteX9" fmla="*/ 2368301 w 3310312"/>
                <a:gd name="connsiteY9" fmla="*/ 295761 h 331321"/>
                <a:gd name="connsiteX10" fmla="*/ 1799341 w 3310312"/>
                <a:gd name="connsiteY10" fmla="*/ 209401 h 331321"/>
                <a:gd name="connsiteX11" fmla="*/ 1001781 w 3310312"/>
                <a:gd name="connsiteY11" fmla="*/ 138281 h 331321"/>
                <a:gd name="connsiteX12" fmla="*/ 437901 w 3310312"/>
                <a:gd name="connsiteY12" fmla="*/ 224641 h 331321"/>
                <a:gd name="connsiteX13" fmla="*/ 275341 w 3310312"/>
                <a:gd name="connsiteY13" fmla="*/ 178921 h 331321"/>
                <a:gd name="connsiteX14" fmla="*/ 1021 w 3310312"/>
                <a:gd name="connsiteY14" fmla="*/ 1121 h 33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0312" h="331321">
                  <a:moveTo>
                    <a:pt x="1021" y="1121"/>
                  </a:moveTo>
                  <a:cubicBezTo>
                    <a:pt x="18801" y="17208"/>
                    <a:pt x="204221" y="236494"/>
                    <a:pt x="382021" y="275441"/>
                  </a:cubicBezTo>
                  <a:cubicBezTo>
                    <a:pt x="559821" y="314388"/>
                    <a:pt x="862081" y="242421"/>
                    <a:pt x="1067821" y="234801"/>
                  </a:cubicBezTo>
                  <a:cubicBezTo>
                    <a:pt x="1273561" y="227181"/>
                    <a:pt x="1444588" y="215328"/>
                    <a:pt x="1616461" y="229721"/>
                  </a:cubicBezTo>
                  <a:cubicBezTo>
                    <a:pt x="1788334" y="244114"/>
                    <a:pt x="1956821" y="305921"/>
                    <a:pt x="2099061" y="321161"/>
                  </a:cubicBezTo>
                  <a:cubicBezTo>
                    <a:pt x="2241301" y="336401"/>
                    <a:pt x="2469901" y="321161"/>
                    <a:pt x="2469901" y="321161"/>
                  </a:cubicBezTo>
                  <a:lnTo>
                    <a:pt x="3003301" y="331321"/>
                  </a:lnTo>
                  <a:cubicBezTo>
                    <a:pt x="3142154" y="330474"/>
                    <a:pt x="3352128" y="322008"/>
                    <a:pt x="3303021" y="316081"/>
                  </a:cubicBezTo>
                  <a:cubicBezTo>
                    <a:pt x="3253914" y="310154"/>
                    <a:pt x="2864448" y="299148"/>
                    <a:pt x="2708661" y="295761"/>
                  </a:cubicBezTo>
                  <a:cubicBezTo>
                    <a:pt x="2552874" y="292374"/>
                    <a:pt x="2519854" y="310154"/>
                    <a:pt x="2368301" y="295761"/>
                  </a:cubicBezTo>
                  <a:cubicBezTo>
                    <a:pt x="2216748" y="281368"/>
                    <a:pt x="2027094" y="235648"/>
                    <a:pt x="1799341" y="209401"/>
                  </a:cubicBezTo>
                  <a:cubicBezTo>
                    <a:pt x="1571588" y="183154"/>
                    <a:pt x="1228688" y="135741"/>
                    <a:pt x="1001781" y="138281"/>
                  </a:cubicBezTo>
                  <a:cubicBezTo>
                    <a:pt x="774874" y="140821"/>
                    <a:pt x="558974" y="217868"/>
                    <a:pt x="437901" y="224641"/>
                  </a:cubicBezTo>
                  <a:cubicBezTo>
                    <a:pt x="316828" y="231414"/>
                    <a:pt x="348154" y="211094"/>
                    <a:pt x="275341" y="178921"/>
                  </a:cubicBezTo>
                  <a:cubicBezTo>
                    <a:pt x="202528" y="146748"/>
                    <a:pt x="-16759" y="-14966"/>
                    <a:pt x="1021" y="11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CB16B8F5-41A2-419F-9BEB-7497C0EF3785}"/>
                </a:ext>
              </a:extLst>
            </p:cNvPr>
            <p:cNvSpPr/>
            <p:nvPr/>
          </p:nvSpPr>
          <p:spPr>
            <a:xfrm>
              <a:off x="3235892" y="483156"/>
              <a:ext cx="2305992" cy="1296303"/>
            </a:xfrm>
            <a:custGeom>
              <a:avLst/>
              <a:gdLst>
                <a:gd name="connsiteX0" fmla="*/ 2270828 w 2305992"/>
                <a:gd name="connsiteY0" fmla="*/ 19764 h 1296303"/>
                <a:gd name="connsiteX1" fmla="*/ 2209868 w 2305992"/>
                <a:gd name="connsiteY1" fmla="*/ 19764 h 1296303"/>
                <a:gd name="connsiteX2" fmla="*/ 751908 w 2305992"/>
                <a:gd name="connsiteY2" fmla="*/ 85804 h 1296303"/>
                <a:gd name="connsiteX3" fmla="*/ 574108 w 2305992"/>
                <a:gd name="connsiteY3" fmla="*/ 192484 h 1296303"/>
                <a:gd name="connsiteX4" fmla="*/ 218508 w 2305992"/>
                <a:gd name="connsiteY4" fmla="*/ 888444 h 1296303"/>
                <a:gd name="connsiteX5" fmla="*/ 68 w 2305992"/>
                <a:gd name="connsiteY5" fmla="*/ 1294844 h 1296303"/>
                <a:gd name="connsiteX6" fmla="*/ 198188 w 2305992"/>
                <a:gd name="connsiteY6" fmla="*/ 995124 h 1296303"/>
                <a:gd name="connsiteX7" fmla="*/ 467428 w 2305992"/>
                <a:gd name="connsiteY7" fmla="*/ 273764 h 1296303"/>
                <a:gd name="connsiteX8" fmla="*/ 640148 w 2305992"/>
                <a:gd name="connsiteY8" fmla="*/ 85804 h 1296303"/>
                <a:gd name="connsiteX9" fmla="*/ 1574868 w 2305992"/>
                <a:gd name="connsiteY9" fmla="*/ 4524 h 1296303"/>
                <a:gd name="connsiteX10" fmla="*/ 2270828 w 2305992"/>
                <a:gd name="connsiteY10" fmla="*/ 19764 h 129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5992" h="1296303">
                  <a:moveTo>
                    <a:pt x="2270828" y="19764"/>
                  </a:moveTo>
                  <a:cubicBezTo>
                    <a:pt x="2376661" y="22304"/>
                    <a:pt x="2209868" y="19764"/>
                    <a:pt x="2209868" y="19764"/>
                  </a:cubicBezTo>
                  <a:cubicBezTo>
                    <a:pt x="1956715" y="30771"/>
                    <a:pt x="1024535" y="57017"/>
                    <a:pt x="751908" y="85804"/>
                  </a:cubicBezTo>
                  <a:cubicBezTo>
                    <a:pt x="479281" y="114591"/>
                    <a:pt x="663008" y="58711"/>
                    <a:pt x="574108" y="192484"/>
                  </a:cubicBezTo>
                  <a:cubicBezTo>
                    <a:pt x="485208" y="326257"/>
                    <a:pt x="314181" y="704717"/>
                    <a:pt x="218508" y="888444"/>
                  </a:cubicBezTo>
                  <a:cubicBezTo>
                    <a:pt x="122835" y="1072171"/>
                    <a:pt x="3455" y="1277064"/>
                    <a:pt x="68" y="1294844"/>
                  </a:cubicBezTo>
                  <a:cubicBezTo>
                    <a:pt x="-3319" y="1312624"/>
                    <a:pt x="120295" y="1165304"/>
                    <a:pt x="198188" y="995124"/>
                  </a:cubicBezTo>
                  <a:cubicBezTo>
                    <a:pt x="276081" y="824944"/>
                    <a:pt x="393768" y="425317"/>
                    <a:pt x="467428" y="273764"/>
                  </a:cubicBezTo>
                  <a:cubicBezTo>
                    <a:pt x="541088" y="122211"/>
                    <a:pt x="455575" y="130677"/>
                    <a:pt x="640148" y="85804"/>
                  </a:cubicBezTo>
                  <a:cubicBezTo>
                    <a:pt x="824721" y="40931"/>
                    <a:pt x="1302241" y="19764"/>
                    <a:pt x="1574868" y="4524"/>
                  </a:cubicBezTo>
                  <a:cubicBezTo>
                    <a:pt x="1847495" y="-10716"/>
                    <a:pt x="2164995" y="17224"/>
                    <a:pt x="2270828" y="197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3" name="フリーフォーム: 図形 482">
            <a:extLst>
              <a:ext uri="{FF2B5EF4-FFF2-40B4-BE49-F238E27FC236}">
                <a16:creationId xmlns:a16="http://schemas.microsoft.com/office/drawing/2014/main" id="{F5B90CFD-6645-49E9-9EB7-B7BF8DA77D81}"/>
              </a:ext>
            </a:extLst>
          </p:cNvPr>
          <p:cNvSpPr/>
          <p:nvPr/>
        </p:nvSpPr>
        <p:spPr>
          <a:xfrm>
            <a:off x="3245164" y="1529100"/>
            <a:ext cx="5663887" cy="224000"/>
          </a:xfrm>
          <a:custGeom>
            <a:avLst/>
            <a:gdLst>
              <a:gd name="connsiteX0" fmla="*/ 44136 w 5663887"/>
              <a:gd name="connsiteY0" fmla="*/ 217150 h 224000"/>
              <a:gd name="connsiteX1" fmla="*/ 285436 w 5663887"/>
              <a:gd name="connsiteY1" fmla="*/ 83800 h 224000"/>
              <a:gd name="connsiteX2" fmla="*/ 2234886 w 5663887"/>
              <a:gd name="connsiteY2" fmla="*/ 45700 h 224000"/>
              <a:gd name="connsiteX3" fmla="*/ 3371536 w 5663887"/>
              <a:gd name="connsiteY3" fmla="*/ 90150 h 224000"/>
              <a:gd name="connsiteX4" fmla="*/ 4914586 w 5663887"/>
              <a:gd name="connsiteY4" fmla="*/ 109200 h 224000"/>
              <a:gd name="connsiteX5" fmla="*/ 5663886 w 5663887"/>
              <a:gd name="connsiteY5" fmla="*/ 223500 h 224000"/>
              <a:gd name="connsiteX6" fmla="*/ 4920936 w 5663887"/>
              <a:gd name="connsiteY6" fmla="*/ 153650 h 224000"/>
              <a:gd name="connsiteX7" fmla="*/ 1968186 w 5663887"/>
              <a:gd name="connsiteY7" fmla="*/ 7600 h 224000"/>
              <a:gd name="connsiteX8" fmla="*/ 615636 w 5663887"/>
              <a:gd name="connsiteY8" fmla="*/ 39350 h 224000"/>
              <a:gd name="connsiteX9" fmla="*/ 44136 w 5663887"/>
              <a:gd name="connsiteY9" fmla="*/ 217150 h 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3887" h="224000">
                <a:moveTo>
                  <a:pt x="44136" y="217150"/>
                </a:moveTo>
                <a:cubicBezTo>
                  <a:pt x="-10897" y="224558"/>
                  <a:pt x="-79689" y="112375"/>
                  <a:pt x="285436" y="83800"/>
                </a:cubicBezTo>
                <a:cubicBezTo>
                  <a:pt x="650561" y="55225"/>
                  <a:pt x="1720536" y="44642"/>
                  <a:pt x="2234886" y="45700"/>
                </a:cubicBezTo>
                <a:cubicBezTo>
                  <a:pt x="2749236" y="46758"/>
                  <a:pt x="2924919" y="79567"/>
                  <a:pt x="3371536" y="90150"/>
                </a:cubicBezTo>
                <a:cubicBezTo>
                  <a:pt x="3818153" y="100733"/>
                  <a:pt x="4532528" y="86975"/>
                  <a:pt x="4914586" y="109200"/>
                </a:cubicBezTo>
                <a:cubicBezTo>
                  <a:pt x="5296644" y="131425"/>
                  <a:pt x="5662828" y="216092"/>
                  <a:pt x="5663886" y="223500"/>
                </a:cubicBezTo>
                <a:cubicBezTo>
                  <a:pt x="5664944" y="230908"/>
                  <a:pt x="4920936" y="153650"/>
                  <a:pt x="4920936" y="153650"/>
                </a:cubicBezTo>
                <a:lnTo>
                  <a:pt x="1968186" y="7600"/>
                </a:lnTo>
                <a:cubicBezTo>
                  <a:pt x="1250636" y="-11450"/>
                  <a:pt x="943719" y="7600"/>
                  <a:pt x="615636" y="39350"/>
                </a:cubicBezTo>
                <a:cubicBezTo>
                  <a:pt x="287553" y="71100"/>
                  <a:pt x="99169" y="209742"/>
                  <a:pt x="44136" y="2171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: 図形 483">
            <a:extLst>
              <a:ext uri="{FF2B5EF4-FFF2-40B4-BE49-F238E27FC236}">
                <a16:creationId xmlns:a16="http://schemas.microsoft.com/office/drawing/2014/main" id="{511E0578-0567-460E-8E92-F776BA16C476}"/>
              </a:ext>
            </a:extLst>
          </p:cNvPr>
          <p:cNvSpPr/>
          <p:nvPr/>
        </p:nvSpPr>
        <p:spPr>
          <a:xfrm>
            <a:off x="4073284" y="1393981"/>
            <a:ext cx="880078" cy="171528"/>
          </a:xfrm>
          <a:custGeom>
            <a:avLst/>
            <a:gdLst>
              <a:gd name="connsiteX0" fmla="*/ 241 w 880078"/>
              <a:gd name="connsiteY0" fmla="*/ 171294 h 171528"/>
              <a:gd name="connsiteX1" fmla="*/ 251066 w 880078"/>
              <a:gd name="connsiteY1" fmla="*/ 50644 h 171528"/>
              <a:gd name="connsiteX2" fmla="*/ 666991 w 880078"/>
              <a:gd name="connsiteY2" fmla="*/ 37944 h 171528"/>
              <a:gd name="connsiteX3" fmla="*/ 879716 w 880078"/>
              <a:gd name="connsiteY3" fmla="*/ 130019 h 171528"/>
              <a:gd name="connsiteX4" fmla="*/ 711441 w 880078"/>
              <a:gd name="connsiteY4" fmla="*/ 34769 h 171528"/>
              <a:gd name="connsiteX5" fmla="*/ 473316 w 880078"/>
              <a:gd name="connsiteY5" fmla="*/ 6194 h 171528"/>
              <a:gd name="connsiteX6" fmla="*/ 209791 w 880078"/>
              <a:gd name="connsiteY6" fmla="*/ 15719 h 171528"/>
              <a:gd name="connsiteX7" fmla="*/ 241 w 880078"/>
              <a:gd name="connsiteY7" fmla="*/ 171294 h 17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0078" h="171528">
                <a:moveTo>
                  <a:pt x="241" y="171294"/>
                </a:moveTo>
                <a:cubicBezTo>
                  <a:pt x="7120" y="177115"/>
                  <a:pt x="139941" y="72869"/>
                  <a:pt x="251066" y="50644"/>
                </a:cubicBezTo>
                <a:cubicBezTo>
                  <a:pt x="362191" y="28419"/>
                  <a:pt x="562216" y="24715"/>
                  <a:pt x="666991" y="37944"/>
                </a:cubicBezTo>
                <a:cubicBezTo>
                  <a:pt x="771766" y="51173"/>
                  <a:pt x="872308" y="130548"/>
                  <a:pt x="879716" y="130019"/>
                </a:cubicBezTo>
                <a:cubicBezTo>
                  <a:pt x="887124" y="129490"/>
                  <a:pt x="779174" y="55406"/>
                  <a:pt x="711441" y="34769"/>
                </a:cubicBezTo>
                <a:cubicBezTo>
                  <a:pt x="643708" y="14132"/>
                  <a:pt x="556924" y="9369"/>
                  <a:pt x="473316" y="6194"/>
                </a:cubicBezTo>
                <a:cubicBezTo>
                  <a:pt x="389708" y="3019"/>
                  <a:pt x="284403" y="-10210"/>
                  <a:pt x="209791" y="15719"/>
                </a:cubicBezTo>
                <a:cubicBezTo>
                  <a:pt x="135179" y="41648"/>
                  <a:pt x="-6638" y="165473"/>
                  <a:pt x="241" y="1712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: 図形 484">
            <a:extLst>
              <a:ext uri="{FF2B5EF4-FFF2-40B4-BE49-F238E27FC236}">
                <a16:creationId xmlns:a16="http://schemas.microsoft.com/office/drawing/2014/main" id="{FEC8A0D9-43A9-441B-BF46-C1F7D6D38D9A}"/>
              </a:ext>
            </a:extLst>
          </p:cNvPr>
          <p:cNvSpPr/>
          <p:nvPr/>
        </p:nvSpPr>
        <p:spPr>
          <a:xfrm>
            <a:off x="3920859" y="1297671"/>
            <a:ext cx="1229498" cy="296414"/>
          </a:xfrm>
          <a:custGeom>
            <a:avLst/>
            <a:gdLst>
              <a:gd name="connsiteX0" fmla="*/ 266 w 1229498"/>
              <a:gd name="connsiteY0" fmla="*/ 296179 h 296414"/>
              <a:gd name="connsiteX1" fmla="*/ 184416 w 1229498"/>
              <a:gd name="connsiteY1" fmla="*/ 118379 h 296414"/>
              <a:gd name="connsiteX2" fmla="*/ 593991 w 1229498"/>
              <a:gd name="connsiteY2" fmla="*/ 904 h 296414"/>
              <a:gd name="connsiteX3" fmla="*/ 936891 w 1229498"/>
              <a:gd name="connsiteY3" fmla="*/ 70754 h 296414"/>
              <a:gd name="connsiteX4" fmla="*/ 1155966 w 1229498"/>
              <a:gd name="connsiteY4" fmla="*/ 191404 h 296414"/>
              <a:gd name="connsiteX5" fmla="*/ 1228991 w 1229498"/>
              <a:gd name="connsiteY5" fmla="*/ 258079 h 296414"/>
              <a:gd name="connsiteX6" fmla="*/ 1127391 w 1229498"/>
              <a:gd name="connsiteY6" fmla="*/ 175529 h 296414"/>
              <a:gd name="connsiteX7" fmla="*/ 838466 w 1229498"/>
              <a:gd name="connsiteY7" fmla="*/ 51704 h 296414"/>
              <a:gd name="connsiteX8" fmla="*/ 622566 w 1229498"/>
              <a:gd name="connsiteY8" fmla="*/ 7254 h 296414"/>
              <a:gd name="connsiteX9" fmla="*/ 155841 w 1229498"/>
              <a:gd name="connsiteY9" fmla="*/ 153304 h 296414"/>
              <a:gd name="connsiteX10" fmla="*/ 266 w 1229498"/>
              <a:gd name="connsiteY10" fmla="*/ 296179 h 29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9498" h="296414">
                <a:moveTo>
                  <a:pt x="266" y="296179"/>
                </a:moveTo>
                <a:cubicBezTo>
                  <a:pt x="5028" y="290358"/>
                  <a:pt x="85462" y="167591"/>
                  <a:pt x="184416" y="118379"/>
                </a:cubicBezTo>
                <a:cubicBezTo>
                  <a:pt x="283370" y="69167"/>
                  <a:pt x="468579" y="8841"/>
                  <a:pt x="593991" y="904"/>
                </a:cubicBezTo>
                <a:cubicBezTo>
                  <a:pt x="719403" y="-7033"/>
                  <a:pt x="843228" y="39004"/>
                  <a:pt x="936891" y="70754"/>
                </a:cubicBezTo>
                <a:cubicBezTo>
                  <a:pt x="1030554" y="102504"/>
                  <a:pt x="1107283" y="160183"/>
                  <a:pt x="1155966" y="191404"/>
                </a:cubicBezTo>
                <a:cubicBezTo>
                  <a:pt x="1204649" y="222625"/>
                  <a:pt x="1233753" y="260725"/>
                  <a:pt x="1228991" y="258079"/>
                </a:cubicBezTo>
                <a:cubicBezTo>
                  <a:pt x="1224229" y="255433"/>
                  <a:pt x="1192479" y="209925"/>
                  <a:pt x="1127391" y="175529"/>
                </a:cubicBezTo>
                <a:cubicBezTo>
                  <a:pt x="1062304" y="141133"/>
                  <a:pt x="922604" y="79750"/>
                  <a:pt x="838466" y="51704"/>
                </a:cubicBezTo>
                <a:cubicBezTo>
                  <a:pt x="754328" y="23658"/>
                  <a:pt x="736337" y="-9679"/>
                  <a:pt x="622566" y="7254"/>
                </a:cubicBezTo>
                <a:cubicBezTo>
                  <a:pt x="508795" y="24187"/>
                  <a:pt x="256912" y="108325"/>
                  <a:pt x="155841" y="153304"/>
                </a:cubicBezTo>
                <a:cubicBezTo>
                  <a:pt x="54770" y="198283"/>
                  <a:pt x="-4496" y="302000"/>
                  <a:pt x="266" y="2961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テキスト ボックス 485">
            <a:extLst>
              <a:ext uri="{FF2B5EF4-FFF2-40B4-BE49-F238E27FC236}">
                <a16:creationId xmlns:a16="http://schemas.microsoft.com/office/drawing/2014/main" id="{AFBFD3BA-C922-4E9B-A03C-1A4B02B7CF49}"/>
              </a:ext>
            </a:extLst>
          </p:cNvPr>
          <p:cNvSpPr txBox="1"/>
          <p:nvPr/>
        </p:nvSpPr>
        <p:spPr>
          <a:xfrm>
            <a:off x="5889052" y="1695450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Y</a:t>
            </a:r>
            <a:endParaRPr kumimoji="1" lang="ja-JP" altLang="en-US" sz="3200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87" name="四角形: 角を丸くする 486">
            <a:extLst>
              <a:ext uri="{FF2B5EF4-FFF2-40B4-BE49-F238E27FC236}">
                <a16:creationId xmlns:a16="http://schemas.microsoft.com/office/drawing/2014/main" id="{24269E34-E904-48DE-9483-0330551518CD}"/>
              </a:ext>
            </a:extLst>
          </p:cNvPr>
          <p:cNvSpPr/>
          <p:nvPr/>
        </p:nvSpPr>
        <p:spPr>
          <a:xfrm>
            <a:off x="5994399" y="2460625"/>
            <a:ext cx="209551" cy="3492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テキスト ボックス 487">
            <a:extLst>
              <a:ext uri="{FF2B5EF4-FFF2-40B4-BE49-F238E27FC236}">
                <a16:creationId xmlns:a16="http://schemas.microsoft.com/office/drawing/2014/main" id="{AC147709-685E-4FB2-A5EF-027E931112A1}"/>
              </a:ext>
            </a:extLst>
          </p:cNvPr>
          <p:cNvSpPr txBox="1"/>
          <p:nvPr/>
        </p:nvSpPr>
        <p:spPr>
          <a:xfrm>
            <a:off x="5718333" y="4580467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rgbClr val="FF0000"/>
                </a:solidFill>
              </a:rPr>
              <a:t>08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5342640-8CAB-4741-89F0-799C62A5D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8413" r="18304" b="8730"/>
          <a:stretch/>
        </p:blipFill>
        <p:spPr>
          <a:xfrm>
            <a:off x="1477393" y="0"/>
            <a:ext cx="92622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9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65342640-8CAB-4741-89F0-799C62A5D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8413" r="18304" b="8730"/>
          <a:stretch/>
        </p:blipFill>
        <p:spPr>
          <a:xfrm>
            <a:off x="1477393" y="0"/>
            <a:ext cx="9262239" cy="6857999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3193442E-0379-4FF6-9107-625C9F506A05}"/>
              </a:ext>
            </a:extLst>
          </p:cNvPr>
          <p:cNvSpPr/>
          <p:nvPr/>
        </p:nvSpPr>
        <p:spPr>
          <a:xfrm>
            <a:off x="2622102" y="5778641"/>
            <a:ext cx="3475940" cy="216502"/>
          </a:xfrm>
          <a:custGeom>
            <a:avLst/>
            <a:gdLst>
              <a:gd name="connsiteX0" fmla="*/ 3473898 w 3475940"/>
              <a:gd name="connsiteY0" fmla="*/ 57009 h 216502"/>
              <a:gd name="connsiteX1" fmla="*/ 2648398 w 3475940"/>
              <a:gd name="connsiteY1" fmla="*/ 37959 h 216502"/>
              <a:gd name="connsiteX2" fmla="*/ 1219648 w 3475940"/>
              <a:gd name="connsiteY2" fmla="*/ 44309 h 216502"/>
              <a:gd name="connsiteX3" fmla="*/ 495748 w 3475940"/>
              <a:gd name="connsiteY3" fmla="*/ 184009 h 216502"/>
              <a:gd name="connsiteX4" fmla="*/ 448 w 3475940"/>
              <a:gd name="connsiteY4" fmla="*/ 215759 h 216502"/>
              <a:gd name="connsiteX5" fmla="*/ 578298 w 3475940"/>
              <a:gd name="connsiteY5" fmla="*/ 164959 h 216502"/>
              <a:gd name="connsiteX6" fmla="*/ 1200598 w 3475940"/>
              <a:gd name="connsiteY6" fmla="*/ 12559 h 216502"/>
              <a:gd name="connsiteX7" fmla="*/ 2349948 w 3475940"/>
              <a:gd name="connsiteY7" fmla="*/ 12559 h 216502"/>
              <a:gd name="connsiteX8" fmla="*/ 3473898 w 3475940"/>
              <a:gd name="connsiteY8" fmla="*/ 57009 h 2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5940" h="216502">
                <a:moveTo>
                  <a:pt x="3473898" y="57009"/>
                </a:moveTo>
                <a:cubicBezTo>
                  <a:pt x="3523640" y="61242"/>
                  <a:pt x="2648398" y="37959"/>
                  <a:pt x="2648398" y="37959"/>
                </a:cubicBezTo>
                <a:cubicBezTo>
                  <a:pt x="2272690" y="35842"/>
                  <a:pt x="1578423" y="19967"/>
                  <a:pt x="1219648" y="44309"/>
                </a:cubicBezTo>
                <a:cubicBezTo>
                  <a:pt x="860873" y="68651"/>
                  <a:pt x="698948" y="155434"/>
                  <a:pt x="495748" y="184009"/>
                </a:cubicBezTo>
                <a:cubicBezTo>
                  <a:pt x="292548" y="212584"/>
                  <a:pt x="-13310" y="218934"/>
                  <a:pt x="448" y="215759"/>
                </a:cubicBezTo>
                <a:cubicBezTo>
                  <a:pt x="14206" y="212584"/>
                  <a:pt x="378273" y="198826"/>
                  <a:pt x="578298" y="164959"/>
                </a:cubicBezTo>
                <a:cubicBezTo>
                  <a:pt x="778323" y="131092"/>
                  <a:pt x="905323" y="37959"/>
                  <a:pt x="1200598" y="12559"/>
                </a:cubicBezTo>
                <a:cubicBezTo>
                  <a:pt x="1495873" y="-12841"/>
                  <a:pt x="1974240" y="7267"/>
                  <a:pt x="2349948" y="12559"/>
                </a:cubicBezTo>
                <a:cubicBezTo>
                  <a:pt x="2725656" y="17851"/>
                  <a:pt x="3424156" y="52776"/>
                  <a:pt x="3473898" y="570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A8397A6-92A3-47E0-8C87-F7BAC4B5D6B3}"/>
              </a:ext>
            </a:extLst>
          </p:cNvPr>
          <p:cNvSpPr/>
          <p:nvPr/>
        </p:nvSpPr>
        <p:spPr>
          <a:xfrm>
            <a:off x="1998166" y="5435600"/>
            <a:ext cx="771933" cy="565529"/>
          </a:xfrm>
          <a:custGeom>
            <a:avLst/>
            <a:gdLst>
              <a:gd name="connsiteX0" fmla="*/ 2084 w 771933"/>
              <a:gd name="connsiteY0" fmla="*/ 0 h 565529"/>
              <a:gd name="connsiteX1" fmla="*/ 59234 w 771933"/>
              <a:gd name="connsiteY1" fmla="*/ 209550 h 565529"/>
              <a:gd name="connsiteX2" fmla="*/ 395784 w 771933"/>
              <a:gd name="connsiteY2" fmla="*/ 501650 h 565529"/>
              <a:gd name="connsiteX3" fmla="*/ 770434 w 771933"/>
              <a:gd name="connsiteY3" fmla="*/ 565150 h 565529"/>
              <a:gd name="connsiteX4" fmla="*/ 516434 w 771933"/>
              <a:gd name="connsiteY4" fmla="*/ 520700 h 565529"/>
              <a:gd name="connsiteX5" fmla="*/ 249734 w 771933"/>
              <a:gd name="connsiteY5" fmla="*/ 381000 h 565529"/>
              <a:gd name="connsiteX6" fmla="*/ 103684 w 771933"/>
              <a:gd name="connsiteY6" fmla="*/ 152400 h 565529"/>
              <a:gd name="connsiteX7" fmla="*/ 2084 w 771933"/>
              <a:gd name="connsiteY7" fmla="*/ 0 h 56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933" h="565529">
                <a:moveTo>
                  <a:pt x="2084" y="0"/>
                </a:moveTo>
                <a:cubicBezTo>
                  <a:pt x="-2150" y="62971"/>
                  <a:pt x="-6383" y="125942"/>
                  <a:pt x="59234" y="209550"/>
                </a:cubicBezTo>
                <a:cubicBezTo>
                  <a:pt x="124851" y="293158"/>
                  <a:pt x="277251" y="442383"/>
                  <a:pt x="395784" y="501650"/>
                </a:cubicBezTo>
                <a:cubicBezTo>
                  <a:pt x="514317" y="560917"/>
                  <a:pt x="750326" y="561975"/>
                  <a:pt x="770434" y="565150"/>
                </a:cubicBezTo>
                <a:cubicBezTo>
                  <a:pt x="790542" y="568325"/>
                  <a:pt x="603217" y="551392"/>
                  <a:pt x="516434" y="520700"/>
                </a:cubicBezTo>
                <a:cubicBezTo>
                  <a:pt x="429651" y="490008"/>
                  <a:pt x="318526" y="442383"/>
                  <a:pt x="249734" y="381000"/>
                </a:cubicBezTo>
                <a:cubicBezTo>
                  <a:pt x="180942" y="319617"/>
                  <a:pt x="103684" y="152400"/>
                  <a:pt x="103684" y="152400"/>
                </a:cubicBezTo>
                <a:lnTo>
                  <a:pt x="208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9D8D5598-3055-4D9E-92B2-64885E20B3CA}"/>
              </a:ext>
            </a:extLst>
          </p:cNvPr>
          <p:cNvSpPr/>
          <p:nvPr/>
        </p:nvSpPr>
        <p:spPr>
          <a:xfrm>
            <a:off x="2364264" y="5495979"/>
            <a:ext cx="3802382" cy="259661"/>
          </a:xfrm>
          <a:custGeom>
            <a:avLst/>
            <a:gdLst>
              <a:gd name="connsiteX0" fmla="*/ 3711416 w 3802382"/>
              <a:gd name="connsiteY0" fmla="*/ 224101 h 259661"/>
              <a:gd name="connsiteX1" fmla="*/ 856456 w 3802382"/>
              <a:gd name="connsiteY1" fmla="*/ 193621 h 259661"/>
              <a:gd name="connsiteX2" fmla="*/ 257016 w 3802382"/>
              <a:gd name="connsiteY2" fmla="*/ 142821 h 259661"/>
              <a:gd name="connsiteX3" fmla="*/ 119856 w 3802382"/>
              <a:gd name="connsiteY3" fmla="*/ 102181 h 259661"/>
              <a:gd name="connsiteX4" fmla="*/ 3016 w 3802382"/>
              <a:gd name="connsiteY4" fmla="*/ 581 h 259661"/>
              <a:gd name="connsiteX5" fmla="*/ 246856 w 3802382"/>
              <a:gd name="connsiteY5" fmla="*/ 152981 h 259661"/>
              <a:gd name="connsiteX6" fmla="*/ 1024096 w 3802382"/>
              <a:gd name="connsiteY6" fmla="*/ 224101 h 259661"/>
              <a:gd name="connsiteX7" fmla="*/ 1882616 w 3802382"/>
              <a:gd name="connsiteY7" fmla="*/ 229181 h 259661"/>
              <a:gd name="connsiteX8" fmla="*/ 2984976 w 3802382"/>
              <a:gd name="connsiteY8" fmla="*/ 259661 h 259661"/>
              <a:gd name="connsiteX9" fmla="*/ 3711416 w 3802382"/>
              <a:gd name="connsiteY9" fmla="*/ 224101 h 2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2382" h="259661">
                <a:moveTo>
                  <a:pt x="3711416" y="224101"/>
                </a:moveTo>
                <a:cubicBezTo>
                  <a:pt x="3356663" y="213094"/>
                  <a:pt x="1432189" y="207168"/>
                  <a:pt x="856456" y="193621"/>
                </a:cubicBezTo>
                <a:cubicBezTo>
                  <a:pt x="280723" y="180074"/>
                  <a:pt x="379783" y="158061"/>
                  <a:pt x="257016" y="142821"/>
                </a:cubicBezTo>
                <a:cubicBezTo>
                  <a:pt x="134249" y="127581"/>
                  <a:pt x="162189" y="125888"/>
                  <a:pt x="119856" y="102181"/>
                </a:cubicBezTo>
                <a:cubicBezTo>
                  <a:pt x="77523" y="78474"/>
                  <a:pt x="-18151" y="-7886"/>
                  <a:pt x="3016" y="581"/>
                </a:cubicBezTo>
                <a:cubicBezTo>
                  <a:pt x="24183" y="9048"/>
                  <a:pt x="76676" y="115728"/>
                  <a:pt x="246856" y="152981"/>
                </a:cubicBezTo>
                <a:cubicBezTo>
                  <a:pt x="417036" y="190234"/>
                  <a:pt x="751469" y="211401"/>
                  <a:pt x="1024096" y="224101"/>
                </a:cubicBezTo>
                <a:cubicBezTo>
                  <a:pt x="1296723" y="236801"/>
                  <a:pt x="1882616" y="229181"/>
                  <a:pt x="1882616" y="229181"/>
                </a:cubicBezTo>
                <a:cubicBezTo>
                  <a:pt x="2209429" y="235108"/>
                  <a:pt x="2680176" y="259661"/>
                  <a:pt x="2984976" y="259661"/>
                </a:cubicBezTo>
                <a:cubicBezTo>
                  <a:pt x="3289776" y="259661"/>
                  <a:pt x="4066169" y="235108"/>
                  <a:pt x="3711416" y="2241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627AE82-9884-4261-9647-4455F336676E}"/>
              </a:ext>
            </a:extLst>
          </p:cNvPr>
          <p:cNvSpPr/>
          <p:nvPr/>
        </p:nvSpPr>
        <p:spPr>
          <a:xfrm>
            <a:off x="2232517" y="4075202"/>
            <a:ext cx="165437" cy="1489871"/>
          </a:xfrm>
          <a:custGeom>
            <a:avLst/>
            <a:gdLst>
              <a:gd name="connsiteX0" fmla="*/ 2683 w 165437"/>
              <a:gd name="connsiteY0" fmla="*/ 44678 h 1489871"/>
              <a:gd name="connsiteX1" fmla="*/ 53483 w 165437"/>
              <a:gd name="connsiteY1" fmla="*/ 1192758 h 1489871"/>
              <a:gd name="connsiteX2" fmla="*/ 165243 w 165437"/>
              <a:gd name="connsiteY2" fmla="*/ 1477238 h 1489871"/>
              <a:gd name="connsiteX3" fmla="*/ 78883 w 165437"/>
              <a:gd name="connsiteY3" fmla="*/ 1324838 h 1489871"/>
              <a:gd name="connsiteX4" fmla="*/ 17923 w 165437"/>
              <a:gd name="connsiteY4" fmla="*/ 339318 h 1489871"/>
              <a:gd name="connsiteX5" fmla="*/ 2683 w 165437"/>
              <a:gd name="connsiteY5" fmla="*/ 44678 h 148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37" h="1489871">
                <a:moveTo>
                  <a:pt x="2683" y="44678"/>
                </a:moveTo>
                <a:cubicBezTo>
                  <a:pt x="8610" y="186918"/>
                  <a:pt x="26390" y="953998"/>
                  <a:pt x="53483" y="1192758"/>
                </a:cubicBezTo>
                <a:cubicBezTo>
                  <a:pt x="80576" y="1431518"/>
                  <a:pt x="161010" y="1455225"/>
                  <a:pt x="165243" y="1477238"/>
                </a:cubicBezTo>
                <a:cubicBezTo>
                  <a:pt x="169476" y="1499251"/>
                  <a:pt x="103436" y="1514491"/>
                  <a:pt x="78883" y="1324838"/>
                </a:cubicBezTo>
                <a:cubicBezTo>
                  <a:pt x="54330" y="1135185"/>
                  <a:pt x="35703" y="551831"/>
                  <a:pt x="17923" y="339318"/>
                </a:cubicBezTo>
                <a:cubicBezTo>
                  <a:pt x="143" y="126805"/>
                  <a:pt x="-3244" y="-97562"/>
                  <a:pt x="2683" y="446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8605C6C-882D-4ADA-AC78-55C65AA59F17}"/>
              </a:ext>
            </a:extLst>
          </p:cNvPr>
          <p:cNvSpPr/>
          <p:nvPr/>
        </p:nvSpPr>
        <p:spPr>
          <a:xfrm>
            <a:off x="2204479" y="3002994"/>
            <a:ext cx="26171" cy="1212454"/>
          </a:xfrm>
          <a:custGeom>
            <a:avLst/>
            <a:gdLst>
              <a:gd name="connsiteX0" fmla="*/ 241 w 26171"/>
              <a:gd name="connsiteY0" fmla="*/ 29766 h 1212454"/>
              <a:gd name="connsiteX1" fmla="*/ 10401 w 26171"/>
              <a:gd name="connsiteY1" fmla="*/ 1157526 h 1212454"/>
              <a:gd name="connsiteX2" fmla="*/ 25641 w 26171"/>
              <a:gd name="connsiteY2" fmla="*/ 969566 h 1212454"/>
              <a:gd name="connsiteX3" fmla="*/ 20561 w 26171"/>
              <a:gd name="connsiteY3" fmla="*/ 380286 h 1212454"/>
              <a:gd name="connsiteX4" fmla="*/ 241 w 26171"/>
              <a:gd name="connsiteY4" fmla="*/ 29766 h 12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71" h="1212454">
                <a:moveTo>
                  <a:pt x="241" y="29766"/>
                </a:moveTo>
                <a:cubicBezTo>
                  <a:pt x="-1452" y="159306"/>
                  <a:pt x="6168" y="1000893"/>
                  <a:pt x="10401" y="1157526"/>
                </a:cubicBezTo>
                <a:cubicBezTo>
                  <a:pt x="14634" y="1314159"/>
                  <a:pt x="23948" y="1099106"/>
                  <a:pt x="25641" y="969566"/>
                </a:cubicBezTo>
                <a:cubicBezTo>
                  <a:pt x="27334" y="840026"/>
                  <a:pt x="24794" y="534379"/>
                  <a:pt x="20561" y="380286"/>
                </a:cubicBezTo>
                <a:cubicBezTo>
                  <a:pt x="16328" y="226193"/>
                  <a:pt x="1934" y="-99774"/>
                  <a:pt x="241" y="297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6A80607-9135-44F4-9385-8124C7737E73}"/>
              </a:ext>
            </a:extLst>
          </p:cNvPr>
          <p:cNvSpPr/>
          <p:nvPr/>
        </p:nvSpPr>
        <p:spPr>
          <a:xfrm>
            <a:off x="2202182" y="2781300"/>
            <a:ext cx="1969016" cy="231999"/>
          </a:xfrm>
          <a:custGeom>
            <a:avLst/>
            <a:gdLst>
              <a:gd name="connsiteX0" fmla="*/ 3385 w 1969016"/>
              <a:gd name="connsiteY0" fmla="*/ 230717 h 231999"/>
              <a:gd name="connsiteX1" fmla="*/ 47835 w 1969016"/>
              <a:gd name="connsiteY1" fmla="*/ 131233 h 231999"/>
              <a:gd name="connsiteX2" fmla="*/ 206585 w 1969016"/>
              <a:gd name="connsiteY2" fmla="*/ 40217 h 231999"/>
              <a:gd name="connsiteX3" fmla="*/ 1042668 w 1969016"/>
              <a:gd name="connsiteY3" fmla="*/ 19050 h 231999"/>
              <a:gd name="connsiteX4" fmla="*/ 1938018 w 1969016"/>
              <a:gd name="connsiteY4" fmla="*/ 14817 h 231999"/>
              <a:gd name="connsiteX5" fmla="*/ 1779268 w 1969016"/>
              <a:gd name="connsiteY5" fmla="*/ 8467 h 231999"/>
              <a:gd name="connsiteX6" fmla="*/ 958001 w 1969016"/>
              <a:gd name="connsiteY6" fmla="*/ 0 h 231999"/>
              <a:gd name="connsiteX7" fmla="*/ 318768 w 1969016"/>
              <a:gd name="connsiteY7" fmla="*/ 19050 h 231999"/>
              <a:gd name="connsiteX8" fmla="*/ 242568 w 1969016"/>
              <a:gd name="connsiteY8" fmla="*/ 23283 h 231999"/>
              <a:gd name="connsiteX9" fmla="*/ 121918 w 1969016"/>
              <a:gd name="connsiteY9" fmla="*/ 57150 h 231999"/>
              <a:gd name="connsiteX10" fmla="*/ 3385 w 1969016"/>
              <a:gd name="connsiteY10" fmla="*/ 230717 h 23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9016" h="231999">
                <a:moveTo>
                  <a:pt x="3385" y="230717"/>
                </a:moveTo>
                <a:cubicBezTo>
                  <a:pt x="-8962" y="243064"/>
                  <a:pt x="13968" y="162983"/>
                  <a:pt x="47835" y="131233"/>
                </a:cubicBezTo>
                <a:cubicBezTo>
                  <a:pt x="81702" y="99483"/>
                  <a:pt x="40780" y="58914"/>
                  <a:pt x="206585" y="40217"/>
                </a:cubicBezTo>
                <a:cubicBezTo>
                  <a:pt x="372390" y="21520"/>
                  <a:pt x="1042668" y="19050"/>
                  <a:pt x="1042668" y="19050"/>
                </a:cubicBezTo>
                <a:lnTo>
                  <a:pt x="1938018" y="14817"/>
                </a:lnTo>
                <a:cubicBezTo>
                  <a:pt x="2060785" y="13053"/>
                  <a:pt x="1779268" y="8467"/>
                  <a:pt x="1779268" y="8467"/>
                </a:cubicBezTo>
                <a:lnTo>
                  <a:pt x="958001" y="0"/>
                </a:lnTo>
                <a:cubicBezTo>
                  <a:pt x="714584" y="1764"/>
                  <a:pt x="438007" y="15170"/>
                  <a:pt x="318768" y="19050"/>
                </a:cubicBezTo>
                <a:cubicBezTo>
                  <a:pt x="199529" y="22930"/>
                  <a:pt x="275376" y="16933"/>
                  <a:pt x="242568" y="23283"/>
                </a:cubicBezTo>
                <a:cubicBezTo>
                  <a:pt x="209760" y="29633"/>
                  <a:pt x="160724" y="25753"/>
                  <a:pt x="121918" y="57150"/>
                </a:cubicBezTo>
                <a:cubicBezTo>
                  <a:pt x="83113" y="88547"/>
                  <a:pt x="15732" y="218370"/>
                  <a:pt x="3385" y="2307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0C56ACA5-B964-473C-933E-3E5C277AA086}"/>
              </a:ext>
            </a:extLst>
          </p:cNvPr>
          <p:cNvSpPr/>
          <p:nvPr/>
        </p:nvSpPr>
        <p:spPr>
          <a:xfrm>
            <a:off x="3993382" y="2652145"/>
            <a:ext cx="178570" cy="224505"/>
          </a:xfrm>
          <a:custGeom>
            <a:avLst/>
            <a:gdLst>
              <a:gd name="connsiteX0" fmla="*/ 129885 w 178570"/>
              <a:gd name="connsiteY0" fmla="*/ 38 h 224505"/>
              <a:gd name="connsiteX1" fmla="*/ 146818 w 178570"/>
              <a:gd name="connsiteY1" fmla="*/ 82588 h 224505"/>
              <a:gd name="connsiteX2" fmla="*/ 142585 w 178570"/>
              <a:gd name="connsiteY2" fmla="*/ 150322 h 224505"/>
              <a:gd name="connsiteX3" fmla="*/ 119301 w 178570"/>
              <a:gd name="connsiteY3" fmla="*/ 175722 h 224505"/>
              <a:gd name="connsiteX4" fmla="*/ 768 w 178570"/>
              <a:gd name="connsiteY4" fmla="*/ 222288 h 224505"/>
              <a:gd name="connsiteX5" fmla="*/ 72735 w 178570"/>
              <a:gd name="connsiteY5" fmla="*/ 211705 h 224505"/>
              <a:gd name="connsiteX6" fmla="*/ 161635 w 178570"/>
              <a:gd name="connsiteY6" fmla="*/ 165138 h 224505"/>
              <a:gd name="connsiteX7" fmla="*/ 178568 w 178570"/>
              <a:gd name="connsiteY7" fmla="*/ 93172 h 224505"/>
              <a:gd name="connsiteX8" fmla="*/ 129885 w 178570"/>
              <a:gd name="connsiteY8" fmla="*/ 38 h 22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570" h="224505">
                <a:moveTo>
                  <a:pt x="129885" y="38"/>
                </a:moveTo>
                <a:cubicBezTo>
                  <a:pt x="124593" y="-1726"/>
                  <a:pt x="144701" y="57541"/>
                  <a:pt x="146818" y="82588"/>
                </a:cubicBezTo>
                <a:cubicBezTo>
                  <a:pt x="148935" y="107635"/>
                  <a:pt x="147171" y="134800"/>
                  <a:pt x="142585" y="150322"/>
                </a:cubicBezTo>
                <a:cubicBezTo>
                  <a:pt x="137999" y="165844"/>
                  <a:pt x="142937" y="163728"/>
                  <a:pt x="119301" y="175722"/>
                </a:cubicBezTo>
                <a:cubicBezTo>
                  <a:pt x="95665" y="187716"/>
                  <a:pt x="8529" y="216291"/>
                  <a:pt x="768" y="222288"/>
                </a:cubicBezTo>
                <a:cubicBezTo>
                  <a:pt x="-6993" y="228285"/>
                  <a:pt x="45924" y="221230"/>
                  <a:pt x="72735" y="211705"/>
                </a:cubicBezTo>
                <a:cubicBezTo>
                  <a:pt x="99546" y="202180"/>
                  <a:pt x="143996" y="184894"/>
                  <a:pt x="161635" y="165138"/>
                </a:cubicBezTo>
                <a:cubicBezTo>
                  <a:pt x="179274" y="145382"/>
                  <a:pt x="178215" y="115397"/>
                  <a:pt x="178568" y="93172"/>
                </a:cubicBezTo>
                <a:cubicBezTo>
                  <a:pt x="178921" y="70947"/>
                  <a:pt x="135177" y="1802"/>
                  <a:pt x="129885" y="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C58C4AE-B0E6-410B-A122-1D139CD0D8BE}"/>
              </a:ext>
            </a:extLst>
          </p:cNvPr>
          <p:cNvSpPr/>
          <p:nvPr/>
        </p:nvSpPr>
        <p:spPr>
          <a:xfrm>
            <a:off x="2415117" y="2832100"/>
            <a:ext cx="1684866" cy="14817"/>
          </a:xfrm>
          <a:custGeom>
            <a:avLst/>
            <a:gdLst>
              <a:gd name="connsiteX0" fmla="*/ 0 w 1684866"/>
              <a:gd name="connsiteY0" fmla="*/ 14817 h 14817"/>
              <a:gd name="connsiteX1" fmla="*/ 421216 w 1684866"/>
              <a:gd name="connsiteY1" fmla="*/ 0 h 14817"/>
              <a:gd name="connsiteX2" fmla="*/ 1564216 w 1684866"/>
              <a:gd name="connsiteY2" fmla="*/ 2117 h 14817"/>
              <a:gd name="connsiteX3" fmla="*/ 1684866 w 1684866"/>
              <a:gd name="connsiteY3" fmla="*/ 2117 h 14817"/>
              <a:gd name="connsiteX4" fmla="*/ 1248833 w 1684866"/>
              <a:gd name="connsiteY4" fmla="*/ 2117 h 14817"/>
              <a:gd name="connsiteX5" fmla="*/ 0 w 1684866"/>
              <a:gd name="connsiteY5" fmla="*/ 14817 h 1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866" h="14817">
                <a:moveTo>
                  <a:pt x="0" y="14817"/>
                </a:moveTo>
                <a:cubicBezTo>
                  <a:pt x="80256" y="8467"/>
                  <a:pt x="421216" y="0"/>
                  <a:pt x="421216" y="0"/>
                </a:cubicBezTo>
                <a:lnTo>
                  <a:pt x="1564216" y="2117"/>
                </a:lnTo>
                <a:lnTo>
                  <a:pt x="1684866" y="2117"/>
                </a:lnTo>
                <a:lnTo>
                  <a:pt x="1248833" y="2117"/>
                </a:lnTo>
                <a:lnTo>
                  <a:pt x="0" y="148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21B86F1C-F66E-4BAF-9D83-796C3587A17A}"/>
              </a:ext>
            </a:extLst>
          </p:cNvPr>
          <p:cNvSpPr/>
          <p:nvPr/>
        </p:nvSpPr>
        <p:spPr>
          <a:xfrm>
            <a:off x="2217910" y="2837330"/>
            <a:ext cx="208028" cy="700684"/>
          </a:xfrm>
          <a:custGeom>
            <a:avLst/>
            <a:gdLst>
              <a:gd name="connsiteX0" fmla="*/ 205673 w 208028"/>
              <a:gd name="connsiteY0" fmla="*/ 7470 h 700684"/>
              <a:gd name="connsiteX1" fmla="*/ 135823 w 208028"/>
              <a:gd name="connsiteY1" fmla="*/ 43453 h 700684"/>
              <a:gd name="connsiteX2" fmla="*/ 51157 w 208028"/>
              <a:gd name="connsiteY2" fmla="*/ 136587 h 700684"/>
              <a:gd name="connsiteX3" fmla="*/ 29990 w 208028"/>
              <a:gd name="connsiteY3" fmla="*/ 324970 h 700684"/>
              <a:gd name="connsiteX4" fmla="*/ 10940 w 208028"/>
              <a:gd name="connsiteY4" fmla="*/ 494303 h 700684"/>
              <a:gd name="connsiteX5" fmla="*/ 357 w 208028"/>
              <a:gd name="connsiteY5" fmla="*/ 699620 h 700684"/>
              <a:gd name="connsiteX6" fmla="*/ 23640 w 208028"/>
              <a:gd name="connsiteY6" fmla="*/ 401170 h 700684"/>
              <a:gd name="connsiteX7" fmla="*/ 46923 w 208028"/>
              <a:gd name="connsiteY7" fmla="*/ 185270 h 700684"/>
              <a:gd name="connsiteX8" fmla="*/ 205673 w 208028"/>
              <a:gd name="connsiteY8" fmla="*/ 7470 h 70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028" h="700684">
                <a:moveTo>
                  <a:pt x="205673" y="7470"/>
                </a:moveTo>
                <a:cubicBezTo>
                  <a:pt x="220490" y="-16166"/>
                  <a:pt x="161576" y="21934"/>
                  <a:pt x="135823" y="43453"/>
                </a:cubicBezTo>
                <a:cubicBezTo>
                  <a:pt x="110070" y="64973"/>
                  <a:pt x="68796" y="89668"/>
                  <a:pt x="51157" y="136587"/>
                </a:cubicBezTo>
                <a:cubicBezTo>
                  <a:pt x="33518" y="183506"/>
                  <a:pt x="36693" y="265351"/>
                  <a:pt x="29990" y="324970"/>
                </a:cubicBezTo>
                <a:cubicBezTo>
                  <a:pt x="23287" y="384589"/>
                  <a:pt x="15879" y="431861"/>
                  <a:pt x="10940" y="494303"/>
                </a:cubicBezTo>
                <a:cubicBezTo>
                  <a:pt x="6001" y="556745"/>
                  <a:pt x="-1760" y="715142"/>
                  <a:pt x="357" y="699620"/>
                </a:cubicBezTo>
                <a:cubicBezTo>
                  <a:pt x="2474" y="684098"/>
                  <a:pt x="15879" y="486895"/>
                  <a:pt x="23640" y="401170"/>
                </a:cubicBezTo>
                <a:cubicBezTo>
                  <a:pt x="31401" y="315445"/>
                  <a:pt x="16231" y="251592"/>
                  <a:pt x="46923" y="185270"/>
                </a:cubicBezTo>
                <a:cubicBezTo>
                  <a:pt x="77615" y="118948"/>
                  <a:pt x="190856" y="31106"/>
                  <a:pt x="205673" y="74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57D611DD-E646-418E-A0E7-43A428B5C10C}"/>
              </a:ext>
            </a:extLst>
          </p:cNvPr>
          <p:cNvSpPr/>
          <p:nvPr/>
        </p:nvSpPr>
        <p:spPr>
          <a:xfrm>
            <a:off x="2469787" y="2849019"/>
            <a:ext cx="1551953" cy="36014"/>
          </a:xfrm>
          <a:custGeom>
            <a:avLst/>
            <a:gdLst>
              <a:gd name="connsiteX0" fmla="*/ 1549763 w 1551953"/>
              <a:gd name="connsiteY0" fmla="*/ 21181 h 36014"/>
              <a:gd name="connsiteX1" fmla="*/ 1266130 w 1551953"/>
              <a:gd name="connsiteY1" fmla="*/ 10598 h 36014"/>
              <a:gd name="connsiteX2" fmla="*/ 741196 w 1551953"/>
              <a:gd name="connsiteY2" fmla="*/ 29648 h 36014"/>
              <a:gd name="connsiteX3" fmla="*/ 186630 w 1551953"/>
              <a:gd name="connsiteY3" fmla="*/ 14831 h 36014"/>
              <a:gd name="connsiteX4" fmla="*/ 65980 w 1551953"/>
              <a:gd name="connsiteY4" fmla="*/ 27531 h 36014"/>
              <a:gd name="connsiteX5" fmla="*/ 2480 w 1551953"/>
              <a:gd name="connsiteY5" fmla="*/ 35998 h 36014"/>
              <a:gd name="connsiteX6" fmla="*/ 148530 w 1551953"/>
              <a:gd name="connsiteY6" fmla="*/ 25414 h 36014"/>
              <a:gd name="connsiteX7" fmla="*/ 476613 w 1551953"/>
              <a:gd name="connsiteY7" fmla="*/ 14831 h 36014"/>
              <a:gd name="connsiteX8" fmla="*/ 758130 w 1551953"/>
              <a:gd name="connsiteY8" fmla="*/ 8481 h 36014"/>
              <a:gd name="connsiteX9" fmla="*/ 1124313 w 1551953"/>
              <a:gd name="connsiteY9" fmla="*/ 14 h 36014"/>
              <a:gd name="connsiteX10" fmla="*/ 1549763 w 1551953"/>
              <a:gd name="connsiteY10" fmla="*/ 21181 h 3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1953" h="36014">
                <a:moveTo>
                  <a:pt x="1549763" y="21181"/>
                </a:moveTo>
                <a:cubicBezTo>
                  <a:pt x="1573399" y="22945"/>
                  <a:pt x="1400891" y="9187"/>
                  <a:pt x="1266130" y="10598"/>
                </a:cubicBezTo>
                <a:cubicBezTo>
                  <a:pt x="1131369" y="12009"/>
                  <a:pt x="921113" y="28943"/>
                  <a:pt x="741196" y="29648"/>
                </a:cubicBezTo>
                <a:cubicBezTo>
                  <a:pt x="561279" y="30354"/>
                  <a:pt x="299166" y="15184"/>
                  <a:pt x="186630" y="14831"/>
                </a:cubicBezTo>
                <a:cubicBezTo>
                  <a:pt x="74094" y="14478"/>
                  <a:pt x="96672" y="24003"/>
                  <a:pt x="65980" y="27531"/>
                </a:cubicBezTo>
                <a:cubicBezTo>
                  <a:pt x="35288" y="31059"/>
                  <a:pt x="-11278" y="36351"/>
                  <a:pt x="2480" y="35998"/>
                </a:cubicBezTo>
                <a:cubicBezTo>
                  <a:pt x="16238" y="35645"/>
                  <a:pt x="69508" y="28942"/>
                  <a:pt x="148530" y="25414"/>
                </a:cubicBezTo>
                <a:cubicBezTo>
                  <a:pt x="227552" y="21886"/>
                  <a:pt x="476613" y="14831"/>
                  <a:pt x="476613" y="14831"/>
                </a:cubicBezTo>
                <a:lnTo>
                  <a:pt x="758130" y="8481"/>
                </a:lnTo>
                <a:cubicBezTo>
                  <a:pt x="866080" y="6012"/>
                  <a:pt x="994138" y="-339"/>
                  <a:pt x="1124313" y="14"/>
                </a:cubicBezTo>
                <a:cubicBezTo>
                  <a:pt x="1254488" y="367"/>
                  <a:pt x="1526127" y="19417"/>
                  <a:pt x="1549763" y="211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3FE9910A-74BB-47FF-AB4F-A1160FD62785}"/>
              </a:ext>
            </a:extLst>
          </p:cNvPr>
          <p:cNvSpPr/>
          <p:nvPr/>
        </p:nvSpPr>
        <p:spPr>
          <a:xfrm>
            <a:off x="2326149" y="2886829"/>
            <a:ext cx="161233" cy="1189462"/>
          </a:xfrm>
          <a:custGeom>
            <a:avLst/>
            <a:gdLst>
              <a:gd name="connsiteX0" fmla="*/ 160934 w 161233"/>
              <a:gd name="connsiteY0" fmla="*/ 2421 h 1189462"/>
              <a:gd name="connsiteX1" fmla="*/ 82618 w 161233"/>
              <a:gd name="connsiteY1" fmla="*/ 36288 h 1189462"/>
              <a:gd name="connsiteX2" fmla="*/ 6418 w 161233"/>
              <a:gd name="connsiteY2" fmla="*/ 252188 h 1189462"/>
              <a:gd name="connsiteX3" fmla="*/ 6418 w 161233"/>
              <a:gd name="connsiteY3" fmla="*/ 607788 h 1189462"/>
              <a:gd name="connsiteX4" fmla="*/ 25468 w 161233"/>
              <a:gd name="connsiteY4" fmla="*/ 1062871 h 1189462"/>
              <a:gd name="connsiteX5" fmla="*/ 19118 w 161233"/>
              <a:gd name="connsiteY5" fmla="*/ 1185638 h 1189462"/>
              <a:gd name="connsiteX6" fmla="*/ 25468 w 161233"/>
              <a:gd name="connsiteY6" fmla="*/ 1128488 h 1189462"/>
              <a:gd name="connsiteX7" fmla="*/ 27584 w 161233"/>
              <a:gd name="connsiteY7" fmla="*/ 840621 h 1189462"/>
              <a:gd name="connsiteX8" fmla="*/ 27584 w 161233"/>
              <a:gd name="connsiteY8" fmla="*/ 349554 h 1189462"/>
              <a:gd name="connsiteX9" fmla="*/ 52984 w 161233"/>
              <a:gd name="connsiteY9" fmla="*/ 61688 h 1189462"/>
              <a:gd name="connsiteX10" fmla="*/ 160934 w 161233"/>
              <a:gd name="connsiteY10" fmla="*/ 2421 h 118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233" h="1189462">
                <a:moveTo>
                  <a:pt x="160934" y="2421"/>
                </a:moveTo>
                <a:cubicBezTo>
                  <a:pt x="165873" y="-1812"/>
                  <a:pt x="108371" y="-5340"/>
                  <a:pt x="82618" y="36288"/>
                </a:cubicBezTo>
                <a:cubicBezTo>
                  <a:pt x="56865" y="77916"/>
                  <a:pt x="19118" y="156938"/>
                  <a:pt x="6418" y="252188"/>
                </a:cubicBezTo>
                <a:cubicBezTo>
                  <a:pt x="-6282" y="347438"/>
                  <a:pt x="3243" y="472674"/>
                  <a:pt x="6418" y="607788"/>
                </a:cubicBezTo>
                <a:cubicBezTo>
                  <a:pt x="9593" y="742902"/>
                  <a:pt x="23351" y="966563"/>
                  <a:pt x="25468" y="1062871"/>
                </a:cubicBezTo>
                <a:cubicBezTo>
                  <a:pt x="27585" y="1159179"/>
                  <a:pt x="19118" y="1174702"/>
                  <a:pt x="19118" y="1185638"/>
                </a:cubicBezTo>
                <a:cubicBezTo>
                  <a:pt x="19118" y="1196574"/>
                  <a:pt x="24057" y="1185991"/>
                  <a:pt x="25468" y="1128488"/>
                </a:cubicBezTo>
                <a:cubicBezTo>
                  <a:pt x="26879" y="1070985"/>
                  <a:pt x="27231" y="970443"/>
                  <a:pt x="27584" y="840621"/>
                </a:cubicBezTo>
                <a:cubicBezTo>
                  <a:pt x="27937" y="710799"/>
                  <a:pt x="23351" y="479376"/>
                  <a:pt x="27584" y="349554"/>
                </a:cubicBezTo>
                <a:cubicBezTo>
                  <a:pt x="31817" y="219732"/>
                  <a:pt x="32876" y="120955"/>
                  <a:pt x="52984" y="61688"/>
                </a:cubicBezTo>
                <a:cubicBezTo>
                  <a:pt x="73092" y="2421"/>
                  <a:pt x="155995" y="6654"/>
                  <a:pt x="160934" y="24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88A8FC9A-D3AF-4273-A7B3-D3587DB6A4BD}"/>
              </a:ext>
            </a:extLst>
          </p:cNvPr>
          <p:cNvSpPr/>
          <p:nvPr/>
        </p:nvSpPr>
        <p:spPr>
          <a:xfrm>
            <a:off x="2279615" y="3788000"/>
            <a:ext cx="74132" cy="340523"/>
          </a:xfrm>
          <a:custGeom>
            <a:avLst/>
            <a:gdLst>
              <a:gd name="connsiteX0" fmla="*/ 74118 w 74132"/>
              <a:gd name="connsiteY0" fmla="*/ 833 h 340523"/>
              <a:gd name="connsiteX1" fmla="*/ 61418 w 74132"/>
              <a:gd name="connsiteY1" fmla="*/ 273883 h 340523"/>
              <a:gd name="connsiteX2" fmla="*/ 31785 w 74132"/>
              <a:gd name="connsiteY2" fmla="*/ 328917 h 340523"/>
              <a:gd name="connsiteX3" fmla="*/ 35 w 74132"/>
              <a:gd name="connsiteY3" fmla="*/ 337383 h 340523"/>
              <a:gd name="connsiteX4" fmla="*/ 38135 w 74132"/>
              <a:gd name="connsiteY4" fmla="*/ 288700 h 340523"/>
              <a:gd name="connsiteX5" fmla="*/ 63535 w 74132"/>
              <a:gd name="connsiteY5" fmla="*/ 191333 h 340523"/>
              <a:gd name="connsiteX6" fmla="*/ 74118 w 74132"/>
              <a:gd name="connsiteY6" fmla="*/ 833 h 3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32" h="340523">
                <a:moveTo>
                  <a:pt x="74118" y="833"/>
                </a:moveTo>
                <a:cubicBezTo>
                  <a:pt x="73765" y="14591"/>
                  <a:pt x="68473" y="219202"/>
                  <a:pt x="61418" y="273883"/>
                </a:cubicBezTo>
                <a:cubicBezTo>
                  <a:pt x="54363" y="328564"/>
                  <a:pt x="42015" y="318334"/>
                  <a:pt x="31785" y="328917"/>
                </a:cubicBezTo>
                <a:cubicBezTo>
                  <a:pt x="21554" y="339500"/>
                  <a:pt x="-1023" y="344086"/>
                  <a:pt x="35" y="337383"/>
                </a:cubicBezTo>
                <a:cubicBezTo>
                  <a:pt x="1093" y="330680"/>
                  <a:pt x="27552" y="313042"/>
                  <a:pt x="38135" y="288700"/>
                </a:cubicBezTo>
                <a:cubicBezTo>
                  <a:pt x="48718" y="264358"/>
                  <a:pt x="58596" y="235078"/>
                  <a:pt x="63535" y="191333"/>
                </a:cubicBezTo>
                <a:cubicBezTo>
                  <a:pt x="68474" y="147589"/>
                  <a:pt x="74471" y="-12925"/>
                  <a:pt x="74118" y="8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2F57F987-2D87-4107-8F05-423F2B25F34D}"/>
              </a:ext>
            </a:extLst>
          </p:cNvPr>
          <p:cNvSpPr/>
          <p:nvPr/>
        </p:nvSpPr>
        <p:spPr>
          <a:xfrm>
            <a:off x="2228456" y="3398540"/>
            <a:ext cx="36583" cy="731140"/>
          </a:xfrm>
          <a:custGeom>
            <a:avLst/>
            <a:gdLst>
              <a:gd name="connsiteX0" fmla="*/ 394 w 36583"/>
              <a:gd name="connsiteY0" fmla="*/ 2943 h 731140"/>
              <a:gd name="connsiteX1" fmla="*/ 17327 w 36583"/>
              <a:gd name="connsiteY1" fmla="*/ 358543 h 731140"/>
              <a:gd name="connsiteX2" fmla="*/ 19444 w 36583"/>
              <a:gd name="connsiteY2" fmla="*/ 665460 h 731140"/>
              <a:gd name="connsiteX3" fmla="*/ 36377 w 36583"/>
              <a:gd name="connsiteY3" fmla="*/ 720493 h 731140"/>
              <a:gd name="connsiteX4" fmla="*/ 23677 w 36583"/>
              <a:gd name="connsiteY4" fmla="*/ 707793 h 731140"/>
              <a:gd name="connsiteX5" fmla="*/ 21561 w 36583"/>
              <a:gd name="connsiteY5" fmla="*/ 491893 h 731140"/>
              <a:gd name="connsiteX6" fmla="*/ 36377 w 36583"/>
              <a:gd name="connsiteY6" fmla="*/ 204027 h 731140"/>
              <a:gd name="connsiteX7" fmla="*/ 394 w 36583"/>
              <a:gd name="connsiteY7" fmla="*/ 2943 h 73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3" h="731140">
                <a:moveTo>
                  <a:pt x="394" y="2943"/>
                </a:moveTo>
                <a:cubicBezTo>
                  <a:pt x="-2781" y="28696"/>
                  <a:pt x="14152" y="248124"/>
                  <a:pt x="17327" y="358543"/>
                </a:cubicBezTo>
                <a:cubicBezTo>
                  <a:pt x="20502" y="468962"/>
                  <a:pt x="16269" y="605135"/>
                  <a:pt x="19444" y="665460"/>
                </a:cubicBezTo>
                <a:cubicBezTo>
                  <a:pt x="22619" y="725785"/>
                  <a:pt x="35672" y="713438"/>
                  <a:pt x="36377" y="720493"/>
                </a:cubicBezTo>
                <a:cubicBezTo>
                  <a:pt x="37082" y="727548"/>
                  <a:pt x="26146" y="745893"/>
                  <a:pt x="23677" y="707793"/>
                </a:cubicBezTo>
                <a:cubicBezTo>
                  <a:pt x="21208" y="669693"/>
                  <a:pt x="19444" y="575854"/>
                  <a:pt x="21561" y="491893"/>
                </a:cubicBezTo>
                <a:cubicBezTo>
                  <a:pt x="23678" y="407932"/>
                  <a:pt x="38494" y="281285"/>
                  <a:pt x="36377" y="204027"/>
                </a:cubicBezTo>
                <a:cubicBezTo>
                  <a:pt x="34260" y="126769"/>
                  <a:pt x="3569" y="-22810"/>
                  <a:pt x="394" y="29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AFCE4681-A267-4B70-BCFA-BC4A661DC6CA}"/>
              </a:ext>
            </a:extLst>
          </p:cNvPr>
          <p:cNvSpPr/>
          <p:nvPr/>
        </p:nvSpPr>
        <p:spPr>
          <a:xfrm>
            <a:off x="2571086" y="2590589"/>
            <a:ext cx="1407889" cy="120861"/>
          </a:xfrm>
          <a:custGeom>
            <a:avLst/>
            <a:gdLst>
              <a:gd name="connsiteX0" fmla="*/ 2781 w 1407889"/>
              <a:gd name="connsiteY0" fmla="*/ 211 h 120861"/>
              <a:gd name="connsiteX1" fmla="*/ 212331 w 1407889"/>
              <a:gd name="connsiteY1" fmla="*/ 38311 h 120861"/>
              <a:gd name="connsiteX2" fmla="*/ 934114 w 1407889"/>
              <a:gd name="connsiteY2" fmla="*/ 89111 h 120861"/>
              <a:gd name="connsiteX3" fmla="*/ 1317231 w 1407889"/>
              <a:gd name="connsiteY3" fmla="*/ 118744 h 120861"/>
              <a:gd name="connsiteX4" fmla="*/ 1406131 w 1407889"/>
              <a:gd name="connsiteY4" fmla="*/ 116628 h 120861"/>
              <a:gd name="connsiteX5" fmla="*/ 1378614 w 1407889"/>
              <a:gd name="connsiteY5" fmla="*/ 120861 h 120861"/>
              <a:gd name="connsiteX6" fmla="*/ 322397 w 1407889"/>
              <a:gd name="connsiteY6" fmla="*/ 55244 h 120861"/>
              <a:gd name="connsiteX7" fmla="*/ 2781 w 1407889"/>
              <a:gd name="connsiteY7" fmla="*/ 211 h 12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7889" h="120861">
                <a:moveTo>
                  <a:pt x="2781" y="211"/>
                </a:moveTo>
                <a:cubicBezTo>
                  <a:pt x="-15563" y="-2611"/>
                  <a:pt x="57109" y="23494"/>
                  <a:pt x="212331" y="38311"/>
                </a:cubicBezTo>
                <a:cubicBezTo>
                  <a:pt x="367553" y="53128"/>
                  <a:pt x="934114" y="89111"/>
                  <a:pt x="934114" y="89111"/>
                </a:cubicBezTo>
                <a:lnTo>
                  <a:pt x="1317231" y="118744"/>
                </a:lnTo>
                <a:cubicBezTo>
                  <a:pt x="1395900" y="123330"/>
                  <a:pt x="1395901" y="116275"/>
                  <a:pt x="1406131" y="116628"/>
                </a:cubicBezTo>
                <a:cubicBezTo>
                  <a:pt x="1416361" y="116981"/>
                  <a:pt x="1378614" y="120861"/>
                  <a:pt x="1378614" y="120861"/>
                </a:cubicBezTo>
                <a:lnTo>
                  <a:pt x="322397" y="55244"/>
                </a:lnTo>
                <a:cubicBezTo>
                  <a:pt x="92739" y="36547"/>
                  <a:pt x="21125" y="3033"/>
                  <a:pt x="2781" y="2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85D67EA-CEEE-4C40-9588-F9BBDDA7E75B}"/>
              </a:ext>
            </a:extLst>
          </p:cNvPr>
          <p:cNvSpPr/>
          <p:nvPr/>
        </p:nvSpPr>
        <p:spPr>
          <a:xfrm>
            <a:off x="2590585" y="2564630"/>
            <a:ext cx="1308315" cy="91787"/>
          </a:xfrm>
          <a:custGeom>
            <a:avLst/>
            <a:gdLst>
              <a:gd name="connsiteX0" fmla="*/ 215 w 1308315"/>
              <a:gd name="connsiteY0" fmla="*/ 15587 h 91787"/>
              <a:gd name="connsiteX1" fmla="*/ 61598 w 1308315"/>
              <a:gd name="connsiteY1" fmla="*/ 770 h 91787"/>
              <a:gd name="connsiteX2" fmla="*/ 192832 w 1308315"/>
              <a:gd name="connsiteY2" fmla="*/ 43103 h 91787"/>
              <a:gd name="connsiteX3" fmla="*/ 802432 w 1308315"/>
              <a:gd name="connsiteY3" fmla="*/ 74853 h 91787"/>
              <a:gd name="connsiteX4" fmla="*/ 1035265 w 1308315"/>
              <a:gd name="connsiteY4" fmla="*/ 64270 h 91787"/>
              <a:gd name="connsiteX5" fmla="*/ 1308315 w 1308315"/>
              <a:gd name="connsiteY5" fmla="*/ 91787 h 91787"/>
              <a:gd name="connsiteX6" fmla="*/ 859582 w 1308315"/>
              <a:gd name="connsiteY6" fmla="*/ 72737 h 91787"/>
              <a:gd name="connsiteX7" fmla="*/ 415082 w 1308315"/>
              <a:gd name="connsiteY7" fmla="*/ 57920 h 91787"/>
              <a:gd name="connsiteX8" fmla="*/ 80648 w 1308315"/>
              <a:gd name="connsiteY8" fmla="*/ 13470 h 91787"/>
              <a:gd name="connsiteX9" fmla="*/ 215 w 1308315"/>
              <a:gd name="connsiteY9" fmla="*/ 15587 h 9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8315" h="91787">
                <a:moveTo>
                  <a:pt x="215" y="15587"/>
                </a:moveTo>
                <a:cubicBezTo>
                  <a:pt x="-2960" y="13470"/>
                  <a:pt x="29495" y="-3816"/>
                  <a:pt x="61598" y="770"/>
                </a:cubicBezTo>
                <a:cubicBezTo>
                  <a:pt x="93701" y="5356"/>
                  <a:pt x="69360" y="30756"/>
                  <a:pt x="192832" y="43103"/>
                </a:cubicBezTo>
                <a:cubicBezTo>
                  <a:pt x="316304" y="55450"/>
                  <a:pt x="662027" y="71325"/>
                  <a:pt x="802432" y="74853"/>
                </a:cubicBezTo>
                <a:cubicBezTo>
                  <a:pt x="942837" y="78381"/>
                  <a:pt x="950951" y="61448"/>
                  <a:pt x="1035265" y="64270"/>
                </a:cubicBezTo>
                <a:cubicBezTo>
                  <a:pt x="1119579" y="67092"/>
                  <a:pt x="1308315" y="91787"/>
                  <a:pt x="1308315" y="91787"/>
                </a:cubicBezTo>
                <a:lnTo>
                  <a:pt x="859582" y="72737"/>
                </a:lnTo>
                <a:cubicBezTo>
                  <a:pt x="710710" y="67093"/>
                  <a:pt x="544904" y="67798"/>
                  <a:pt x="415082" y="57920"/>
                </a:cubicBezTo>
                <a:cubicBezTo>
                  <a:pt x="285260" y="48042"/>
                  <a:pt x="147323" y="21231"/>
                  <a:pt x="80648" y="13470"/>
                </a:cubicBezTo>
                <a:cubicBezTo>
                  <a:pt x="13973" y="5709"/>
                  <a:pt x="3390" y="17704"/>
                  <a:pt x="215" y="155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CB87D840-1648-44F8-8FE1-5EEC0A43F744}"/>
              </a:ext>
            </a:extLst>
          </p:cNvPr>
          <p:cNvSpPr/>
          <p:nvPr/>
        </p:nvSpPr>
        <p:spPr>
          <a:xfrm>
            <a:off x="3473450" y="2651263"/>
            <a:ext cx="506300" cy="50425"/>
          </a:xfrm>
          <a:custGeom>
            <a:avLst/>
            <a:gdLst>
              <a:gd name="connsiteX0" fmla="*/ 0 w 506300"/>
              <a:gd name="connsiteY0" fmla="*/ 5154 h 50425"/>
              <a:gd name="connsiteX1" fmla="*/ 228600 w 506300"/>
              <a:gd name="connsiteY1" fmla="*/ 26320 h 50425"/>
              <a:gd name="connsiteX2" fmla="*/ 501650 w 506300"/>
              <a:gd name="connsiteY2" fmla="*/ 49604 h 50425"/>
              <a:gd name="connsiteX3" fmla="*/ 376767 w 506300"/>
              <a:gd name="connsiteY3" fmla="*/ 41137 h 50425"/>
              <a:gd name="connsiteX4" fmla="*/ 74083 w 506300"/>
              <a:gd name="connsiteY4" fmla="*/ 3037 h 50425"/>
              <a:gd name="connsiteX5" fmla="*/ 0 w 506300"/>
              <a:gd name="connsiteY5" fmla="*/ 5154 h 5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300" h="50425">
                <a:moveTo>
                  <a:pt x="0" y="5154"/>
                </a:moveTo>
                <a:lnTo>
                  <a:pt x="228600" y="26320"/>
                </a:lnTo>
                <a:lnTo>
                  <a:pt x="501650" y="49604"/>
                </a:lnTo>
                <a:cubicBezTo>
                  <a:pt x="526344" y="52073"/>
                  <a:pt x="448028" y="48898"/>
                  <a:pt x="376767" y="41137"/>
                </a:cubicBezTo>
                <a:cubicBezTo>
                  <a:pt x="305506" y="33376"/>
                  <a:pt x="134055" y="9034"/>
                  <a:pt x="74083" y="3037"/>
                </a:cubicBezTo>
                <a:cubicBezTo>
                  <a:pt x="14111" y="-2960"/>
                  <a:pt x="15522" y="1097"/>
                  <a:pt x="0" y="51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9E5F9D57-038A-4D9F-B340-D0A7B226FD37}"/>
              </a:ext>
            </a:extLst>
          </p:cNvPr>
          <p:cNvSpPr/>
          <p:nvPr/>
        </p:nvSpPr>
        <p:spPr>
          <a:xfrm>
            <a:off x="2097086" y="2527191"/>
            <a:ext cx="442957" cy="53133"/>
          </a:xfrm>
          <a:custGeom>
            <a:avLst/>
            <a:gdLst>
              <a:gd name="connsiteX0" fmla="*/ 531 w 442957"/>
              <a:gd name="connsiteY0" fmla="*/ 109 h 53133"/>
              <a:gd name="connsiteX1" fmla="*/ 133881 w 442957"/>
              <a:gd name="connsiteY1" fmla="*/ 44559 h 53133"/>
              <a:gd name="connsiteX2" fmla="*/ 345547 w 442957"/>
              <a:gd name="connsiteY2" fmla="*/ 53026 h 53133"/>
              <a:gd name="connsiteX3" fmla="*/ 442914 w 442957"/>
              <a:gd name="connsiteY3" fmla="*/ 42442 h 53133"/>
              <a:gd name="connsiteX4" fmla="*/ 354014 w 442957"/>
              <a:gd name="connsiteY4" fmla="*/ 44559 h 53133"/>
              <a:gd name="connsiteX5" fmla="*/ 97897 w 442957"/>
              <a:gd name="connsiteY5" fmla="*/ 31859 h 53133"/>
              <a:gd name="connsiteX6" fmla="*/ 531 w 442957"/>
              <a:gd name="connsiteY6" fmla="*/ 109 h 5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957" h="53133">
                <a:moveTo>
                  <a:pt x="531" y="109"/>
                </a:moveTo>
                <a:cubicBezTo>
                  <a:pt x="6528" y="2226"/>
                  <a:pt x="76378" y="35740"/>
                  <a:pt x="133881" y="44559"/>
                </a:cubicBezTo>
                <a:cubicBezTo>
                  <a:pt x="191384" y="53378"/>
                  <a:pt x="294042" y="53379"/>
                  <a:pt x="345547" y="53026"/>
                </a:cubicBezTo>
                <a:cubicBezTo>
                  <a:pt x="397052" y="52673"/>
                  <a:pt x="441503" y="43853"/>
                  <a:pt x="442914" y="42442"/>
                </a:cubicBezTo>
                <a:cubicBezTo>
                  <a:pt x="444325" y="41031"/>
                  <a:pt x="411517" y="46323"/>
                  <a:pt x="354014" y="44559"/>
                </a:cubicBezTo>
                <a:cubicBezTo>
                  <a:pt x="296511" y="42795"/>
                  <a:pt x="155752" y="36445"/>
                  <a:pt x="97897" y="31859"/>
                </a:cubicBezTo>
                <a:cubicBezTo>
                  <a:pt x="40042" y="27273"/>
                  <a:pt x="-5466" y="-2008"/>
                  <a:pt x="531" y="1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A3D7E71F-84E0-4483-9394-328AEA4AF8A1}"/>
              </a:ext>
            </a:extLst>
          </p:cNvPr>
          <p:cNvSpPr/>
          <p:nvPr/>
        </p:nvSpPr>
        <p:spPr>
          <a:xfrm>
            <a:off x="2107223" y="2512414"/>
            <a:ext cx="424465" cy="47061"/>
          </a:xfrm>
          <a:custGeom>
            <a:avLst/>
            <a:gdLst>
              <a:gd name="connsiteX0" fmla="*/ 977 w 424465"/>
              <a:gd name="connsiteY0" fmla="*/ 69 h 47061"/>
              <a:gd name="connsiteX1" fmla="*/ 168194 w 424465"/>
              <a:gd name="connsiteY1" fmla="*/ 33936 h 47061"/>
              <a:gd name="connsiteX2" fmla="*/ 362927 w 424465"/>
              <a:gd name="connsiteY2" fmla="*/ 42403 h 47061"/>
              <a:gd name="connsiteX3" fmla="*/ 422194 w 424465"/>
              <a:gd name="connsiteY3" fmla="*/ 46636 h 47061"/>
              <a:gd name="connsiteX4" fmla="*/ 299427 w 424465"/>
              <a:gd name="connsiteY4" fmla="*/ 44519 h 47061"/>
              <a:gd name="connsiteX5" fmla="*/ 108927 w 424465"/>
              <a:gd name="connsiteY5" fmla="*/ 25469 h 47061"/>
              <a:gd name="connsiteX6" fmla="*/ 977 w 424465"/>
              <a:gd name="connsiteY6" fmla="*/ 69 h 4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465" h="47061">
                <a:moveTo>
                  <a:pt x="977" y="69"/>
                </a:moveTo>
                <a:cubicBezTo>
                  <a:pt x="10855" y="1480"/>
                  <a:pt x="107869" y="26880"/>
                  <a:pt x="168194" y="33936"/>
                </a:cubicBezTo>
                <a:cubicBezTo>
                  <a:pt x="228519" y="40992"/>
                  <a:pt x="320594" y="40286"/>
                  <a:pt x="362927" y="42403"/>
                </a:cubicBezTo>
                <a:cubicBezTo>
                  <a:pt x="405260" y="44520"/>
                  <a:pt x="432777" y="46283"/>
                  <a:pt x="422194" y="46636"/>
                </a:cubicBezTo>
                <a:cubicBezTo>
                  <a:pt x="411611" y="46989"/>
                  <a:pt x="351638" y="48047"/>
                  <a:pt x="299427" y="44519"/>
                </a:cubicBezTo>
                <a:cubicBezTo>
                  <a:pt x="247216" y="40991"/>
                  <a:pt x="159727" y="31819"/>
                  <a:pt x="108927" y="25469"/>
                </a:cubicBezTo>
                <a:cubicBezTo>
                  <a:pt x="58127" y="19119"/>
                  <a:pt x="-8901" y="-1342"/>
                  <a:pt x="977" y="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DFB75DBB-78F2-4134-A298-7E5D5B16CFC3}"/>
              </a:ext>
            </a:extLst>
          </p:cNvPr>
          <p:cNvSpPr/>
          <p:nvPr/>
        </p:nvSpPr>
        <p:spPr>
          <a:xfrm>
            <a:off x="3898878" y="2866805"/>
            <a:ext cx="325472" cy="269498"/>
          </a:xfrm>
          <a:custGeom>
            <a:avLst/>
            <a:gdLst>
              <a:gd name="connsiteX0" fmla="*/ 22 w 325472"/>
              <a:gd name="connsiteY0" fmla="*/ 220 h 269498"/>
              <a:gd name="connsiteX1" fmla="*/ 277835 w 325472"/>
              <a:gd name="connsiteY1" fmla="*/ 27208 h 269498"/>
              <a:gd name="connsiteX2" fmla="*/ 301647 w 325472"/>
              <a:gd name="connsiteY2" fmla="*/ 71658 h 269498"/>
              <a:gd name="connsiteX3" fmla="*/ 325460 w 325472"/>
              <a:gd name="connsiteY3" fmla="*/ 230408 h 269498"/>
              <a:gd name="connsiteX4" fmla="*/ 298472 w 325472"/>
              <a:gd name="connsiteY4" fmla="*/ 266920 h 269498"/>
              <a:gd name="connsiteX5" fmla="*/ 303235 w 325472"/>
              <a:gd name="connsiteY5" fmla="*/ 179608 h 269498"/>
              <a:gd name="connsiteX6" fmla="*/ 319110 w 325472"/>
              <a:gd name="connsiteY6" fmla="*/ 93883 h 269498"/>
              <a:gd name="connsiteX7" fmla="*/ 293710 w 325472"/>
              <a:gd name="connsiteY7" fmla="*/ 41495 h 269498"/>
              <a:gd name="connsiteX8" fmla="*/ 22 w 325472"/>
              <a:gd name="connsiteY8" fmla="*/ 220 h 26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472" h="269498">
                <a:moveTo>
                  <a:pt x="22" y="220"/>
                </a:moveTo>
                <a:cubicBezTo>
                  <a:pt x="-2624" y="-2161"/>
                  <a:pt x="227564" y="15302"/>
                  <a:pt x="277835" y="27208"/>
                </a:cubicBezTo>
                <a:cubicBezTo>
                  <a:pt x="328106" y="39114"/>
                  <a:pt x="293710" y="37791"/>
                  <a:pt x="301647" y="71658"/>
                </a:cubicBezTo>
                <a:cubicBezTo>
                  <a:pt x="309585" y="105525"/>
                  <a:pt x="325989" y="197864"/>
                  <a:pt x="325460" y="230408"/>
                </a:cubicBezTo>
                <a:cubicBezTo>
                  <a:pt x="324931" y="262952"/>
                  <a:pt x="302176" y="275387"/>
                  <a:pt x="298472" y="266920"/>
                </a:cubicBezTo>
                <a:cubicBezTo>
                  <a:pt x="294768" y="258453"/>
                  <a:pt x="299795" y="208448"/>
                  <a:pt x="303235" y="179608"/>
                </a:cubicBezTo>
                <a:cubicBezTo>
                  <a:pt x="306675" y="150769"/>
                  <a:pt x="320697" y="116902"/>
                  <a:pt x="319110" y="93883"/>
                </a:cubicBezTo>
                <a:cubicBezTo>
                  <a:pt x="317523" y="70864"/>
                  <a:pt x="343187" y="56841"/>
                  <a:pt x="293710" y="41495"/>
                </a:cubicBezTo>
                <a:cubicBezTo>
                  <a:pt x="244233" y="26149"/>
                  <a:pt x="2668" y="2601"/>
                  <a:pt x="22" y="2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981D4D97-A9B4-449E-B6C3-CBE4015F992F}"/>
              </a:ext>
            </a:extLst>
          </p:cNvPr>
          <p:cNvSpPr/>
          <p:nvPr/>
        </p:nvSpPr>
        <p:spPr>
          <a:xfrm>
            <a:off x="4038537" y="2905528"/>
            <a:ext cx="161190" cy="302820"/>
          </a:xfrm>
          <a:custGeom>
            <a:avLst/>
            <a:gdLst>
              <a:gd name="connsiteX0" fmla="*/ 63 w 161190"/>
              <a:gd name="connsiteY0" fmla="*/ 1185 h 302820"/>
              <a:gd name="connsiteX1" fmla="*/ 42926 w 161190"/>
              <a:gd name="connsiteY1" fmla="*/ 104372 h 302820"/>
              <a:gd name="connsiteX2" fmla="*/ 41338 w 161190"/>
              <a:gd name="connsiteY2" fmla="*/ 172635 h 302820"/>
              <a:gd name="connsiteX3" fmla="*/ 65151 w 161190"/>
              <a:gd name="connsiteY3" fmla="*/ 223435 h 302820"/>
              <a:gd name="connsiteX4" fmla="*/ 144526 w 161190"/>
              <a:gd name="connsiteY4" fmla="*/ 267885 h 302820"/>
              <a:gd name="connsiteX5" fmla="*/ 160401 w 161190"/>
              <a:gd name="connsiteY5" fmla="*/ 302810 h 302820"/>
              <a:gd name="connsiteX6" fmla="*/ 130238 w 161190"/>
              <a:gd name="connsiteY6" fmla="*/ 271060 h 302820"/>
              <a:gd name="connsiteX7" fmla="*/ 57213 w 161190"/>
              <a:gd name="connsiteY7" fmla="*/ 228197 h 302820"/>
              <a:gd name="connsiteX8" fmla="*/ 46101 w 161190"/>
              <a:gd name="connsiteY8" fmla="*/ 99610 h 302820"/>
              <a:gd name="connsiteX9" fmla="*/ 33401 w 161190"/>
              <a:gd name="connsiteY9" fmla="*/ 50397 h 302820"/>
              <a:gd name="connsiteX10" fmla="*/ 63 w 161190"/>
              <a:gd name="connsiteY10" fmla="*/ 1185 h 30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190" h="302820">
                <a:moveTo>
                  <a:pt x="63" y="1185"/>
                </a:moveTo>
                <a:cubicBezTo>
                  <a:pt x="1650" y="10181"/>
                  <a:pt x="36047" y="75797"/>
                  <a:pt x="42926" y="104372"/>
                </a:cubicBezTo>
                <a:cubicBezTo>
                  <a:pt x="49805" y="132947"/>
                  <a:pt x="37634" y="152791"/>
                  <a:pt x="41338" y="172635"/>
                </a:cubicBezTo>
                <a:cubicBezTo>
                  <a:pt x="45042" y="192479"/>
                  <a:pt x="47953" y="207560"/>
                  <a:pt x="65151" y="223435"/>
                </a:cubicBezTo>
                <a:cubicBezTo>
                  <a:pt x="82349" y="239310"/>
                  <a:pt x="128651" y="254656"/>
                  <a:pt x="144526" y="267885"/>
                </a:cubicBezTo>
                <a:cubicBezTo>
                  <a:pt x="160401" y="281114"/>
                  <a:pt x="162782" y="302281"/>
                  <a:pt x="160401" y="302810"/>
                </a:cubicBezTo>
                <a:cubicBezTo>
                  <a:pt x="158020" y="303339"/>
                  <a:pt x="147436" y="283495"/>
                  <a:pt x="130238" y="271060"/>
                </a:cubicBezTo>
                <a:cubicBezTo>
                  <a:pt x="113040" y="258625"/>
                  <a:pt x="71236" y="256772"/>
                  <a:pt x="57213" y="228197"/>
                </a:cubicBezTo>
                <a:cubicBezTo>
                  <a:pt x="43190" y="199622"/>
                  <a:pt x="50070" y="129243"/>
                  <a:pt x="46101" y="99610"/>
                </a:cubicBezTo>
                <a:cubicBezTo>
                  <a:pt x="42132" y="69977"/>
                  <a:pt x="39486" y="63891"/>
                  <a:pt x="33401" y="50397"/>
                </a:cubicBezTo>
                <a:cubicBezTo>
                  <a:pt x="27316" y="36903"/>
                  <a:pt x="-1524" y="-7811"/>
                  <a:pt x="63" y="11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C3B14C3-7EDE-427B-AF7F-584927C494BD}"/>
              </a:ext>
            </a:extLst>
          </p:cNvPr>
          <p:cNvSpPr/>
          <p:nvPr/>
        </p:nvSpPr>
        <p:spPr>
          <a:xfrm>
            <a:off x="4071892" y="2966413"/>
            <a:ext cx="133031" cy="232470"/>
          </a:xfrm>
          <a:custGeom>
            <a:avLst/>
            <a:gdLst>
              <a:gd name="connsiteX0" fmla="*/ 46 w 133031"/>
              <a:gd name="connsiteY0" fmla="*/ 625 h 232470"/>
              <a:gd name="connsiteX1" fmla="*/ 117521 w 133031"/>
              <a:gd name="connsiteY1" fmla="*/ 11737 h 232470"/>
              <a:gd name="connsiteX2" fmla="*/ 109583 w 133031"/>
              <a:gd name="connsiteY2" fmla="*/ 67300 h 232470"/>
              <a:gd name="connsiteX3" fmla="*/ 131808 w 133031"/>
              <a:gd name="connsiteY3" fmla="*/ 160962 h 232470"/>
              <a:gd name="connsiteX4" fmla="*/ 128633 w 133031"/>
              <a:gd name="connsiteY4" fmla="*/ 232400 h 232470"/>
              <a:gd name="connsiteX5" fmla="*/ 115933 w 133031"/>
              <a:gd name="connsiteY5" fmla="*/ 172075 h 232470"/>
              <a:gd name="connsiteX6" fmla="*/ 104821 w 133031"/>
              <a:gd name="connsiteY6" fmla="*/ 70475 h 232470"/>
              <a:gd name="connsiteX7" fmla="*/ 103233 w 133031"/>
              <a:gd name="connsiteY7" fmla="*/ 22850 h 232470"/>
              <a:gd name="connsiteX8" fmla="*/ 46 w 133031"/>
              <a:gd name="connsiteY8" fmla="*/ 625 h 23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31" h="232470">
                <a:moveTo>
                  <a:pt x="46" y="625"/>
                </a:moveTo>
                <a:cubicBezTo>
                  <a:pt x="2427" y="-1227"/>
                  <a:pt x="99265" y="624"/>
                  <a:pt x="117521" y="11737"/>
                </a:cubicBezTo>
                <a:cubicBezTo>
                  <a:pt x="135777" y="22850"/>
                  <a:pt x="107202" y="42429"/>
                  <a:pt x="109583" y="67300"/>
                </a:cubicBezTo>
                <a:cubicBezTo>
                  <a:pt x="111964" y="92171"/>
                  <a:pt x="128633" y="133445"/>
                  <a:pt x="131808" y="160962"/>
                </a:cubicBezTo>
                <a:cubicBezTo>
                  <a:pt x="134983" y="188479"/>
                  <a:pt x="131279" y="230548"/>
                  <a:pt x="128633" y="232400"/>
                </a:cubicBezTo>
                <a:cubicBezTo>
                  <a:pt x="125987" y="234252"/>
                  <a:pt x="119902" y="199063"/>
                  <a:pt x="115933" y="172075"/>
                </a:cubicBezTo>
                <a:cubicBezTo>
                  <a:pt x="111964" y="145088"/>
                  <a:pt x="106938" y="95346"/>
                  <a:pt x="104821" y="70475"/>
                </a:cubicBezTo>
                <a:cubicBezTo>
                  <a:pt x="102704" y="45604"/>
                  <a:pt x="118579" y="34492"/>
                  <a:pt x="103233" y="22850"/>
                </a:cubicBezTo>
                <a:cubicBezTo>
                  <a:pt x="87887" y="11208"/>
                  <a:pt x="-2335" y="2477"/>
                  <a:pt x="46" y="6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87FB5DA-A9EE-4652-BD76-AF8C1EE5401D}"/>
              </a:ext>
            </a:extLst>
          </p:cNvPr>
          <p:cNvSpPr/>
          <p:nvPr/>
        </p:nvSpPr>
        <p:spPr>
          <a:xfrm>
            <a:off x="4146215" y="3154106"/>
            <a:ext cx="72671" cy="317866"/>
          </a:xfrm>
          <a:custGeom>
            <a:avLst/>
            <a:gdLst>
              <a:gd name="connsiteX0" fmla="*/ 71773 w 72671"/>
              <a:gd name="connsiteY0" fmla="*/ 3432 h 317866"/>
              <a:gd name="connsiteX1" fmla="*/ 65423 w 72671"/>
              <a:gd name="connsiteY1" fmla="*/ 152657 h 317866"/>
              <a:gd name="connsiteX2" fmla="*/ 3510 w 72671"/>
              <a:gd name="connsiteY2" fmla="*/ 255844 h 317866"/>
              <a:gd name="connsiteX3" fmla="*/ 8273 w 72671"/>
              <a:gd name="connsiteY3" fmla="*/ 317757 h 317866"/>
              <a:gd name="connsiteX4" fmla="*/ 13035 w 72671"/>
              <a:gd name="connsiteY4" fmla="*/ 241557 h 317866"/>
              <a:gd name="connsiteX5" fmla="*/ 57485 w 72671"/>
              <a:gd name="connsiteY5" fmla="*/ 152657 h 317866"/>
              <a:gd name="connsiteX6" fmla="*/ 68598 w 72671"/>
              <a:gd name="connsiteY6" fmla="*/ 55819 h 317866"/>
              <a:gd name="connsiteX7" fmla="*/ 71773 w 72671"/>
              <a:gd name="connsiteY7" fmla="*/ 3432 h 31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71" h="317866">
                <a:moveTo>
                  <a:pt x="71773" y="3432"/>
                </a:moveTo>
                <a:cubicBezTo>
                  <a:pt x="71244" y="19572"/>
                  <a:pt x="76800" y="110588"/>
                  <a:pt x="65423" y="152657"/>
                </a:cubicBezTo>
                <a:cubicBezTo>
                  <a:pt x="54046" y="194726"/>
                  <a:pt x="13035" y="228327"/>
                  <a:pt x="3510" y="255844"/>
                </a:cubicBezTo>
                <a:cubicBezTo>
                  <a:pt x="-6015" y="283361"/>
                  <a:pt x="6685" y="320138"/>
                  <a:pt x="8273" y="317757"/>
                </a:cubicBezTo>
                <a:cubicBezTo>
                  <a:pt x="9860" y="315376"/>
                  <a:pt x="4833" y="269074"/>
                  <a:pt x="13035" y="241557"/>
                </a:cubicBezTo>
                <a:cubicBezTo>
                  <a:pt x="21237" y="214040"/>
                  <a:pt x="48224" y="183613"/>
                  <a:pt x="57485" y="152657"/>
                </a:cubicBezTo>
                <a:cubicBezTo>
                  <a:pt x="66745" y="121701"/>
                  <a:pt x="65952" y="79631"/>
                  <a:pt x="68598" y="55819"/>
                </a:cubicBezTo>
                <a:cubicBezTo>
                  <a:pt x="71244" y="32007"/>
                  <a:pt x="72302" y="-12708"/>
                  <a:pt x="71773" y="34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496AB04F-4B7F-4530-A92C-652F32B09CBD}"/>
              </a:ext>
            </a:extLst>
          </p:cNvPr>
          <p:cNvSpPr/>
          <p:nvPr/>
        </p:nvSpPr>
        <p:spPr>
          <a:xfrm>
            <a:off x="4144923" y="3390141"/>
            <a:ext cx="58665" cy="186502"/>
          </a:xfrm>
          <a:custGeom>
            <a:avLst/>
            <a:gdLst>
              <a:gd name="connsiteX0" fmla="*/ 55602 w 58665"/>
              <a:gd name="connsiteY0" fmla="*/ 186497 h 186502"/>
              <a:gd name="connsiteX1" fmla="*/ 47665 w 58665"/>
              <a:gd name="connsiteY1" fmla="*/ 15047 h 186502"/>
              <a:gd name="connsiteX2" fmla="*/ 38140 w 58665"/>
              <a:gd name="connsiteY2" fmla="*/ 42034 h 186502"/>
              <a:gd name="connsiteX3" fmla="*/ 25440 w 58665"/>
              <a:gd name="connsiteY3" fmla="*/ 75372 h 186502"/>
              <a:gd name="connsiteX4" fmla="*/ 40 w 58665"/>
              <a:gd name="connsiteY4" fmla="*/ 83309 h 186502"/>
              <a:gd name="connsiteX5" fmla="*/ 31790 w 58665"/>
              <a:gd name="connsiteY5" fmla="*/ 53147 h 186502"/>
              <a:gd name="connsiteX6" fmla="*/ 39727 w 58665"/>
              <a:gd name="connsiteY6" fmla="*/ 19809 h 186502"/>
              <a:gd name="connsiteX7" fmla="*/ 57190 w 58665"/>
              <a:gd name="connsiteY7" fmla="*/ 8697 h 186502"/>
              <a:gd name="connsiteX8" fmla="*/ 55602 w 58665"/>
              <a:gd name="connsiteY8" fmla="*/ 186497 h 18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65" h="186502">
                <a:moveTo>
                  <a:pt x="55602" y="186497"/>
                </a:moveTo>
                <a:cubicBezTo>
                  <a:pt x="54014" y="187555"/>
                  <a:pt x="50575" y="39124"/>
                  <a:pt x="47665" y="15047"/>
                </a:cubicBezTo>
                <a:cubicBezTo>
                  <a:pt x="44755" y="-9030"/>
                  <a:pt x="41844" y="31980"/>
                  <a:pt x="38140" y="42034"/>
                </a:cubicBezTo>
                <a:cubicBezTo>
                  <a:pt x="34436" y="52088"/>
                  <a:pt x="31790" y="68493"/>
                  <a:pt x="25440" y="75372"/>
                </a:cubicBezTo>
                <a:cubicBezTo>
                  <a:pt x="19090" y="82251"/>
                  <a:pt x="-1018" y="87013"/>
                  <a:pt x="40" y="83309"/>
                </a:cubicBezTo>
                <a:cubicBezTo>
                  <a:pt x="1098" y="79605"/>
                  <a:pt x="25176" y="63730"/>
                  <a:pt x="31790" y="53147"/>
                </a:cubicBezTo>
                <a:cubicBezTo>
                  <a:pt x="38404" y="42564"/>
                  <a:pt x="35494" y="27217"/>
                  <a:pt x="39727" y="19809"/>
                </a:cubicBezTo>
                <a:cubicBezTo>
                  <a:pt x="43960" y="12401"/>
                  <a:pt x="53750" y="-13264"/>
                  <a:pt x="57190" y="8697"/>
                </a:cubicBezTo>
                <a:cubicBezTo>
                  <a:pt x="60630" y="30657"/>
                  <a:pt x="57190" y="185439"/>
                  <a:pt x="55602" y="1864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C2234A1-19A5-4A74-8209-65F9E86A1BD5}"/>
              </a:ext>
            </a:extLst>
          </p:cNvPr>
          <p:cNvSpPr/>
          <p:nvPr/>
        </p:nvSpPr>
        <p:spPr>
          <a:xfrm>
            <a:off x="4134817" y="3482974"/>
            <a:ext cx="99625" cy="619323"/>
          </a:xfrm>
          <a:custGeom>
            <a:avLst/>
            <a:gdLst>
              <a:gd name="connsiteX0" fmla="*/ 51421 w 99625"/>
              <a:gd name="connsiteY0" fmla="*/ 1 h 619323"/>
              <a:gd name="connsiteX1" fmla="*/ 3796 w 99625"/>
              <a:gd name="connsiteY1" fmla="*/ 53976 h 619323"/>
              <a:gd name="connsiteX2" fmla="*/ 8558 w 99625"/>
              <a:gd name="connsiteY2" fmla="*/ 93664 h 619323"/>
              <a:gd name="connsiteX3" fmla="*/ 53008 w 99625"/>
              <a:gd name="connsiteY3" fmla="*/ 134939 h 619323"/>
              <a:gd name="connsiteX4" fmla="*/ 56183 w 99625"/>
              <a:gd name="connsiteY4" fmla="*/ 174626 h 619323"/>
              <a:gd name="connsiteX5" fmla="*/ 43483 w 99625"/>
              <a:gd name="connsiteY5" fmla="*/ 198439 h 619323"/>
              <a:gd name="connsiteX6" fmla="*/ 56183 w 99625"/>
              <a:gd name="connsiteY6" fmla="*/ 441326 h 619323"/>
              <a:gd name="connsiteX7" fmla="*/ 65708 w 99625"/>
              <a:gd name="connsiteY7" fmla="*/ 514351 h 619323"/>
              <a:gd name="connsiteX8" fmla="*/ 99046 w 99625"/>
              <a:gd name="connsiteY8" fmla="*/ 619126 h 619323"/>
              <a:gd name="connsiteX9" fmla="*/ 84758 w 99625"/>
              <a:gd name="connsiteY9" fmla="*/ 534989 h 619323"/>
              <a:gd name="connsiteX10" fmla="*/ 57771 w 99625"/>
              <a:gd name="connsiteY10" fmla="*/ 346076 h 619323"/>
              <a:gd name="connsiteX11" fmla="*/ 56183 w 99625"/>
              <a:gd name="connsiteY11" fmla="*/ 195264 h 619323"/>
              <a:gd name="connsiteX12" fmla="*/ 68883 w 99625"/>
              <a:gd name="connsiteY12" fmla="*/ 134939 h 619323"/>
              <a:gd name="connsiteX13" fmla="*/ 21258 w 99625"/>
              <a:gd name="connsiteY13" fmla="*/ 77789 h 619323"/>
              <a:gd name="connsiteX14" fmla="*/ 14908 w 99625"/>
              <a:gd name="connsiteY14" fmla="*/ 52389 h 619323"/>
              <a:gd name="connsiteX15" fmla="*/ 51421 w 99625"/>
              <a:gd name="connsiteY15" fmla="*/ 1 h 6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625" h="619323">
                <a:moveTo>
                  <a:pt x="51421" y="1"/>
                </a:moveTo>
                <a:cubicBezTo>
                  <a:pt x="49569" y="265"/>
                  <a:pt x="10940" y="38366"/>
                  <a:pt x="3796" y="53976"/>
                </a:cubicBezTo>
                <a:cubicBezTo>
                  <a:pt x="-3348" y="69586"/>
                  <a:pt x="356" y="80170"/>
                  <a:pt x="8558" y="93664"/>
                </a:cubicBezTo>
                <a:cubicBezTo>
                  <a:pt x="16760" y="107158"/>
                  <a:pt x="45071" y="121445"/>
                  <a:pt x="53008" y="134939"/>
                </a:cubicBezTo>
                <a:cubicBezTo>
                  <a:pt x="60945" y="148433"/>
                  <a:pt x="57771" y="164043"/>
                  <a:pt x="56183" y="174626"/>
                </a:cubicBezTo>
                <a:cubicBezTo>
                  <a:pt x="54596" y="185209"/>
                  <a:pt x="43483" y="153989"/>
                  <a:pt x="43483" y="198439"/>
                </a:cubicBezTo>
                <a:cubicBezTo>
                  <a:pt x="43483" y="242889"/>
                  <a:pt x="52479" y="388674"/>
                  <a:pt x="56183" y="441326"/>
                </a:cubicBezTo>
                <a:cubicBezTo>
                  <a:pt x="59887" y="493978"/>
                  <a:pt x="58564" y="484718"/>
                  <a:pt x="65708" y="514351"/>
                </a:cubicBezTo>
                <a:cubicBezTo>
                  <a:pt x="72852" y="543984"/>
                  <a:pt x="95871" y="615686"/>
                  <a:pt x="99046" y="619126"/>
                </a:cubicBezTo>
                <a:cubicBezTo>
                  <a:pt x="102221" y="622566"/>
                  <a:pt x="91637" y="580497"/>
                  <a:pt x="84758" y="534989"/>
                </a:cubicBezTo>
                <a:cubicBezTo>
                  <a:pt x="77879" y="489481"/>
                  <a:pt x="62534" y="402697"/>
                  <a:pt x="57771" y="346076"/>
                </a:cubicBezTo>
                <a:cubicBezTo>
                  <a:pt x="53009" y="289455"/>
                  <a:pt x="54331" y="230453"/>
                  <a:pt x="56183" y="195264"/>
                </a:cubicBezTo>
                <a:cubicBezTo>
                  <a:pt x="58035" y="160075"/>
                  <a:pt x="74704" y="154518"/>
                  <a:pt x="68883" y="134939"/>
                </a:cubicBezTo>
                <a:cubicBezTo>
                  <a:pt x="63062" y="115360"/>
                  <a:pt x="30254" y="91547"/>
                  <a:pt x="21258" y="77789"/>
                </a:cubicBezTo>
                <a:cubicBezTo>
                  <a:pt x="12262" y="64031"/>
                  <a:pt x="11468" y="63766"/>
                  <a:pt x="14908" y="52389"/>
                </a:cubicBezTo>
                <a:cubicBezTo>
                  <a:pt x="18348" y="41012"/>
                  <a:pt x="53273" y="-263"/>
                  <a:pt x="5142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94552751-FA32-48ED-B49E-78B7A2897AAE}"/>
              </a:ext>
            </a:extLst>
          </p:cNvPr>
          <p:cNvSpPr/>
          <p:nvPr/>
        </p:nvSpPr>
        <p:spPr>
          <a:xfrm>
            <a:off x="4163464" y="3461991"/>
            <a:ext cx="77256" cy="160900"/>
          </a:xfrm>
          <a:custGeom>
            <a:avLst/>
            <a:gdLst>
              <a:gd name="connsiteX0" fmla="*/ 549 w 77256"/>
              <a:gd name="connsiteY0" fmla="*/ 65434 h 160900"/>
              <a:gd name="connsiteX1" fmla="*/ 62461 w 77256"/>
              <a:gd name="connsiteY1" fmla="*/ 140047 h 160900"/>
              <a:gd name="connsiteX2" fmla="*/ 64049 w 77256"/>
              <a:gd name="connsiteY2" fmla="*/ 74959 h 160900"/>
              <a:gd name="connsiteX3" fmla="*/ 68811 w 77256"/>
              <a:gd name="connsiteY3" fmla="*/ 347 h 160900"/>
              <a:gd name="connsiteX4" fmla="*/ 76749 w 77256"/>
              <a:gd name="connsiteY4" fmla="*/ 106709 h 160900"/>
              <a:gd name="connsiteX5" fmla="*/ 52936 w 77256"/>
              <a:gd name="connsiteY5" fmla="*/ 160684 h 160900"/>
              <a:gd name="connsiteX6" fmla="*/ 32299 w 77256"/>
              <a:gd name="connsiteY6" fmla="*/ 124172 h 160900"/>
              <a:gd name="connsiteX7" fmla="*/ 549 w 77256"/>
              <a:gd name="connsiteY7" fmla="*/ 65434 h 1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56" h="160900">
                <a:moveTo>
                  <a:pt x="549" y="65434"/>
                </a:moveTo>
                <a:cubicBezTo>
                  <a:pt x="5576" y="68080"/>
                  <a:pt x="51878" y="138460"/>
                  <a:pt x="62461" y="140047"/>
                </a:cubicBezTo>
                <a:cubicBezTo>
                  <a:pt x="73044" y="141635"/>
                  <a:pt x="62991" y="98242"/>
                  <a:pt x="64049" y="74959"/>
                </a:cubicBezTo>
                <a:cubicBezTo>
                  <a:pt x="65107" y="51676"/>
                  <a:pt x="66694" y="-4945"/>
                  <a:pt x="68811" y="347"/>
                </a:cubicBezTo>
                <a:cubicBezTo>
                  <a:pt x="70928" y="5639"/>
                  <a:pt x="79395" y="79986"/>
                  <a:pt x="76749" y="106709"/>
                </a:cubicBezTo>
                <a:cubicBezTo>
                  <a:pt x="74103" y="133432"/>
                  <a:pt x="60344" y="157774"/>
                  <a:pt x="52936" y="160684"/>
                </a:cubicBezTo>
                <a:cubicBezTo>
                  <a:pt x="45528" y="163595"/>
                  <a:pt x="38120" y="136343"/>
                  <a:pt x="32299" y="124172"/>
                </a:cubicBezTo>
                <a:cubicBezTo>
                  <a:pt x="26478" y="112001"/>
                  <a:pt x="-4478" y="62788"/>
                  <a:pt x="549" y="654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480B61E8-94B1-408D-A5AF-9E0337CC2BE0}"/>
              </a:ext>
            </a:extLst>
          </p:cNvPr>
          <p:cNvSpPr/>
          <p:nvPr/>
        </p:nvSpPr>
        <p:spPr>
          <a:xfrm>
            <a:off x="4194168" y="3585799"/>
            <a:ext cx="46190" cy="436240"/>
          </a:xfrm>
          <a:custGeom>
            <a:avLst/>
            <a:gdLst>
              <a:gd name="connsiteX0" fmla="*/ 46045 w 46190"/>
              <a:gd name="connsiteY0" fmla="*/ 1951 h 436240"/>
              <a:gd name="connsiteX1" fmla="*/ 41282 w 46190"/>
              <a:gd name="connsiteY1" fmla="*/ 168639 h 436240"/>
              <a:gd name="connsiteX2" fmla="*/ 41282 w 46190"/>
              <a:gd name="connsiteY2" fmla="*/ 321039 h 436240"/>
              <a:gd name="connsiteX3" fmla="*/ 44457 w 46190"/>
              <a:gd name="connsiteY3" fmla="*/ 432164 h 436240"/>
              <a:gd name="connsiteX4" fmla="*/ 36520 w 46190"/>
              <a:gd name="connsiteY4" fmla="*/ 387714 h 436240"/>
              <a:gd name="connsiteX5" fmla="*/ 23820 w 46190"/>
              <a:gd name="connsiteY5" fmla="*/ 162289 h 436240"/>
              <a:gd name="connsiteX6" fmla="*/ 15882 w 46190"/>
              <a:gd name="connsiteY6" fmla="*/ 159114 h 436240"/>
              <a:gd name="connsiteX7" fmla="*/ 38107 w 46190"/>
              <a:gd name="connsiteY7" fmla="*/ 122601 h 436240"/>
              <a:gd name="connsiteX8" fmla="*/ 7 w 46190"/>
              <a:gd name="connsiteY8" fmla="*/ 82914 h 436240"/>
              <a:gd name="connsiteX9" fmla="*/ 34932 w 46190"/>
              <a:gd name="connsiteY9" fmla="*/ 76564 h 436240"/>
              <a:gd name="connsiteX10" fmla="*/ 46045 w 46190"/>
              <a:gd name="connsiteY10" fmla="*/ 1951 h 43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90" h="436240">
                <a:moveTo>
                  <a:pt x="46045" y="1951"/>
                </a:moveTo>
                <a:cubicBezTo>
                  <a:pt x="47103" y="17297"/>
                  <a:pt x="42076" y="115458"/>
                  <a:pt x="41282" y="168639"/>
                </a:cubicBezTo>
                <a:cubicBezTo>
                  <a:pt x="40488" y="221820"/>
                  <a:pt x="40753" y="277118"/>
                  <a:pt x="41282" y="321039"/>
                </a:cubicBezTo>
                <a:cubicBezTo>
                  <a:pt x="41811" y="364960"/>
                  <a:pt x="45251" y="421052"/>
                  <a:pt x="44457" y="432164"/>
                </a:cubicBezTo>
                <a:cubicBezTo>
                  <a:pt x="43663" y="443276"/>
                  <a:pt x="39959" y="432693"/>
                  <a:pt x="36520" y="387714"/>
                </a:cubicBezTo>
                <a:cubicBezTo>
                  <a:pt x="33081" y="342735"/>
                  <a:pt x="27260" y="200389"/>
                  <a:pt x="23820" y="162289"/>
                </a:cubicBezTo>
                <a:cubicBezTo>
                  <a:pt x="20380" y="124189"/>
                  <a:pt x="13501" y="165729"/>
                  <a:pt x="15882" y="159114"/>
                </a:cubicBezTo>
                <a:cubicBezTo>
                  <a:pt x="18263" y="152499"/>
                  <a:pt x="40753" y="135301"/>
                  <a:pt x="38107" y="122601"/>
                </a:cubicBezTo>
                <a:cubicBezTo>
                  <a:pt x="35461" y="109901"/>
                  <a:pt x="536" y="90587"/>
                  <a:pt x="7" y="82914"/>
                </a:cubicBezTo>
                <a:cubicBezTo>
                  <a:pt x="-522" y="75241"/>
                  <a:pt x="26995" y="86618"/>
                  <a:pt x="34932" y="76564"/>
                </a:cubicBezTo>
                <a:cubicBezTo>
                  <a:pt x="42869" y="66510"/>
                  <a:pt x="44987" y="-13395"/>
                  <a:pt x="46045" y="19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6613CFE-2DEF-4402-9C5B-A2C59FFE94D1}"/>
              </a:ext>
            </a:extLst>
          </p:cNvPr>
          <p:cNvSpPr/>
          <p:nvPr/>
        </p:nvSpPr>
        <p:spPr>
          <a:xfrm>
            <a:off x="4191000" y="4073399"/>
            <a:ext cx="52420" cy="250987"/>
          </a:xfrm>
          <a:custGeom>
            <a:avLst/>
            <a:gdLst>
              <a:gd name="connsiteX0" fmla="*/ 34925 w 52420"/>
              <a:gd name="connsiteY0" fmla="*/ 126 h 250987"/>
              <a:gd name="connsiteX1" fmla="*/ 25400 w 52420"/>
              <a:gd name="connsiteY1" fmla="*/ 49339 h 250987"/>
              <a:gd name="connsiteX2" fmla="*/ 38100 w 52420"/>
              <a:gd name="connsiteY2" fmla="*/ 73151 h 250987"/>
              <a:gd name="connsiteX3" fmla="*/ 20638 w 52420"/>
              <a:gd name="connsiteY3" fmla="*/ 90614 h 250987"/>
              <a:gd name="connsiteX4" fmla="*/ 38100 w 52420"/>
              <a:gd name="connsiteY4" fmla="*/ 189039 h 250987"/>
              <a:gd name="connsiteX5" fmla="*/ 50800 w 52420"/>
              <a:gd name="connsiteY5" fmla="*/ 250951 h 250987"/>
              <a:gd name="connsiteX6" fmla="*/ 0 w 52420"/>
              <a:gd name="connsiteY6" fmla="*/ 198564 h 250987"/>
              <a:gd name="connsiteX7" fmla="*/ 50800 w 52420"/>
              <a:gd name="connsiteY7" fmla="*/ 231901 h 250987"/>
              <a:gd name="connsiteX8" fmla="*/ 33338 w 52420"/>
              <a:gd name="connsiteY8" fmla="*/ 163639 h 250987"/>
              <a:gd name="connsiteX9" fmla="*/ 14288 w 52420"/>
              <a:gd name="connsiteY9" fmla="*/ 90614 h 250987"/>
              <a:gd name="connsiteX10" fmla="*/ 28575 w 52420"/>
              <a:gd name="connsiteY10" fmla="*/ 65214 h 250987"/>
              <a:gd name="connsiteX11" fmla="*/ 34925 w 52420"/>
              <a:gd name="connsiteY11" fmla="*/ 126 h 25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20" h="250987">
                <a:moveTo>
                  <a:pt x="34925" y="126"/>
                </a:moveTo>
                <a:cubicBezTo>
                  <a:pt x="34396" y="-2520"/>
                  <a:pt x="24871" y="37168"/>
                  <a:pt x="25400" y="49339"/>
                </a:cubicBezTo>
                <a:cubicBezTo>
                  <a:pt x="25929" y="61510"/>
                  <a:pt x="38894" y="66272"/>
                  <a:pt x="38100" y="73151"/>
                </a:cubicBezTo>
                <a:cubicBezTo>
                  <a:pt x="37306" y="80030"/>
                  <a:pt x="20638" y="71299"/>
                  <a:pt x="20638" y="90614"/>
                </a:cubicBezTo>
                <a:cubicBezTo>
                  <a:pt x="20638" y="109929"/>
                  <a:pt x="33073" y="162316"/>
                  <a:pt x="38100" y="189039"/>
                </a:cubicBezTo>
                <a:cubicBezTo>
                  <a:pt x="43127" y="215762"/>
                  <a:pt x="57150" y="249364"/>
                  <a:pt x="50800" y="250951"/>
                </a:cubicBezTo>
                <a:cubicBezTo>
                  <a:pt x="44450" y="252539"/>
                  <a:pt x="0" y="201739"/>
                  <a:pt x="0" y="198564"/>
                </a:cubicBezTo>
                <a:cubicBezTo>
                  <a:pt x="0" y="195389"/>
                  <a:pt x="45244" y="237722"/>
                  <a:pt x="50800" y="231901"/>
                </a:cubicBezTo>
                <a:cubicBezTo>
                  <a:pt x="56356" y="226080"/>
                  <a:pt x="39423" y="187187"/>
                  <a:pt x="33338" y="163639"/>
                </a:cubicBezTo>
                <a:cubicBezTo>
                  <a:pt x="27253" y="140091"/>
                  <a:pt x="15082" y="107018"/>
                  <a:pt x="14288" y="90614"/>
                </a:cubicBezTo>
                <a:cubicBezTo>
                  <a:pt x="13494" y="74210"/>
                  <a:pt x="27517" y="73416"/>
                  <a:pt x="28575" y="65214"/>
                </a:cubicBezTo>
                <a:cubicBezTo>
                  <a:pt x="29633" y="57012"/>
                  <a:pt x="35454" y="2772"/>
                  <a:pt x="34925" y="1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ADAE3388-30E5-4CB1-853C-345B3566701A}"/>
              </a:ext>
            </a:extLst>
          </p:cNvPr>
          <p:cNvSpPr/>
          <p:nvPr/>
        </p:nvSpPr>
        <p:spPr>
          <a:xfrm>
            <a:off x="4197344" y="4282043"/>
            <a:ext cx="90574" cy="234506"/>
          </a:xfrm>
          <a:custGeom>
            <a:avLst/>
            <a:gdLst>
              <a:gd name="connsiteX0" fmla="*/ 6 w 90574"/>
              <a:gd name="connsiteY0" fmla="*/ 1032 h 234506"/>
              <a:gd name="connsiteX1" fmla="*/ 12706 w 90574"/>
              <a:gd name="connsiteY1" fmla="*/ 112157 h 234506"/>
              <a:gd name="connsiteX2" fmla="*/ 28581 w 90574"/>
              <a:gd name="connsiteY2" fmla="*/ 172482 h 234506"/>
              <a:gd name="connsiteX3" fmla="*/ 90494 w 90574"/>
              <a:gd name="connsiteY3" fmla="*/ 234395 h 234506"/>
              <a:gd name="connsiteX4" fmla="*/ 14294 w 90574"/>
              <a:gd name="connsiteY4" fmla="*/ 183595 h 234506"/>
              <a:gd name="connsiteX5" fmla="*/ 6 w 90574"/>
              <a:gd name="connsiteY5" fmla="*/ 1032 h 23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74" h="234506">
                <a:moveTo>
                  <a:pt x="6" y="1032"/>
                </a:moveTo>
                <a:cubicBezTo>
                  <a:pt x="-259" y="-10874"/>
                  <a:pt x="7944" y="83582"/>
                  <a:pt x="12706" y="112157"/>
                </a:cubicBezTo>
                <a:cubicBezTo>
                  <a:pt x="17468" y="140732"/>
                  <a:pt x="15616" y="152109"/>
                  <a:pt x="28581" y="172482"/>
                </a:cubicBezTo>
                <a:cubicBezTo>
                  <a:pt x="41546" y="192855"/>
                  <a:pt x="92875" y="232543"/>
                  <a:pt x="90494" y="234395"/>
                </a:cubicBezTo>
                <a:cubicBezTo>
                  <a:pt x="88113" y="236247"/>
                  <a:pt x="26994" y="214816"/>
                  <a:pt x="14294" y="183595"/>
                </a:cubicBezTo>
                <a:cubicBezTo>
                  <a:pt x="1594" y="152374"/>
                  <a:pt x="271" y="12938"/>
                  <a:pt x="6" y="10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9ABCCEA9-C262-42FC-ACF6-C633E00F79F5}"/>
              </a:ext>
            </a:extLst>
          </p:cNvPr>
          <p:cNvSpPr/>
          <p:nvPr/>
        </p:nvSpPr>
        <p:spPr>
          <a:xfrm>
            <a:off x="4230688" y="4500563"/>
            <a:ext cx="133350" cy="57657"/>
          </a:xfrm>
          <a:custGeom>
            <a:avLst/>
            <a:gdLst>
              <a:gd name="connsiteX0" fmla="*/ 0 w 133350"/>
              <a:gd name="connsiteY0" fmla="*/ 0 h 57657"/>
              <a:gd name="connsiteX1" fmla="*/ 93662 w 133350"/>
              <a:gd name="connsiteY1" fmla="*/ 50800 h 57657"/>
              <a:gd name="connsiteX2" fmla="*/ 133350 w 133350"/>
              <a:gd name="connsiteY2" fmla="*/ 57150 h 57657"/>
              <a:gd name="connsiteX3" fmla="*/ 0 w 133350"/>
              <a:gd name="connsiteY3" fmla="*/ 0 h 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57657">
                <a:moveTo>
                  <a:pt x="0" y="0"/>
                </a:moveTo>
                <a:cubicBezTo>
                  <a:pt x="35718" y="20637"/>
                  <a:pt x="71437" y="41275"/>
                  <a:pt x="93662" y="50800"/>
                </a:cubicBezTo>
                <a:cubicBezTo>
                  <a:pt x="115887" y="60325"/>
                  <a:pt x="133350" y="57150"/>
                  <a:pt x="133350" y="57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2BC7F6C0-3059-489D-9146-5D0605A72AC1}"/>
              </a:ext>
            </a:extLst>
          </p:cNvPr>
          <p:cNvSpPr/>
          <p:nvPr/>
        </p:nvSpPr>
        <p:spPr>
          <a:xfrm>
            <a:off x="4186035" y="4502125"/>
            <a:ext cx="77479" cy="730624"/>
          </a:xfrm>
          <a:custGeom>
            <a:avLst/>
            <a:gdLst>
              <a:gd name="connsiteX0" fmla="*/ 36715 w 77479"/>
              <a:gd name="connsiteY0" fmla="*/ 6375 h 730624"/>
              <a:gd name="connsiteX1" fmla="*/ 63703 w 77479"/>
              <a:gd name="connsiteY1" fmla="*/ 66700 h 730624"/>
              <a:gd name="connsiteX2" fmla="*/ 49415 w 77479"/>
              <a:gd name="connsiteY2" fmla="*/ 571525 h 730624"/>
              <a:gd name="connsiteX3" fmla="*/ 52590 w 77479"/>
              <a:gd name="connsiteY3" fmla="*/ 668363 h 730624"/>
              <a:gd name="connsiteX4" fmla="*/ 203 w 77479"/>
              <a:gd name="connsiteY4" fmla="*/ 730275 h 730624"/>
              <a:gd name="connsiteX5" fmla="*/ 74815 w 77479"/>
              <a:gd name="connsiteY5" fmla="*/ 641375 h 730624"/>
              <a:gd name="connsiteX6" fmla="*/ 60528 w 77479"/>
              <a:gd name="connsiteY6" fmla="*/ 428650 h 730624"/>
              <a:gd name="connsiteX7" fmla="*/ 57353 w 77479"/>
              <a:gd name="connsiteY7" fmla="*/ 73050 h 730624"/>
              <a:gd name="connsiteX8" fmla="*/ 36715 w 77479"/>
              <a:gd name="connsiteY8" fmla="*/ 6375 h 73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79" h="730624">
                <a:moveTo>
                  <a:pt x="36715" y="6375"/>
                </a:moveTo>
                <a:cubicBezTo>
                  <a:pt x="37773" y="5317"/>
                  <a:pt x="61586" y="-27492"/>
                  <a:pt x="63703" y="66700"/>
                </a:cubicBezTo>
                <a:cubicBezTo>
                  <a:pt x="65820" y="160892"/>
                  <a:pt x="51267" y="471248"/>
                  <a:pt x="49415" y="571525"/>
                </a:cubicBezTo>
                <a:cubicBezTo>
                  <a:pt x="47563" y="671802"/>
                  <a:pt x="60792" y="641905"/>
                  <a:pt x="52590" y="668363"/>
                </a:cubicBezTo>
                <a:cubicBezTo>
                  <a:pt x="44388" y="694821"/>
                  <a:pt x="-3501" y="734773"/>
                  <a:pt x="203" y="730275"/>
                </a:cubicBezTo>
                <a:cubicBezTo>
                  <a:pt x="3907" y="725777"/>
                  <a:pt x="64761" y="691646"/>
                  <a:pt x="74815" y="641375"/>
                </a:cubicBezTo>
                <a:cubicBezTo>
                  <a:pt x="84869" y="591104"/>
                  <a:pt x="63438" y="523371"/>
                  <a:pt x="60528" y="428650"/>
                </a:cubicBezTo>
                <a:cubicBezTo>
                  <a:pt x="57618" y="333929"/>
                  <a:pt x="58411" y="140783"/>
                  <a:pt x="57353" y="73050"/>
                </a:cubicBezTo>
                <a:cubicBezTo>
                  <a:pt x="56295" y="5317"/>
                  <a:pt x="35657" y="7433"/>
                  <a:pt x="36715" y="63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1CD215E-04B9-4F30-82FC-3DF9B801C5FB}"/>
              </a:ext>
            </a:extLst>
          </p:cNvPr>
          <p:cNvSpPr/>
          <p:nvPr/>
        </p:nvSpPr>
        <p:spPr>
          <a:xfrm>
            <a:off x="4160836" y="2790253"/>
            <a:ext cx="99121" cy="497126"/>
          </a:xfrm>
          <a:custGeom>
            <a:avLst/>
            <a:gdLst>
              <a:gd name="connsiteX0" fmla="*/ 2 w 99121"/>
              <a:gd name="connsiteY0" fmla="*/ 2160 h 497126"/>
              <a:gd name="connsiteX1" fmla="*/ 88902 w 99121"/>
              <a:gd name="connsiteY1" fmla="*/ 49785 h 497126"/>
              <a:gd name="connsiteX2" fmla="*/ 96839 w 99121"/>
              <a:gd name="connsiteY2" fmla="*/ 287910 h 497126"/>
              <a:gd name="connsiteX3" fmla="*/ 85727 w 99121"/>
              <a:gd name="connsiteY3" fmla="*/ 491110 h 497126"/>
              <a:gd name="connsiteX4" fmla="*/ 82552 w 99121"/>
              <a:gd name="connsiteY4" fmla="*/ 437135 h 497126"/>
              <a:gd name="connsiteX5" fmla="*/ 74614 w 99121"/>
              <a:gd name="connsiteY5" fmla="*/ 372047 h 497126"/>
              <a:gd name="connsiteX6" fmla="*/ 90489 w 99121"/>
              <a:gd name="connsiteY6" fmla="*/ 189485 h 497126"/>
              <a:gd name="connsiteX7" fmla="*/ 85727 w 99121"/>
              <a:gd name="connsiteY7" fmla="*/ 89472 h 497126"/>
              <a:gd name="connsiteX8" fmla="*/ 2 w 99121"/>
              <a:gd name="connsiteY8" fmla="*/ 2160 h 4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21" h="497126">
                <a:moveTo>
                  <a:pt x="2" y="2160"/>
                </a:moveTo>
                <a:cubicBezTo>
                  <a:pt x="531" y="-4454"/>
                  <a:pt x="72763" y="2160"/>
                  <a:pt x="88902" y="49785"/>
                </a:cubicBezTo>
                <a:cubicBezTo>
                  <a:pt x="105042" y="97410"/>
                  <a:pt x="97368" y="214356"/>
                  <a:pt x="96839" y="287910"/>
                </a:cubicBezTo>
                <a:cubicBezTo>
                  <a:pt x="96310" y="361464"/>
                  <a:pt x="88108" y="466239"/>
                  <a:pt x="85727" y="491110"/>
                </a:cubicBezTo>
                <a:cubicBezTo>
                  <a:pt x="83346" y="515981"/>
                  <a:pt x="84404" y="456979"/>
                  <a:pt x="82552" y="437135"/>
                </a:cubicBezTo>
                <a:cubicBezTo>
                  <a:pt x="80700" y="417291"/>
                  <a:pt x="73291" y="413322"/>
                  <a:pt x="74614" y="372047"/>
                </a:cubicBezTo>
                <a:cubicBezTo>
                  <a:pt x="75937" y="330772"/>
                  <a:pt x="88637" y="236581"/>
                  <a:pt x="90489" y="189485"/>
                </a:cubicBezTo>
                <a:cubicBezTo>
                  <a:pt x="92341" y="142389"/>
                  <a:pt x="94723" y="120164"/>
                  <a:pt x="85727" y="89472"/>
                </a:cubicBezTo>
                <a:cubicBezTo>
                  <a:pt x="76731" y="58780"/>
                  <a:pt x="-527" y="8774"/>
                  <a:pt x="2" y="21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DC9D868-2E31-4A62-A870-2482FF8F349D}"/>
              </a:ext>
            </a:extLst>
          </p:cNvPr>
          <p:cNvSpPr/>
          <p:nvPr/>
        </p:nvSpPr>
        <p:spPr>
          <a:xfrm>
            <a:off x="4203408" y="2828900"/>
            <a:ext cx="1889417" cy="76240"/>
          </a:xfrm>
          <a:custGeom>
            <a:avLst/>
            <a:gdLst>
              <a:gd name="connsiteX0" fmla="*/ 1889417 w 1889417"/>
              <a:gd name="connsiteY0" fmla="*/ 25425 h 76240"/>
              <a:gd name="connsiteX1" fmla="*/ 994067 w 1889417"/>
              <a:gd name="connsiteY1" fmla="*/ 12725 h 76240"/>
              <a:gd name="connsiteX2" fmla="*/ 117767 w 1889417"/>
              <a:gd name="connsiteY2" fmla="*/ 12725 h 76240"/>
              <a:gd name="connsiteX3" fmla="*/ 35217 w 1889417"/>
              <a:gd name="connsiteY3" fmla="*/ 76225 h 76240"/>
              <a:gd name="connsiteX4" fmla="*/ 73317 w 1889417"/>
              <a:gd name="connsiteY4" fmla="*/ 6375 h 76240"/>
              <a:gd name="connsiteX5" fmla="*/ 835317 w 1889417"/>
              <a:gd name="connsiteY5" fmla="*/ 3200 h 76240"/>
              <a:gd name="connsiteX6" fmla="*/ 1889417 w 1889417"/>
              <a:gd name="connsiteY6" fmla="*/ 25425 h 7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417" h="76240">
                <a:moveTo>
                  <a:pt x="1889417" y="25425"/>
                </a:moveTo>
                <a:lnTo>
                  <a:pt x="994067" y="12725"/>
                </a:lnTo>
                <a:cubicBezTo>
                  <a:pt x="698792" y="10608"/>
                  <a:pt x="277575" y="2142"/>
                  <a:pt x="117767" y="12725"/>
                </a:cubicBezTo>
                <a:cubicBezTo>
                  <a:pt x="-42041" y="23308"/>
                  <a:pt x="42625" y="77283"/>
                  <a:pt x="35217" y="76225"/>
                </a:cubicBezTo>
                <a:cubicBezTo>
                  <a:pt x="27809" y="75167"/>
                  <a:pt x="-60033" y="18546"/>
                  <a:pt x="73317" y="6375"/>
                </a:cubicBezTo>
                <a:cubicBezTo>
                  <a:pt x="206667" y="-5796"/>
                  <a:pt x="835317" y="3200"/>
                  <a:pt x="835317" y="3200"/>
                </a:cubicBezTo>
                <a:lnTo>
                  <a:pt x="1889417" y="25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CB6F004E-AFB7-4F02-9221-2C2D44D76F33}"/>
              </a:ext>
            </a:extLst>
          </p:cNvPr>
          <p:cNvSpPr/>
          <p:nvPr/>
        </p:nvSpPr>
        <p:spPr>
          <a:xfrm>
            <a:off x="4298950" y="2873681"/>
            <a:ext cx="152989" cy="1578141"/>
          </a:xfrm>
          <a:custGeom>
            <a:avLst/>
            <a:gdLst>
              <a:gd name="connsiteX0" fmla="*/ 0 w 152989"/>
              <a:gd name="connsiteY0" fmla="*/ 15569 h 1578141"/>
              <a:gd name="connsiteX1" fmla="*/ 15875 w 152989"/>
              <a:gd name="connsiteY1" fmla="*/ 1209369 h 1578141"/>
              <a:gd name="connsiteX2" fmla="*/ 9525 w 152989"/>
              <a:gd name="connsiteY2" fmla="*/ 1403044 h 1578141"/>
              <a:gd name="connsiteX3" fmla="*/ 31750 w 152989"/>
              <a:gd name="connsiteY3" fmla="*/ 1501469 h 1578141"/>
              <a:gd name="connsiteX4" fmla="*/ 152400 w 152989"/>
              <a:gd name="connsiteY4" fmla="*/ 1574494 h 1578141"/>
              <a:gd name="connsiteX5" fmla="*/ 76200 w 152989"/>
              <a:gd name="connsiteY5" fmla="*/ 1552269 h 1578141"/>
              <a:gd name="connsiteX6" fmla="*/ 38100 w 152989"/>
              <a:gd name="connsiteY6" fmla="*/ 1425269 h 1578141"/>
              <a:gd name="connsiteX7" fmla="*/ 15875 w 152989"/>
              <a:gd name="connsiteY7" fmla="*/ 587069 h 1578141"/>
              <a:gd name="connsiteX8" fmla="*/ 0 w 152989"/>
              <a:gd name="connsiteY8" fmla="*/ 15569 h 157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89" h="1578141">
                <a:moveTo>
                  <a:pt x="0" y="15569"/>
                </a:moveTo>
                <a:cubicBezTo>
                  <a:pt x="0" y="119286"/>
                  <a:pt x="14288" y="978123"/>
                  <a:pt x="15875" y="1209369"/>
                </a:cubicBezTo>
                <a:cubicBezTo>
                  <a:pt x="17462" y="1440615"/>
                  <a:pt x="6879" y="1354361"/>
                  <a:pt x="9525" y="1403044"/>
                </a:cubicBezTo>
                <a:cubicBezTo>
                  <a:pt x="12171" y="1451727"/>
                  <a:pt x="7938" y="1472894"/>
                  <a:pt x="31750" y="1501469"/>
                </a:cubicBezTo>
                <a:cubicBezTo>
                  <a:pt x="55562" y="1530044"/>
                  <a:pt x="144992" y="1566027"/>
                  <a:pt x="152400" y="1574494"/>
                </a:cubicBezTo>
                <a:cubicBezTo>
                  <a:pt x="159808" y="1582961"/>
                  <a:pt x="95250" y="1577140"/>
                  <a:pt x="76200" y="1552269"/>
                </a:cubicBezTo>
                <a:cubicBezTo>
                  <a:pt x="57150" y="1527398"/>
                  <a:pt x="48154" y="1586136"/>
                  <a:pt x="38100" y="1425269"/>
                </a:cubicBezTo>
                <a:cubicBezTo>
                  <a:pt x="28046" y="1264402"/>
                  <a:pt x="22225" y="822548"/>
                  <a:pt x="15875" y="587069"/>
                </a:cubicBezTo>
                <a:cubicBezTo>
                  <a:pt x="9525" y="351590"/>
                  <a:pt x="0" y="-88148"/>
                  <a:pt x="0" y="155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CFBDBE44-AF45-4B80-80FE-5F78A8689103}"/>
              </a:ext>
            </a:extLst>
          </p:cNvPr>
          <p:cNvSpPr/>
          <p:nvPr/>
        </p:nvSpPr>
        <p:spPr>
          <a:xfrm>
            <a:off x="4298936" y="2847010"/>
            <a:ext cx="119209" cy="1140161"/>
          </a:xfrm>
          <a:custGeom>
            <a:avLst/>
            <a:gdLst>
              <a:gd name="connsiteX0" fmla="*/ 14 w 119209"/>
              <a:gd name="connsiteY0" fmla="*/ 35890 h 1140161"/>
              <a:gd name="connsiteX1" fmla="*/ 69864 w 119209"/>
              <a:gd name="connsiteY1" fmla="*/ 23190 h 1140161"/>
              <a:gd name="connsiteX2" fmla="*/ 84681 w 119209"/>
              <a:gd name="connsiteY2" fmla="*/ 73990 h 1140161"/>
              <a:gd name="connsiteX3" fmla="*/ 97381 w 119209"/>
              <a:gd name="connsiteY3" fmla="*/ 823290 h 1140161"/>
              <a:gd name="connsiteX4" fmla="*/ 116431 w 119209"/>
              <a:gd name="connsiteY4" fmla="*/ 1134440 h 1140161"/>
              <a:gd name="connsiteX5" fmla="*/ 114314 w 119209"/>
              <a:gd name="connsiteY5" fmla="*/ 950290 h 1140161"/>
              <a:gd name="connsiteX6" fmla="*/ 71981 w 119209"/>
              <a:gd name="connsiteY6" fmla="*/ 97273 h 1140161"/>
              <a:gd name="connsiteX7" fmla="*/ 76214 w 119209"/>
              <a:gd name="connsiteY7" fmla="*/ 44357 h 1140161"/>
              <a:gd name="connsiteX8" fmla="*/ 14 w 119209"/>
              <a:gd name="connsiteY8" fmla="*/ 35890 h 114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209" h="1140161">
                <a:moveTo>
                  <a:pt x="14" y="35890"/>
                </a:moveTo>
                <a:cubicBezTo>
                  <a:pt x="-1044" y="32362"/>
                  <a:pt x="55753" y="16840"/>
                  <a:pt x="69864" y="23190"/>
                </a:cubicBezTo>
                <a:cubicBezTo>
                  <a:pt x="83975" y="29540"/>
                  <a:pt x="80095" y="-59360"/>
                  <a:pt x="84681" y="73990"/>
                </a:cubicBezTo>
                <a:cubicBezTo>
                  <a:pt x="89267" y="207340"/>
                  <a:pt x="92089" y="646548"/>
                  <a:pt x="97381" y="823290"/>
                </a:cubicBezTo>
                <a:cubicBezTo>
                  <a:pt x="102673" y="1000032"/>
                  <a:pt x="113609" y="1113273"/>
                  <a:pt x="116431" y="1134440"/>
                </a:cubicBezTo>
                <a:cubicBezTo>
                  <a:pt x="119253" y="1155607"/>
                  <a:pt x="121722" y="1123151"/>
                  <a:pt x="114314" y="950290"/>
                </a:cubicBezTo>
                <a:cubicBezTo>
                  <a:pt x="106906" y="777429"/>
                  <a:pt x="78331" y="248262"/>
                  <a:pt x="71981" y="97273"/>
                </a:cubicBezTo>
                <a:cubicBezTo>
                  <a:pt x="65631" y="-53716"/>
                  <a:pt x="85386" y="53176"/>
                  <a:pt x="76214" y="44357"/>
                </a:cubicBezTo>
                <a:cubicBezTo>
                  <a:pt x="67042" y="35538"/>
                  <a:pt x="1072" y="39418"/>
                  <a:pt x="14" y="358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31A33ED3-58EA-4894-8EE7-B100A9C2DA31}"/>
              </a:ext>
            </a:extLst>
          </p:cNvPr>
          <p:cNvSpPr/>
          <p:nvPr/>
        </p:nvSpPr>
        <p:spPr>
          <a:xfrm>
            <a:off x="4400550" y="3769716"/>
            <a:ext cx="21227" cy="681585"/>
          </a:xfrm>
          <a:custGeom>
            <a:avLst/>
            <a:gdLst>
              <a:gd name="connsiteX0" fmla="*/ 4233 w 21227"/>
              <a:gd name="connsiteY0" fmla="*/ 17001 h 681585"/>
              <a:gd name="connsiteX1" fmla="*/ 6350 w 21227"/>
              <a:gd name="connsiteY1" fmla="*/ 588501 h 681585"/>
              <a:gd name="connsiteX2" fmla="*/ 21167 w 21227"/>
              <a:gd name="connsiteY2" fmla="*/ 679517 h 681585"/>
              <a:gd name="connsiteX3" fmla="*/ 0 w 21227"/>
              <a:gd name="connsiteY3" fmla="*/ 577917 h 681585"/>
              <a:gd name="connsiteX4" fmla="*/ 21167 w 21227"/>
              <a:gd name="connsiteY4" fmla="*/ 186334 h 681585"/>
              <a:gd name="connsiteX5" fmla="*/ 4233 w 21227"/>
              <a:gd name="connsiteY5" fmla="*/ 17001 h 68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27" h="681585">
                <a:moveTo>
                  <a:pt x="4233" y="17001"/>
                </a:moveTo>
                <a:cubicBezTo>
                  <a:pt x="1764" y="84029"/>
                  <a:pt x="3528" y="478082"/>
                  <a:pt x="6350" y="588501"/>
                </a:cubicBezTo>
                <a:cubicBezTo>
                  <a:pt x="9172" y="698920"/>
                  <a:pt x="22225" y="681281"/>
                  <a:pt x="21167" y="679517"/>
                </a:cubicBezTo>
                <a:cubicBezTo>
                  <a:pt x="20109" y="677753"/>
                  <a:pt x="0" y="660114"/>
                  <a:pt x="0" y="577917"/>
                </a:cubicBezTo>
                <a:cubicBezTo>
                  <a:pt x="0" y="495720"/>
                  <a:pt x="22225" y="275939"/>
                  <a:pt x="21167" y="186334"/>
                </a:cubicBezTo>
                <a:cubicBezTo>
                  <a:pt x="20109" y="96729"/>
                  <a:pt x="6702" y="-50027"/>
                  <a:pt x="4233" y="170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5B417043-DC80-4419-9E01-21D3E1D8DD4B}"/>
              </a:ext>
            </a:extLst>
          </p:cNvPr>
          <p:cNvSpPr/>
          <p:nvPr/>
        </p:nvSpPr>
        <p:spPr>
          <a:xfrm>
            <a:off x="4268747" y="4537925"/>
            <a:ext cx="1847240" cy="64433"/>
          </a:xfrm>
          <a:custGeom>
            <a:avLst/>
            <a:gdLst>
              <a:gd name="connsiteX0" fmla="*/ 23853 w 1847240"/>
              <a:gd name="connsiteY0" fmla="*/ 208 h 64433"/>
              <a:gd name="connsiteX1" fmla="*/ 1463186 w 1847240"/>
              <a:gd name="connsiteY1" fmla="*/ 63708 h 64433"/>
              <a:gd name="connsiteX2" fmla="*/ 1844186 w 1847240"/>
              <a:gd name="connsiteY2" fmla="*/ 34075 h 64433"/>
              <a:gd name="connsiteX3" fmla="*/ 1327720 w 1847240"/>
              <a:gd name="connsiteY3" fmla="*/ 25608 h 64433"/>
              <a:gd name="connsiteX4" fmla="*/ 616520 w 1847240"/>
              <a:gd name="connsiteY4" fmla="*/ 42542 h 64433"/>
              <a:gd name="connsiteX5" fmla="*/ 23853 w 1847240"/>
              <a:gd name="connsiteY5" fmla="*/ 208 h 6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7240" h="64433">
                <a:moveTo>
                  <a:pt x="23853" y="208"/>
                </a:moveTo>
                <a:cubicBezTo>
                  <a:pt x="164964" y="3736"/>
                  <a:pt x="1159797" y="58064"/>
                  <a:pt x="1463186" y="63708"/>
                </a:cubicBezTo>
                <a:cubicBezTo>
                  <a:pt x="1766575" y="69352"/>
                  <a:pt x="1866764" y="40425"/>
                  <a:pt x="1844186" y="34075"/>
                </a:cubicBezTo>
                <a:cubicBezTo>
                  <a:pt x="1821608" y="27725"/>
                  <a:pt x="1532331" y="24197"/>
                  <a:pt x="1327720" y="25608"/>
                </a:cubicBezTo>
                <a:cubicBezTo>
                  <a:pt x="1123109" y="27019"/>
                  <a:pt x="828187" y="46070"/>
                  <a:pt x="616520" y="42542"/>
                </a:cubicBezTo>
                <a:cubicBezTo>
                  <a:pt x="404853" y="39014"/>
                  <a:pt x="-117258" y="-3320"/>
                  <a:pt x="23853" y="2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7E3A2044-8A93-49F0-82DA-02F659784CCF}"/>
              </a:ext>
            </a:extLst>
          </p:cNvPr>
          <p:cNvSpPr/>
          <p:nvPr/>
        </p:nvSpPr>
        <p:spPr>
          <a:xfrm>
            <a:off x="4429101" y="4458905"/>
            <a:ext cx="1664101" cy="66763"/>
          </a:xfrm>
          <a:custGeom>
            <a:avLst/>
            <a:gdLst>
              <a:gd name="connsiteX0" fmla="*/ 1612 w 1664101"/>
              <a:gd name="connsiteY0" fmla="*/ 383 h 66763"/>
              <a:gd name="connsiteX1" fmla="*/ 211162 w 1664101"/>
              <a:gd name="connsiteY1" fmla="*/ 52770 h 66763"/>
              <a:gd name="connsiteX2" fmla="*/ 947762 w 1664101"/>
              <a:gd name="connsiteY2" fmla="*/ 55945 h 66763"/>
              <a:gd name="connsiteX3" fmla="*/ 1370037 w 1664101"/>
              <a:gd name="connsiteY3" fmla="*/ 63883 h 66763"/>
              <a:gd name="connsiteX4" fmla="*/ 1584349 w 1664101"/>
              <a:gd name="connsiteY4" fmla="*/ 48008 h 66763"/>
              <a:gd name="connsiteX5" fmla="*/ 1654199 w 1664101"/>
              <a:gd name="connsiteY5" fmla="*/ 65470 h 66763"/>
              <a:gd name="connsiteX6" fmla="*/ 1387499 w 1664101"/>
              <a:gd name="connsiteY6" fmla="*/ 65470 h 66763"/>
              <a:gd name="connsiteX7" fmla="*/ 906487 w 1664101"/>
              <a:gd name="connsiteY7" fmla="*/ 59120 h 66763"/>
              <a:gd name="connsiteX8" fmla="*/ 393724 w 1664101"/>
              <a:gd name="connsiteY8" fmla="*/ 62295 h 66763"/>
              <a:gd name="connsiteX9" fmla="*/ 128612 w 1664101"/>
              <a:gd name="connsiteY9" fmla="*/ 30545 h 66763"/>
              <a:gd name="connsiteX10" fmla="*/ 1612 w 1664101"/>
              <a:gd name="connsiteY10" fmla="*/ 383 h 6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4101" h="66763">
                <a:moveTo>
                  <a:pt x="1612" y="383"/>
                </a:moveTo>
                <a:cubicBezTo>
                  <a:pt x="15370" y="4087"/>
                  <a:pt x="53470" y="43510"/>
                  <a:pt x="211162" y="52770"/>
                </a:cubicBezTo>
                <a:cubicBezTo>
                  <a:pt x="368854" y="62030"/>
                  <a:pt x="754616" y="54093"/>
                  <a:pt x="947762" y="55945"/>
                </a:cubicBezTo>
                <a:cubicBezTo>
                  <a:pt x="1140908" y="57797"/>
                  <a:pt x="1263939" y="65206"/>
                  <a:pt x="1370037" y="63883"/>
                </a:cubicBezTo>
                <a:cubicBezTo>
                  <a:pt x="1476135" y="62560"/>
                  <a:pt x="1536989" y="47744"/>
                  <a:pt x="1584349" y="48008"/>
                </a:cubicBezTo>
                <a:cubicBezTo>
                  <a:pt x="1631709" y="48273"/>
                  <a:pt x="1687007" y="62560"/>
                  <a:pt x="1654199" y="65470"/>
                </a:cubicBezTo>
                <a:cubicBezTo>
                  <a:pt x="1621391" y="68380"/>
                  <a:pt x="1387499" y="65470"/>
                  <a:pt x="1387499" y="65470"/>
                </a:cubicBezTo>
                <a:lnTo>
                  <a:pt x="906487" y="59120"/>
                </a:lnTo>
                <a:cubicBezTo>
                  <a:pt x="740858" y="58591"/>
                  <a:pt x="523370" y="67057"/>
                  <a:pt x="393724" y="62295"/>
                </a:cubicBezTo>
                <a:cubicBezTo>
                  <a:pt x="264078" y="57533"/>
                  <a:pt x="192376" y="40334"/>
                  <a:pt x="128612" y="30545"/>
                </a:cubicBezTo>
                <a:cubicBezTo>
                  <a:pt x="64848" y="20756"/>
                  <a:pt x="-12146" y="-3321"/>
                  <a:pt x="1612" y="3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5961AEBD-27A3-4265-B692-8EEE958B43BA}"/>
              </a:ext>
            </a:extLst>
          </p:cNvPr>
          <p:cNvSpPr/>
          <p:nvPr/>
        </p:nvSpPr>
        <p:spPr>
          <a:xfrm>
            <a:off x="4454500" y="2854325"/>
            <a:ext cx="187429" cy="1674316"/>
          </a:xfrm>
          <a:custGeom>
            <a:avLst/>
            <a:gdLst>
              <a:gd name="connsiteX0" fmla="*/ 25 w 187429"/>
              <a:gd name="connsiteY0" fmla="*/ 72038 h 1717779"/>
              <a:gd name="connsiteX1" fmla="*/ 15900 w 187429"/>
              <a:gd name="connsiteY1" fmla="*/ 1269013 h 1717779"/>
              <a:gd name="connsiteX2" fmla="*/ 15900 w 187429"/>
              <a:gd name="connsiteY2" fmla="*/ 1564288 h 1717779"/>
              <a:gd name="connsiteX3" fmla="*/ 15900 w 187429"/>
              <a:gd name="connsiteY3" fmla="*/ 1650013 h 1717779"/>
              <a:gd name="connsiteX4" fmla="*/ 187350 w 187429"/>
              <a:gd name="connsiteY4" fmla="*/ 1700813 h 1717779"/>
              <a:gd name="connsiteX5" fmla="*/ 38125 w 187429"/>
              <a:gd name="connsiteY5" fmla="*/ 1650013 h 1717779"/>
              <a:gd name="connsiteX6" fmla="*/ 28600 w 187429"/>
              <a:gd name="connsiteY6" fmla="*/ 1024538 h 1717779"/>
              <a:gd name="connsiteX7" fmla="*/ 12725 w 187429"/>
              <a:gd name="connsiteY7" fmla="*/ 230788 h 1717779"/>
              <a:gd name="connsiteX8" fmla="*/ 25 w 187429"/>
              <a:gd name="connsiteY8" fmla="*/ 72038 h 1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429" h="1717779">
                <a:moveTo>
                  <a:pt x="25" y="72038"/>
                </a:moveTo>
                <a:cubicBezTo>
                  <a:pt x="554" y="245076"/>
                  <a:pt x="13254" y="1020305"/>
                  <a:pt x="15900" y="1269013"/>
                </a:cubicBezTo>
                <a:cubicBezTo>
                  <a:pt x="18546" y="1517721"/>
                  <a:pt x="15900" y="1500788"/>
                  <a:pt x="15900" y="1564288"/>
                </a:cubicBezTo>
                <a:cubicBezTo>
                  <a:pt x="15900" y="1627788"/>
                  <a:pt x="-12675" y="1627259"/>
                  <a:pt x="15900" y="1650013"/>
                </a:cubicBezTo>
                <a:cubicBezTo>
                  <a:pt x="44475" y="1672767"/>
                  <a:pt x="183646" y="1700813"/>
                  <a:pt x="187350" y="1700813"/>
                </a:cubicBezTo>
                <a:cubicBezTo>
                  <a:pt x="191054" y="1700813"/>
                  <a:pt x="64583" y="1762726"/>
                  <a:pt x="38125" y="1650013"/>
                </a:cubicBezTo>
                <a:cubicBezTo>
                  <a:pt x="11667" y="1537300"/>
                  <a:pt x="32833" y="1261075"/>
                  <a:pt x="28600" y="1024538"/>
                </a:cubicBezTo>
                <a:cubicBezTo>
                  <a:pt x="24367" y="788001"/>
                  <a:pt x="18017" y="389538"/>
                  <a:pt x="12725" y="230788"/>
                </a:cubicBezTo>
                <a:cubicBezTo>
                  <a:pt x="7433" y="72038"/>
                  <a:pt x="-504" y="-101000"/>
                  <a:pt x="25" y="720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A9CD846-62C2-4412-8515-A212D94A36C0}"/>
              </a:ext>
            </a:extLst>
          </p:cNvPr>
          <p:cNvSpPr/>
          <p:nvPr/>
        </p:nvSpPr>
        <p:spPr>
          <a:xfrm>
            <a:off x="4524299" y="2854325"/>
            <a:ext cx="60401" cy="1675531"/>
          </a:xfrm>
          <a:custGeom>
            <a:avLst/>
            <a:gdLst>
              <a:gd name="connsiteX0" fmla="*/ 19126 w 95331"/>
              <a:gd name="connsiteY0" fmla="*/ 106561 h 1759867"/>
              <a:gd name="connsiteX1" fmla="*/ 22301 w 95331"/>
              <a:gd name="connsiteY1" fmla="*/ 1440061 h 1759867"/>
              <a:gd name="connsiteX2" fmla="*/ 35001 w 95331"/>
              <a:gd name="connsiteY2" fmla="*/ 1624211 h 1759867"/>
              <a:gd name="connsiteX3" fmla="*/ 50876 w 95331"/>
              <a:gd name="connsiteY3" fmla="*/ 1700411 h 1759867"/>
              <a:gd name="connsiteX4" fmla="*/ 95326 w 95331"/>
              <a:gd name="connsiteY4" fmla="*/ 1735336 h 1759867"/>
              <a:gd name="connsiteX5" fmla="*/ 47701 w 95331"/>
              <a:gd name="connsiteY5" fmla="*/ 1668661 h 1759867"/>
              <a:gd name="connsiteX6" fmla="*/ 9601 w 95331"/>
              <a:gd name="connsiteY6" fmla="*/ 786011 h 1759867"/>
              <a:gd name="connsiteX7" fmla="*/ 76 w 95331"/>
              <a:gd name="connsiteY7" fmla="*/ 157361 h 1759867"/>
              <a:gd name="connsiteX8" fmla="*/ 19126 w 95331"/>
              <a:gd name="connsiteY8" fmla="*/ 106561 h 175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331" h="1759867">
                <a:moveTo>
                  <a:pt x="19126" y="106561"/>
                </a:moveTo>
                <a:cubicBezTo>
                  <a:pt x="22830" y="320344"/>
                  <a:pt x="19655" y="1187119"/>
                  <a:pt x="22301" y="1440061"/>
                </a:cubicBezTo>
                <a:cubicBezTo>
                  <a:pt x="24947" y="1693003"/>
                  <a:pt x="30239" y="1580819"/>
                  <a:pt x="35001" y="1624211"/>
                </a:cubicBezTo>
                <a:cubicBezTo>
                  <a:pt x="39764" y="1667603"/>
                  <a:pt x="40822" y="1681890"/>
                  <a:pt x="50876" y="1700411"/>
                </a:cubicBezTo>
                <a:cubicBezTo>
                  <a:pt x="60930" y="1718932"/>
                  <a:pt x="95855" y="1740628"/>
                  <a:pt x="95326" y="1735336"/>
                </a:cubicBezTo>
                <a:cubicBezTo>
                  <a:pt x="94797" y="1730044"/>
                  <a:pt x="61989" y="1826882"/>
                  <a:pt x="47701" y="1668661"/>
                </a:cubicBezTo>
                <a:cubicBezTo>
                  <a:pt x="33413" y="1510440"/>
                  <a:pt x="17538" y="1037894"/>
                  <a:pt x="9601" y="786011"/>
                </a:cubicBezTo>
                <a:cubicBezTo>
                  <a:pt x="1663" y="534128"/>
                  <a:pt x="-453" y="265840"/>
                  <a:pt x="76" y="157361"/>
                </a:cubicBezTo>
                <a:cubicBezTo>
                  <a:pt x="605" y="48882"/>
                  <a:pt x="15422" y="-107222"/>
                  <a:pt x="19126" y="1065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1173B244-6178-4693-AC72-2565D8FB9814}"/>
              </a:ext>
            </a:extLst>
          </p:cNvPr>
          <p:cNvSpPr/>
          <p:nvPr/>
        </p:nvSpPr>
        <p:spPr>
          <a:xfrm rot="20110820">
            <a:off x="4449763" y="2851149"/>
            <a:ext cx="89253" cy="45719"/>
          </a:xfrm>
          <a:custGeom>
            <a:avLst/>
            <a:gdLst>
              <a:gd name="connsiteX0" fmla="*/ 0 w 89253"/>
              <a:gd name="connsiteY0" fmla="*/ 0 h 3584"/>
              <a:gd name="connsiteX1" fmla="*/ 88900 w 89253"/>
              <a:gd name="connsiteY1" fmla="*/ 3175 h 3584"/>
              <a:gd name="connsiteX2" fmla="*/ 0 w 89253"/>
              <a:gd name="connsiteY2" fmla="*/ 0 h 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253" h="3584">
                <a:moveTo>
                  <a:pt x="0" y="0"/>
                </a:moveTo>
                <a:cubicBezTo>
                  <a:pt x="0" y="0"/>
                  <a:pt x="82021" y="1323"/>
                  <a:pt x="88900" y="3175"/>
                </a:cubicBezTo>
                <a:cubicBezTo>
                  <a:pt x="95779" y="5027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C822956-9B99-4A5D-A33F-46C3E54F4D2D}"/>
              </a:ext>
            </a:extLst>
          </p:cNvPr>
          <p:cNvSpPr/>
          <p:nvPr/>
        </p:nvSpPr>
        <p:spPr>
          <a:xfrm>
            <a:off x="4611596" y="2870081"/>
            <a:ext cx="87531" cy="822211"/>
          </a:xfrm>
          <a:custGeom>
            <a:avLst/>
            <a:gdLst>
              <a:gd name="connsiteX0" fmla="*/ 87404 w 87531"/>
              <a:gd name="connsiteY0" fmla="*/ 9644 h 822211"/>
              <a:gd name="connsiteX1" fmla="*/ 11204 w 87531"/>
              <a:gd name="connsiteY1" fmla="*/ 4882 h 822211"/>
              <a:gd name="connsiteX2" fmla="*/ 8029 w 87531"/>
              <a:gd name="connsiteY2" fmla="*/ 50919 h 822211"/>
              <a:gd name="connsiteX3" fmla="*/ 8029 w 87531"/>
              <a:gd name="connsiteY3" fmla="*/ 492244 h 822211"/>
              <a:gd name="connsiteX4" fmla="*/ 8029 w 87531"/>
              <a:gd name="connsiteY4" fmla="*/ 814507 h 822211"/>
              <a:gd name="connsiteX5" fmla="*/ 19142 w 87531"/>
              <a:gd name="connsiteY5" fmla="*/ 666869 h 822211"/>
              <a:gd name="connsiteX6" fmla="*/ 92 w 87531"/>
              <a:gd name="connsiteY6" fmla="*/ 79494 h 822211"/>
              <a:gd name="connsiteX7" fmla="*/ 28667 w 87531"/>
              <a:gd name="connsiteY7" fmla="*/ 22344 h 822211"/>
              <a:gd name="connsiteX8" fmla="*/ 87404 w 87531"/>
              <a:gd name="connsiteY8" fmla="*/ 9644 h 82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531" h="822211">
                <a:moveTo>
                  <a:pt x="87404" y="9644"/>
                </a:moveTo>
                <a:cubicBezTo>
                  <a:pt x="84493" y="6734"/>
                  <a:pt x="24433" y="-1997"/>
                  <a:pt x="11204" y="4882"/>
                </a:cubicBezTo>
                <a:cubicBezTo>
                  <a:pt x="-2025" y="11761"/>
                  <a:pt x="8558" y="-30308"/>
                  <a:pt x="8029" y="50919"/>
                </a:cubicBezTo>
                <a:cubicBezTo>
                  <a:pt x="7500" y="132146"/>
                  <a:pt x="8029" y="492244"/>
                  <a:pt x="8029" y="492244"/>
                </a:cubicBezTo>
                <a:cubicBezTo>
                  <a:pt x="8029" y="619509"/>
                  <a:pt x="6177" y="785403"/>
                  <a:pt x="8029" y="814507"/>
                </a:cubicBezTo>
                <a:cubicBezTo>
                  <a:pt x="9881" y="843611"/>
                  <a:pt x="20465" y="789371"/>
                  <a:pt x="19142" y="666869"/>
                </a:cubicBezTo>
                <a:cubicBezTo>
                  <a:pt x="17819" y="544367"/>
                  <a:pt x="-1495" y="186915"/>
                  <a:pt x="92" y="79494"/>
                </a:cubicBezTo>
                <a:cubicBezTo>
                  <a:pt x="1679" y="-27927"/>
                  <a:pt x="14644" y="33192"/>
                  <a:pt x="28667" y="22344"/>
                </a:cubicBezTo>
                <a:cubicBezTo>
                  <a:pt x="42690" y="11496"/>
                  <a:pt x="90315" y="12554"/>
                  <a:pt x="87404" y="96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7CC0D928-31B1-4668-86E1-E5C14AD74FC3}"/>
              </a:ext>
            </a:extLst>
          </p:cNvPr>
          <p:cNvSpPr/>
          <p:nvPr/>
        </p:nvSpPr>
        <p:spPr>
          <a:xfrm>
            <a:off x="4605145" y="3591231"/>
            <a:ext cx="179584" cy="917453"/>
          </a:xfrm>
          <a:custGeom>
            <a:avLst/>
            <a:gdLst>
              <a:gd name="connsiteX0" fmla="*/ 17655 w 179584"/>
              <a:gd name="connsiteY0" fmla="*/ 37794 h 917453"/>
              <a:gd name="connsiteX1" fmla="*/ 22418 w 179584"/>
              <a:gd name="connsiteY1" fmla="*/ 631519 h 917453"/>
              <a:gd name="connsiteX2" fmla="*/ 14480 w 179584"/>
              <a:gd name="connsiteY2" fmla="*/ 839482 h 917453"/>
              <a:gd name="connsiteX3" fmla="*/ 39880 w 179584"/>
              <a:gd name="connsiteY3" fmla="*/ 885519 h 917453"/>
              <a:gd name="connsiteX4" fmla="*/ 179580 w 179584"/>
              <a:gd name="connsiteY4" fmla="*/ 917269 h 917453"/>
              <a:gd name="connsiteX5" fmla="*/ 44643 w 179584"/>
              <a:gd name="connsiteY5" fmla="*/ 871232 h 917453"/>
              <a:gd name="connsiteX6" fmla="*/ 28768 w 179584"/>
              <a:gd name="connsiteY6" fmla="*/ 769632 h 917453"/>
              <a:gd name="connsiteX7" fmla="*/ 193 w 179584"/>
              <a:gd name="connsiteY7" fmla="*/ 134632 h 917453"/>
              <a:gd name="connsiteX8" fmla="*/ 17655 w 179584"/>
              <a:gd name="connsiteY8" fmla="*/ 37794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584" h="917453">
                <a:moveTo>
                  <a:pt x="17655" y="37794"/>
                </a:moveTo>
                <a:cubicBezTo>
                  <a:pt x="21359" y="120608"/>
                  <a:pt x="22947" y="497904"/>
                  <a:pt x="22418" y="631519"/>
                </a:cubicBezTo>
                <a:cubicBezTo>
                  <a:pt x="21889" y="765134"/>
                  <a:pt x="11570" y="797149"/>
                  <a:pt x="14480" y="839482"/>
                </a:cubicBezTo>
                <a:cubicBezTo>
                  <a:pt x="17390" y="881815"/>
                  <a:pt x="12363" y="872555"/>
                  <a:pt x="39880" y="885519"/>
                </a:cubicBezTo>
                <a:cubicBezTo>
                  <a:pt x="67397" y="898484"/>
                  <a:pt x="178786" y="919650"/>
                  <a:pt x="179580" y="917269"/>
                </a:cubicBezTo>
                <a:cubicBezTo>
                  <a:pt x="180374" y="914888"/>
                  <a:pt x="69778" y="895838"/>
                  <a:pt x="44643" y="871232"/>
                </a:cubicBezTo>
                <a:cubicBezTo>
                  <a:pt x="19508" y="846626"/>
                  <a:pt x="36176" y="892398"/>
                  <a:pt x="28768" y="769632"/>
                </a:cubicBezTo>
                <a:cubicBezTo>
                  <a:pt x="21360" y="646866"/>
                  <a:pt x="2310" y="251578"/>
                  <a:pt x="193" y="134632"/>
                </a:cubicBezTo>
                <a:cubicBezTo>
                  <a:pt x="-1924" y="17686"/>
                  <a:pt x="13951" y="-45020"/>
                  <a:pt x="17655" y="377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4D224791-BD21-4727-8315-6A2DF36ABCD5}"/>
              </a:ext>
            </a:extLst>
          </p:cNvPr>
          <p:cNvSpPr/>
          <p:nvPr/>
        </p:nvSpPr>
        <p:spPr>
          <a:xfrm flipH="1">
            <a:off x="4665674" y="2876549"/>
            <a:ext cx="18000" cy="859091"/>
          </a:xfrm>
          <a:custGeom>
            <a:avLst/>
            <a:gdLst>
              <a:gd name="connsiteX0" fmla="*/ 6360 w 11138"/>
              <a:gd name="connsiteY0" fmla="*/ 47936 h 897502"/>
              <a:gd name="connsiteX1" fmla="*/ 11123 w 11138"/>
              <a:gd name="connsiteY1" fmla="*/ 576574 h 897502"/>
              <a:gd name="connsiteX2" fmla="*/ 4773 w 11138"/>
              <a:gd name="connsiteY2" fmla="*/ 890899 h 897502"/>
              <a:gd name="connsiteX3" fmla="*/ 1598 w 11138"/>
              <a:gd name="connsiteY3" fmla="*/ 733736 h 897502"/>
              <a:gd name="connsiteX4" fmla="*/ 10 w 11138"/>
              <a:gd name="connsiteY4" fmla="*/ 100324 h 897502"/>
              <a:gd name="connsiteX5" fmla="*/ 6360 w 11138"/>
              <a:gd name="connsiteY5" fmla="*/ 47936 h 89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8" h="897502">
                <a:moveTo>
                  <a:pt x="6360" y="47936"/>
                </a:moveTo>
                <a:cubicBezTo>
                  <a:pt x="8212" y="127311"/>
                  <a:pt x="11387" y="436080"/>
                  <a:pt x="11123" y="576574"/>
                </a:cubicBezTo>
                <a:cubicBezTo>
                  <a:pt x="10859" y="717068"/>
                  <a:pt x="6361" y="864705"/>
                  <a:pt x="4773" y="890899"/>
                </a:cubicBezTo>
                <a:cubicBezTo>
                  <a:pt x="3185" y="917093"/>
                  <a:pt x="2392" y="865498"/>
                  <a:pt x="1598" y="733736"/>
                </a:cubicBezTo>
                <a:cubicBezTo>
                  <a:pt x="804" y="601974"/>
                  <a:pt x="275" y="211713"/>
                  <a:pt x="10" y="100324"/>
                </a:cubicBezTo>
                <a:cubicBezTo>
                  <a:pt x="-255" y="-11065"/>
                  <a:pt x="4508" y="-31439"/>
                  <a:pt x="6360" y="479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5A6BA135-0744-4E06-BCA9-372C259BD11E}"/>
              </a:ext>
            </a:extLst>
          </p:cNvPr>
          <p:cNvSpPr/>
          <p:nvPr/>
        </p:nvSpPr>
        <p:spPr>
          <a:xfrm>
            <a:off x="4675181" y="3696277"/>
            <a:ext cx="103317" cy="811136"/>
          </a:xfrm>
          <a:custGeom>
            <a:avLst/>
            <a:gdLst>
              <a:gd name="connsiteX0" fmla="*/ 17469 w 103317"/>
              <a:gd name="connsiteY0" fmla="*/ 13711 h 811136"/>
              <a:gd name="connsiteX1" fmla="*/ 19057 w 103317"/>
              <a:gd name="connsiteY1" fmla="*/ 482023 h 811136"/>
              <a:gd name="connsiteX2" fmla="*/ 15882 w 103317"/>
              <a:gd name="connsiteY2" fmla="*/ 713798 h 811136"/>
              <a:gd name="connsiteX3" fmla="*/ 103194 w 103317"/>
              <a:gd name="connsiteY3" fmla="*/ 809048 h 811136"/>
              <a:gd name="connsiteX4" fmla="*/ 34932 w 103317"/>
              <a:gd name="connsiteY4" fmla="*/ 769361 h 811136"/>
              <a:gd name="connsiteX5" fmla="*/ 28582 w 103317"/>
              <a:gd name="connsiteY5" fmla="*/ 653473 h 811136"/>
              <a:gd name="connsiteX6" fmla="*/ 11119 w 103317"/>
              <a:gd name="connsiteY6" fmla="*/ 445511 h 811136"/>
              <a:gd name="connsiteX7" fmla="*/ 7 w 103317"/>
              <a:gd name="connsiteY7" fmla="*/ 151823 h 811136"/>
              <a:gd name="connsiteX8" fmla="*/ 17469 w 103317"/>
              <a:gd name="connsiteY8" fmla="*/ 13711 h 8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317" h="811136">
                <a:moveTo>
                  <a:pt x="17469" y="13711"/>
                </a:moveTo>
                <a:cubicBezTo>
                  <a:pt x="20644" y="68744"/>
                  <a:pt x="19322" y="365342"/>
                  <a:pt x="19057" y="482023"/>
                </a:cubicBezTo>
                <a:cubicBezTo>
                  <a:pt x="18793" y="598704"/>
                  <a:pt x="1859" y="659294"/>
                  <a:pt x="15882" y="713798"/>
                </a:cubicBezTo>
                <a:cubicBezTo>
                  <a:pt x="29905" y="768302"/>
                  <a:pt x="100019" y="799788"/>
                  <a:pt x="103194" y="809048"/>
                </a:cubicBezTo>
                <a:cubicBezTo>
                  <a:pt x="106369" y="818308"/>
                  <a:pt x="47367" y="795290"/>
                  <a:pt x="34932" y="769361"/>
                </a:cubicBezTo>
                <a:cubicBezTo>
                  <a:pt x="22497" y="743432"/>
                  <a:pt x="32551" y="707448"/>
                  <a:pt x="28582" y="653473"/>
                </a:cubicBezTo>
                <a:cubicBezTo>
                  <a:pt x="24613" y="599498"/>
                  <a:pt x="15881" y="529119"/>
                  <a:pt x="11119" y="445511"/>
                </a:cubicBezTo>
                <a:cubicBezTo>
                  <a:pt x="6357" y="361903"/>
                  <a:pt x="-258" y="221144"/>
                  <a:pt x="7" y="151823"/>
                </a:cubicBezTo>
                <a:cubicBezTo>
                  <a:pt x="272" y="82502"/>
                  <a:pt x="14294" y="-41322"/>
                  <a:pt x="17469" y="137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CBFAFDB-A382-46CD-B825-BE2F883369C4}"/>
              </a:ext>
            </a:extLst>
          </p:cNvPr>
          <p:cNvSpPr/>
          <p:nvPr/>
        </p:nvSpPr>
        <p:spPr>
          <a:xfrm>
            <a:off x="4277528" y="2853601"/>
            <a:ext cx="1805772" cy="35682"/>
          </a:xfrm>
          <a:custGeom>
            <a:avLst/>
            <a:gdLst>
              <a:gd name="connsiteX0" fmla="*/ 11897 w 1805772"/>
              <a:gd name="connsiteY0" fmla="*/ 35649 h 35682"/>
              <a:gd name="connsiteX1" fmla="*/ 208747 w 1805772"/>
              <a:gd name="connsiteY1" fmla="*/ 7074 h 35682"/>
              <a:gd name="connsiteX2" fmla="*/ 1056472 w 1805772"/>
              <a:gd name="connsiteY2" fmla="*/ 724 h 35682"/>
              <a:gd name="connsiteX3" fmla="*/ 1805772 w 1805772"/>
              <a:gd name="connsiteY3" fmla="*/ 19774 h 35682"/>
              <a:gd name="connsiteX4" fmla="*/ 1723222 w 1805772"/>
              <a:gd name="connsiteY4" fmla="*/ 22949 h 35682"/>
              <a:gd name="connsiteX5" fmla="*/ 1354922 w 1805772"/>
              <a:gd name="connsiteY5" fmla="*/ 26124 h 35682"/>
              <a:gd name="connsiteX6" fmla="*/ 453222 w 1805772"/>
              <a:gd name="connsiteY6" fmla="*/ 13424 h 35682"/>
              <a:gd name="connsiteX7" fmla="*/ 11897 w 1805772"/>
              <a:gd name="connsiteY7" fmla="*/ 35649 h 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5772" h="35682">
                <a:moveTo>
                  <a:pt x="11897" y="35649"/>
                </a:moveTo>
                <a:cubicBezTo>
                  <a:pt x="-28849" y="34591"/>
                  <a:pt x="34651" y="12895"/>
                  <a:pt x="208747" y="7074"/>
                </a:cubicBezTo>
                <a:cubicBezTo>
                  <a:pt x="382843" y="1253"/>
                  <a:pt x="790301" y="-1393"/>
                  <a:pt x="1056472" y="724"/>
                </a:cubicBezTo>
                <a:cubicBezTo>
                  <a:pt x="1322643" y="2841"/>
                  <a:pt x="1694647" y="16070"/>
                  <a:pt x="1805772" y="19774"/>
                </a:cubicBezTo>
                <a:lnTo>
                  <a:pt x="1723222" y="22949"/>
                </a:lnTo>
                <a:lnTo>
                  <a:pt x="1354922" y="26124"/>
                </a:lnTo>
                <a:lnTo>
                  <a:pt x="453222" y="13424"/>
                </a:lnTo>
                <a:cubicBezTo>
                  <a:pt x="235735" y="12366"/>
                  <a:pt x="52643" y="36707"/>
                  <a:pt x="11897" y="356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CC284784-299B-4897-A31B-8CCF976BC2CC}"/>
              </a:ext>
            </a:extLst>
          </p:cNvPr>
          <p:cNvSpPr/>
          <p:nvPr/>
        </p:nvSpPr>
        <p:spPr>
          <a:xfrm>
            <a:off x="4727065" y="2832739"/>
            <a:ext cx="195016" cy="1683919"/>
          </a:xfrm>
          <a:custGeom>
            <a:avLst/>
            <a:gdLst>
              <a:gd name="connsiteX0" fmla="*/ 35435 w 195016"/>
              <a:gd name="connsiteY0" fmla="*/ 40636 h 1683919"/>
              <a:gd name="connsiteX1" fmla="*/ 16385 w 195016"/>
              <a:gd name="connsiteY1" fmla="*/ 758186 h 1683919"/>
              <a:gd name="connsiteX2" fmla="*/ 38610 w 195016"/>
              <a:gd name="connsiteY2" fmla="*/ 1520186 h 1683919"/>
              <a:gd name="connsiteX3" fmla="*/ 32260 w 195016"/>
              <a:gd name="connsiteY3" fmla="*/ 1605911 h 1683919"/>
              <a:gd name="connsiteX4" fmla="*/ 143385 w 195016"/>
              <a:gd name="connsiteY4" fmla="*/ 1659886 h 1683919"/>
              <a:gd name="connsiteX5" fmla="*/ 191010 w 195016"/>
              <a:gd name="connsiteY5" fmla="*/ 1682111 h 1683919"/>
              <a:gd name="connsiteX6" fmla="*/ 44960 w 195016"/>
              <a:gd name="connsiteY6" fmla="*/ 1615436 h 1683919"/>
              <a:gd name="connsiteX7" fmla="*/ 41785 w 195016"/>
              <a:gd name="connsiteY7" fmla="*/ 1339211 h 1683919"/>
              <a:gd name="connsiteX8" fmla="*/ 51310 w 195016"/>
              <a:gd name="connsiteY8" fmla="*/ 142236 h 1683919"/>
              <a:gd name="connsiteX9" fmla="*/ 510 w 195016"/>
              <a:gd name="connsiteY9" fmla="*/ 91436 h 1683919"/>
              <a:gd name="connsiteX10" fmla="*/ 35435 w 195016"/>
              <a:gd name="connsiteY10" fmla="*/ 40636 h 168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016" h="1683919">
                <a:moveTo>
                  <a:pt x="35435" y="40636"/>
                </a:moveTo>
                <a:cubicBezTo>
                  <a:pt x="38081" y="151761"/>
                  <a:pt x="15856" y="511594"/>
                  <a:pt x="16385" y="758186"/>
                </a:cubicBezTo>
                <a:cubicBezTo>
                  <a:pt x="16914" y="1004778"/>
                  <a:pt x="35964" y="1378899"/>
                  <a:pt x="38610" y="1520186"/>
                </a:cubicBezTo>
                <a:cubicBezTo>
                  <a:pt x="41256" y="1661473"/>
                  <a:pt x="14797" y="1582628"/>
                  <a:pt x="32260" y="1605911"/>
                </a:cubicBezTo>
                <a:cubicBezTo>
                  <a:pt x="49723" y="1629194"/>
                  <a:pt x="116927" y="1647186"/>
                  <a:pt x="143385" y="1659886"/>
                </a:cubicBezTo>
                <a:cubicBezTo>
                  <a:pt x="169843" y="1672586"/>
                  <a:pt x="207414" y="1689519"/>
                  <a:pt x="191010" y="1682111"/>
                </a:cubicBezTo>
                <a:cubicBezTo>
                  <a:pt x="174606" y="1674703"/>
                  <a:pt x="69831" y="1672586"/>
                  <a:pt x="44960" y="1615436"/>
                </a:cubicBezTo>
                <a:cubicBezTo>
                  <a:pt x="20089" y="1558286"/>
                  <a:pt x="40727" y="1584744"/>
                  <a:pt x="41785" y="1339211"/>
                </a:cubicBezTo>
                <a:cubicBezTo>
                  <a:pt x="42843" y="1093678"/>
                  <a:pt x="58189" y="350198"/>
                  <a:pt x="51310" y="142236"/>
                </a:cubicBezTo>
                <a:cubicBezTo>
                  <a:pt x="44431" y="-65726"/>
                  <a:pt x="5802" y="102549"/>
                  <a:pt x="510" y="91436"/>
                </a:cubicBezTo>
                <a:cubicBezTo>
                  <a:pt x="-4782" y="80324"/>
                  <a:pt x="32789" y="-70489"/>
                  <a:pt x="35435" y="406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66B0CB9C-918B-497C-B8DC-8EE1D13A2938}"/>
              </a:ext>
            </a:extLst>
          </p:cNvPr>
          <p:cNvSpPr/>
          <p:nvPr/>
        </p:nvSpPr>
        <p:spPr>
          <a:xfrm>
            <a:off x="4822819" y="2864538"/>
            <a:ext cx="85753" cy="1638670"/>
          </a:xfrm>
          <a:custGeom>
            <a:avLst/>
            <a:gdLst>
              <a:gd name="connsiteX0" fmla="*/ 6 w 85753"/>
              <a:gd name="connsiteY0" fmla="*/ 8837 h 1638670"/>
              <a:gd name="connsiteX1" fmla="*/ 31756 w 85753"/>
              <a:gd name="connsiteY1" fmla="*/ 666062 h 1638670"/>
              <a:gd name="connsiteX2" fmla="*/ 15881 w 85753"/>
              <a:gd name="connsiteY2" fmla="*/ 1339162 h 1638670"/>
              <a:gd name="connsiteX3" fmla="*/ 15881 w 85753"/>
              <a:gd name="connsiteY3" fmla="*/ 1501087 h 1638670"/>
              <a:gd name="connsiteX4" fmla="*/ 38106 w 85753"/>
              <a:gd name="connsiteY4" fmla="*/ 1593162 h 1638670"/>
              <a:gd name="connsiteX5" fmla="*/ 85731 w 85753"/>
              <a:gd name="connsiteY5" fmla="*/ 1637612 h 1638670"/>
              <a:gd name="connsiteX6" fmla="*/ 31756 w 85753"/>
              <a:gd name="connsiteY6" fmla="*/ 1609037 h 1638670"/>
              <a:gd name="connsiteX7" fmla="*/ 41281 w 85753"/>
              <a:gd name="connsiteY7" fmla="*/ 1450287 h 1638670"/>
              <a:gd name="connsiteX8" fmla="*/ 41281 w 85753"/>
              <a:gd name="connsiteY8" fmla="*/ 958162 h 1638670"/>
              <a:gd name="connsiteX9" fmla="*/ 53981 w 85753"/>
              <a:gd name="connsiteY9" fmla="*/ 526362 h 1638670"/>
              <a:gd name="connsiteX10" fmla="*/ 34931 w 85753"/>
              <a:gd name="connsiteY10" fmla="*/ 300937 h 1638670"/>
              <a:gd name="connsiteX11" fmla="*/ 6 w 85753"/>
              <a:gd name="connsiteY11" fmla="*/ 8837 h 163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753" h="1638670">
                <a:moveTo>
                  <a:pt x="6" y="8837"/>
                </a:moveTo>
                <a:cubicBezTo>
                  <a:pt x="-523" y="69691"/>
                  <a:pt x="29110" y="444341"/>
                  <a:pt x="31756" y="666062"/>
                </a:cubicBezTo>
                <a:cubicBezTo>
                  <a:pt x="34402" y="887783"/>
                  <a:pt x="18527" y="1199991"/>
                  <a:pt x="15881" y="1339162"/>
                </a:cubicBezTo>
                <a:cubicBezTo>
                  <a:pt x="13235" y="1478333"/>
                  <a:pt x="12177" y="1458754"/>
                  <a:pt x="15881" y="1501087"/>
                </a:cubicBezTo>
                <a:cubicBezTo>
                  <a:pt x="19585" y="1543420"/>
                  <a:pt x="26464" y="1570408"/>
                  <a:pt x="38106" y="1593162"/>
                </a:cubicBezTo>
                <a:cubicBezTo>
                  <a:pt x="49748" y="1615916"/>
                  <a:pt x="86789" y="1634966"/>
                  <a:pt x="85731" y="1637612"/>
                </a:cubicBezTo>
                <a:cubicBezTo>
                  <a:pt x="84673" y="1640258"/>
                  <a:pt x="39164" y="1640258"/>
                  <a:pt x="31756" y="1609037"/>
                </a:cubicBezTo>
                <a:cubicBezTo>
                  <a:pt x="24348" y="1577816"/>
                  <a:pt x="39694" y="1558766"/>
                  <a:pt x="41281" y="1450287"/>
                </a:cubicBezTo>
                <a:cubicBezTo>
                  <a:pt x="42868" y="1341808"/>
                  <a:pt x="39164" y="1112149"/>
                  <a:pt x="41281" y="958162"/>
                </a:cubicBezTo>
                <a:cubicBezTo>
                  <a:pt x="43398" y="804175"/>
                  <a:pt x="55039" y="635899"/>
                  <a:pt x="53981" y="526362"/>
                </a:cubicBezTo>
                <a:cubicBezTo>
                  <a:pt x="52923" y="416825"/>
                  <a:pt x="39164" y="383487"/>
                  <a:pt x="34931" y="300937"/>
                </a:cubicBezTo>
                <a:cubicBezTo>
                  <a:pt x="30698" y="218387"/>
                  <a:pt x="535" y="-52017"/>
                  <a:pt x="6" y="88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F80A4D88-2418-474F-B722-0743E9D5AF02}"/>
              </a:ext>
            </a:extLst>
          </p:cNvPr>
          <p:cNvSpPr/>
          <p:nvPr/>
        </p:nvSpPr>
        <p:spPr>
          <a:xfrm>
            <a:off x="4905094" y="2888481"/>
            <a:ext cx="155858" cy="1630543"/>
          </a:xfrm>
          <a:custGeom>
            <a:avLst/>
            <a:gdLst>
              <a:gd name="connsiteX0" fmla="*/ 3456 w 155858"/>
              <a:gd name="connsiteY0" fmla="*/ 3944 h 1630543"/>
              <a:gd name="connsiteX1" fmla="*/ 281 w 155858"/>
              <a:gd name="connsiteY1" fmla="*/ 623069 h 1630543"/>
              <a:gd name="connsiteX2" fmla="*/ 9806 w 155858"/>
              <a:gd name="connsiteY2" fmla="*/ 1299344 h 1630543"/>
              <a:gd name="connsiteX3" fmla="*/ 6631 w 155858"/>
              <a:gd name="connsiteY3" fmla="*/ 1566044 h 1630543"/>
              <a:gd name="connsiteX4" fmla="*/ 41556 w 155858"/>
              <a:gd name="connsiteY4" fmla="*/ 1610494 h 1630543"/>
              <a:gd name="connsiteX5" fmla="*/ 155856 w 155858"/>
              <a:gd name="connsiteY5" fmla="*/ 1629544 h 1630543"/>
              <a:gd name="connsiteX6" fmla="*/ 44731 w 155858"/>
              <a:gd name="connsiteY6" fmla="*/ 1581919 h 1630543"/>
              <a:gd name="connsiteX7" fmla="*/ 16156 w 155858"/>
              <a:gd name="connsiteY7" fmla="*/ 1400944 h 1630543"/>
              <a:gd name="connsiteX8" fmla="*/ 12981 w 155858"/>
              <a:gd name="connsiteY8" fmla="*/ 410344 h 1630543"/>
              <a:gd name="connsiteX9" fmla="*/ 3456 w 155858"/>
              <a:gd name="connsiteY9" fmla="*/ 3944 h 163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858" h="1630543">
                <a:moveTo>
                  <a:pt x="3456" y="3944"/>
                </a:moveTo>
                <a:cubicBezTo>
                  <a:pt x="1339" y="39398"/>
                  <a:pt x="-777" y="407169"/>
                  <a:pt x="281" y="623069"/>
                </a:cubicBezTo>
                <a:cubicBezTo>
                  <a:pt x="1339" y="838969"/>
                  <a:pt x="8748" y="1142182"/>
                  <a:pt x="9806" y="1299344"/>
                </a:cubicBezTo>
                <a:cubicBezTo>
                  <a:pt x="10864" y="1456506"/>
                  <a:pt x="1339" y="1514186"/>
                  <a:pt x="6631" y="1566044"/>
                </a:cubicBezTo>
                <a:cubicBezTo>
                  <a:pt x="11923" y="1617902"/>
                  <a:pt x="16685" y="1599911"/>
                  <a:pt x="41556" y="1610494"/>
                </a:cubicBezTo>
                <a:cubicBezTo>
                  <a:pt x="66427" y="1621077"/>
                  <a:pt x="155327" y="1634307"/>
                  <a:pt x="155856" y="1629544"/>
                </a:cubicBezTo>
                <a:cubicBezTo>
                  <a:pt x="156385" y="1624782"/>
                  <a:pt x="68014" y="1620019"/>
                  <a:pt x="44731" y="1581919"/>
                </a:cubicBezTo>
                <a:cubicBezTo>
                  <a:pt x="21448" y="1543819"/>
                  <a:pt x="21448" y="1596206"/>
                  <a:pt x="16156" y="1400944"/>
                </a:cubicBezTo>
                <a:cubicBezTo>
                  <a:pt x="10864" y="1205682"/>
                  <a:pt x="14569" y="643177"/>
                  <a:pt x="12981" y="410344"/>
                </a:cubicBezTo>
                <a:cubicBezTo>
                  <a:pt x="11394" y="177511"/>
                  <a:pt x="5573" y="-31510"/>
                  <a:pt x="3456" y="39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0DA79A6C-2FA6-49B5-88C0-472C31CB13CC}"/>
              </a:ext>
            </a:extLst>
          </p:cNvPr>
          <p:cNvSpPr/>
          <p:nvPr/>
        </p:nvSpPr>
        <p:spPr>
          <a:xfrm>
            <a:off x="4964835" y="2812462"/>
            <a:ext cx="64565" cy="1692867"/>
          </a:xfrm>
          <a:custGeom>
            <a:avLst/>
            <a:gdLst>
              <a:gd name="connsiteX0" fmla="*/ 865 w 64565"/>
              <a:gd name="connsiteY0" fmla="*/ 60913 h 1692867"/>
              <a:gd name="connsiteX1" fmla="*/ 7215 w 64565"/>
              <a:gd name="connsiteY1" fmla="*/ 943563 h 1692867"/>
              <a:gd name="connsiteX2" fmla="*/ 19915 w 64565"/>
              <a:gd name="connsiteY2" fmla="*/ 1515063 h 1692867"/>
              <a:gd name="connsiteX3" fmla="*/ 19915 w 64565"/>
              <a:gd name="connsiteY3" fmla="*/ 1629363 h 1692867"/>
              <a:gd name="connsiteX4" fmla="*/ 64365 w 64565"/>
              <a:gd name="connsiteY4" fmla="*/ 1683338 h 1692867"/>
              <a:gd name="connsiteX5" fmla="*/ 35790 w 64565"/>
              <a:gd name="connsiteY5" fmla="*/ 1616663 h 1692867"/>
              <a:gd name="connsiteX6" fmla="*/ 23090 w 64565"/>
              <a:gd name="connsiteY6" fmla="*/ 988013 h 1692867"/>
              <a:gd name="connsiteX7" fmla="*/ 26265 w 64565"/>
              <a:gd name="connsiteY7" fmla="*/ 175213 h 1692867"/>
              <a:gd name="connsiteX8" fmla="*/ 865 w 64565"/>
              <a:gd name="connsiteY8" fmla="*/ 60913 h 169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65" h="1692867">
                <a:moveTo>
                  <a:pt x="865" y="60913"/>
                </a:moveTo>
                <a:cubicBezTo>
                  <a:pt x="-2310" y="188971"/>
                  <a:pt x="4040" y="701205"/>
                  <a:pt x="7215" y="943563"/>
                </a:cubicBezTo>
                <a:cubicBezTo>
                  <a:pt x="10390" y="1185921"/>
                  <a:pt x="17798" y="1400763"/>
                  <a:pt x="19915" y="1515063"/>
                </a:cubicBezTo>
                <a:cubicBezTo>
                  <a:pt x="22032" y="1629363"/>
                  <a:pt x="12507" y="1601317"/>
                  <a:pt x="19915" y="1629363"/>
                </a:cubicBezTo>
                <a:cubicBezTo>
                  <a:pt x="27323" y="1657409"/>
                  <a:pt x="61719" y="1685455"/>
                  <a:pt x="64365" y="1683338"/>
                </a:cubicBezTo>
                <a:cubicBezTo>
                  <a:pt x="67011" y="1681221"/>
                  <a:pt x="42669" y="1732550"/>
                  <a:pt x="35790" y="1616663"/>
                </a:cubicBezTo>
                <a:cubicBezTo>
                  <a:pt x="28911" y="1500776"/>
                  <a:pt x="24677" y="1228255"/>
                  <a:pt x="23090" y="988013"/>
                </a:cubicBezTo>
                <a:cubicBezTo>
                  <a:pt x="21503" y="747771"/>
                  <a:pt x="27853" y="326555"/>
                  <a:pt x="26265" y="175213"/>
                </a:cubicBezTo>
                <a:cubicBezTo>
                  <a:pt x="24678" y="23871"/>
                  <a:pt x="4040" y="-67145"/>
                  <a:pt x="865" y="609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C0164DB8-A430-484A-A036-F526397DAF10}"/>
              </a:ext>
            </a:extLst>
          </p:cNvPr>
          <p:cNvSpPr/>
          <p:nvPr/>
        </p:nvSpPr>
        <p:spPr>
          <a:xfrm>
            <a:off x="2373159" y="4113200"/>
            <a:ext cx="1633691" cy="405413"/>
          </a:xfrm>
          <a:custGeom>
            <a:avLst/>
            <a:gdLst>
              <a:gd name="connsiteX0" fmla="*/ 154 w 1633691"/>
              <a:gd name="connsiteY0" fmla="*/ 13 h 405413"/>
              <a:gd name="connsiteX1" fmla="*/ 19204 w 1633691"/>
              <a:gd name="connsiteY1" fmla="*/ 149238 h 405413"/>
              <a:gd name="connsiteX2" fmla="*/ 33491 w 1633691"/>
              <a:gd name="connsiteY2" fmla="*/ 228613 h 405413"/>
              <a:gd name="connsiteX3" fmla="*/ 89054 w 1633691"/>
              <a:gd name="connsiteY3" fmla="*/ 304813 h 405413"/>
              <a:gd name="connsiteX4" fmla="*/ 201766 w 1633691"/>
              <a:gd name="connsiteY4" fmla="*/ 342913 h 405413"/>
              <a:gd name="connsiteX5" fmla="*/ 687541 w 1633691"/>
              <a:gd name="connsiteY5" fmla="*/ 387363 h 405413"/>
              <a:gd name="connsiteX6" fmla="*/ 1351116 w 1633691"/>
              <a:gd name="connsiteY6" fmla="*/ 396888 h 405413"/>
              <a:gd name="connsiteX7" fmla="*/ 1533679 w 1633691"/>
              <a:gd name="connsiteY7" fmla="*/ 404825 h 405413"/>
              <a:gd name="connsiteX8" fmla="*/ 1633691 w 1633691"/>
              <a:gd name="connsiteY8" fmla="*/ 404825 h 405413"/>
              <a:gd name="connsiteX9" fmla="*/ 1047904 w 1633691"/>
              <a:gd name="connsiteY9" fmla="*/ 398475 h 405413"/>
              <a:gd name="connsiteX10" fmla="*/ 201766 w 1633691"/>
              <a:gd name="connsiteY10" fmla="*/ 334975 h 405413"/>
              <a:gd name="connsiteX11" fmla="*/ 106516 w 1633691"/>
              <a:gd name="connsiteY11" fmla="*/ 277825 h 405413"/>
              <a:gd name="connsiteX12" fmla="*/ 30316 w 1633691"/>
              <a:gd name="connsiteY12" fmla="*/ 141300 h 405413"/>
              <a:gd name="connsiteX13" fmla="*/ 154 w 1633691"/>
              <a:gd name="connsiteY13" fmla="*/ 13 h 40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3691" h="405413">
                <a:moveTo>
                  <a:pt x="154" y="13"/>
                </a:moveTo>
                <a:cubicBezTo>
                  <a:pt x="-1698" y="1336"/>
                  <a:pt x="13648" y="111138"/>
                  <a:pt x="19204" y="149238"/>
                </a:cubicBezTo>
                <a:cubicBezTo>
                  <a:pt x="24760" y="187338"/>
                  <a:pt x="21849" y="202684"/>
                  <a:pt x="33491" y="228613"/>
                </a:cubicBezTo>
                <a:cubicBezTo>
                  <a:pt x="45133" y="254542"/>
                  <a:pt x="61008" y="285763"/>
                  <a:pt x="89054" y="304813"/>
                </a:cubicBezTo>
                <a:cubicBezTo>
                  <a:pt x="117100" y="323863"/>
                  <a:pt x="102018" y="329155"/>
                  <a:pt x="201766" y="342913"/>
                </a:cubicBezTo>
                <a:cubicBezTo>
                  <a:pt x="301514" y="356671"/>
                  <a:pt x="495983" y="378367"/>
                  <a:pt x="687541" y="387363"/>
                </a:cubicBezTo>
                <a:cubicBezTo>
                  <a:pt x="879099" y="396359"/>
                  <a:pt x="1210093" y="393978"/>
                  <a:pt x="1351116" y="396888"/>
                </a:cubicBezTo>
                <a:cubicBezTo>
                  <a:pt x="1492139" y="399798"/>
                  <a:pt x="1486583" y="403502"/>
                  <a:pt x="1533679" y="404825"/>
                </a:cubicBezTo>
                <a:cubicBezTo>
                  <a:pt x="1580775" y="406148"/>
                  <a:pt x="1633691" y="404825"/>
                  <a:pt x="1633691" y="404825"/>
                </a:cubicBezTo>
                <a:lnTo>
                  <a:pt x="1047904" y="398475"/>
                </a:lnTo>
                <a:cubicBezTo>
                  <a:pt x="809250" y="386833"/>
                  <a:pt x="358664" y="355083"/>
                  <a:pt x="201766" y="334975"/>
                </a:cubicBezTo>
                <a:cubicBezTo>
                  <a:pt x="44868" y="314867"/>
                  <a:pt x="135091" y="310104"/>
                  <a:pt x="106516" y="277825"/>
                </a:cubicBezTo>
                <a:cubicBezTo>
                  <a:pt x="77941" y="245546"/>
                  <a:pt x="45926" y="184163"/>
                  <a:pt x="30316" y="141300"/>
                </a:cubicBezTo>
                <a:cubicBezTo>
                  <a:pt x="14706" y="98438"/>
                  <a:pt x="2006" y="-1310"/>
                  <a:pt x="154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72AEC25C-663B-4242-AEF7-63241F78D663}"/>
              </a:ext>
            </a:extLst>
          </p:cNvPr>
          <p:cNvSpPr/>
          <p:nvPr/>
        </p:nvSpPr>
        <p:spPr>
          <a:xfrm>
            <a:off x="2378060" y="4111522"/>
            <a:ext cx="128900" cy="309878"/>
          </a:xfrm>
          <a:custGeom>
            <a:avLst/>
            <a:gdLst>
              <a:gd name="connsiteX0" fmla="*/ 15 w 128900"/>
              <a:gd name="connsiteY0" fmla="*/ 103 h 309878"/>
              <a:gd name="connsiteX1" fmla="*/ 66690 w 128900"/>
              <a:gd name="connsiteY1" fmla="*/ 11216 h 309878"/>
              <a:gd name="connsiteX2" fmla="*/ 90503 w 128900"/>
              <a:gd name="connsiteY2" fmla="*/ 44553 h 309878"/>
              <a:gd name="connsiteX3" fmla="*/ 65103 w 128900"/>
              <a:gd name="connsiteY3" fmla="*/ 93766 h 309878"/>
              <a:gd name="connsiteX4" fmla="*/ 46053 w 128900"/>
              <a:gd name="connsiteY4" fmla="*/ 158853 h 309878"/>
              <a:gd name="connsiteX5" fmla="*/ 52403 w 128900"/>
              <a:gd name="connsiteY5" fmla="*/ 219178 h 309878"/>
              <a:gd name="connsiteX6" fmla="*/ 128603 w 128900"/>
              <a:gd name="connsiteY6" fmla="*/ 309666 h 309878"/>
              <a:gd name="connsiteX7" fmla="*/ 77803 w 128900"/>
              <a:gd name="connsiteY7" fmla="*/ 241403 h 309878"/>
              <a:gd name="connsiteX8" fmla="*/ 50815 w 128900"/>
              <a:gd name="connsiteY8" fmla="*/ 150916 h 309878"/>
              <a:gd name="connsiteX9" fmla="*/ 96853 w 128900"/>
              <a:gd name="connsiteY9" fmla="*/ 35028 h 309878"/>
              <a:gd name="connsiteX10" fmla="*/ 73040 w 128900"/>
              <a:gd name="connsiteY10" fmla="*/ 8041 h 309878"/>
              <a:gd name="connsiteX11" fmla="*/ 15 w 128900"/>
              <a:gd name="connsiteY11" fmla="*/ 103 h 30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900" h="309878">
                <a:moveTo>
                  <a:pt x="15" y="103"/>
                </a:moveTo>
                <a:cubicBezTo>
                  <a:pt x="-1043" y="632"/>
                  <a:pt x="51609" y="3808"/>
                  <a:pt x="66690" y="11216"/>
                </a:cubicBezTo>
                <a:cubicBezTo>
                  <a:pt x="81771" y="18624"/>
                  <a:pt x="90767" y="30795"/>
                  <a:pt x="90503" y="44553"/>
                </a:cubicBezTo>
                <a:cubicBezTo>
                  <a:pt x="90239" y="58311"/>
                  <a:pt x="72511" y="74716"/>
                  <a:pt x="65103" y="93766"/>
                </a:cubicBezTo>
                <a:cubicBezTo>
                  <a:pt x="57695" y="112816"/>
                  <a:pt x="48170" y="137951"/>
                  <a:pt x="46053" y="158853"/>
                </a:cubicBezTo>
                <a:cubicBezTo>
                  <a:pt x="43936" y="179755"/>
                  <a:pt x="38645" y="194043"/>
                  <a:pt x="52403" y="219178"/>
                </a:cubicBezTo>
                <a:cubicBezTo>
                  <a:pt x="66161" y="244313"/>
                  <a:pt x="124370" y="305962"/>
                  <a:pt x="128603" y="309666"/>
                </a:cubicBezTo>
                <a:cubicBezTo>
                  <a:pt x="132836" y="313370"/>
                  <a:pt x="90768" y="267861"/>
                  <a:pt x="77803" y="241403"/>
                </a:cubicBezTo>
                <a:cubicBezTo>
                  <a:pt x="64838" y="214945"/>
                  <a:pt x="47640" y="185312"/>
                  <a:pt x="50815" y="150916"/>
                </a:cubicBezTo>
                <a:cubicBezTo>
                  <a:pt x="53990" y="116520"/>
                  <a:pt x="93149" y="58841"/>
                  <a:pt x="96853" y="35028"/>
                </a:cubicBezTo>
                <a:cubicBezTo>
                  <a:pt x="100557" y="11216"/>
                  <a:pt x="88386" y="15185"/>
                  <a:pt x="73040" y="8041"/>
                </a:cubicBezTo>
                <a:cubicBezTo>
                  <a:pt x="57694" y="897"/>
                  <a:pt x="1073" y="-426"/>
                  <a:pt x="15" y="1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BA8B39A7-5C88-46F9-8B0F-24FB4D57E92C}"/>
              </a:ext>
            </a:extLst>
          </p:cNvPr>
          <p:cNvSpPr/>
          <p:nvPr/>
        </p:nvSpPr>
        <p:spPr>
          <a:xfrm>
            <a:off x="2482100" y="4398810"/>
            <a:ext cx="1614674" cy="104047"/>
          </a:xfrm>
          <a:custGeom>
            <a:avLst/>
            <a:gdLst>
              <a:gd name="connsiteX0" fmla="*/ 5513 w 1614674"/>
              <a:gd name="connsiteY0" fmla="*/ 153 h 104047"/>
              <a:gd name="connsiteX1" fmla="*/ 165850 w 1614674"/>
              <a:gd name="connsiteY1" fmla="*/ 38253 h 104047"/>
              <a:gd name="connsiteX2" fmla="*/ 1064375 w 1614674"/>
              <a:gd name="connsiteY2" fmla="*/ 95403 h 104047"/>
              <a:gd name="connsiteX3" fmla="*/ 1612063 w 1614674"/>
              <a:gd name="connsiteY3" fmla="*/ 103340 h 104047"/>
              <a:gd name="connsiteX4" fmla="*/ 1285038 w 1614674"/>
              <a:gd name="connsiteY4" fmla="*/ 90640 h 104047"/>
              <a:gd name="connsiteX5" fmla="*/ 437313 w 1614674"/>
              <a:gd name="connsiteY5" fmla="*/ 50953 h 104047"/>
              <a:gd name="connsiteX6" fmla="*/ 73775 w 1614674"/>
              <a:gd name="connsiteY6" fmla="*/ 25553 h 104047"/>
              <a:gd name="connsiteX7" fmla="*/ 5513 w 1614674"/>
              <a:gd name="connsiteY7" fmla="*/ 153 h 10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4674" h="104047">
                <a:moveTo>
                  <a:pt x="5513" y="153"/>
                </a:moveTo>
                <a:cubicBezTo>
                  <a:pt x="20859" y="2270"/>
                  <a:pt x="-10627" y="22378"/>
                  <a:pt x="165850" y="38253"/>
                </a:cubicBezTo>
                <a:cubicBezTo>
                  <a:pt x="342327" y="54128"/>
                  <a:pt x="823340" y="84555"/>
                  <a:pt x="1064375" y="95403"/>
                </a:cubicBezTo>
                <a:cubicBezTo>
                  <a:pt x="1305410" y="106251"/>
                  <a:pt x="1575286" y="104134"/>
                  <a:pt x="1612063" y="103340"/>
                </a:cubicBezTo>
                <a:cubicBezTo>
                  <a:pt x="1648840" y="102546"/>
                  <a:pt x="1285038" y="90640"/>
                  <a:pt x="1285038" y="90640"/>
                </a:cubicBezTo>
                <a:lnTo>
                  <a:pt x="437313" y="50953"/>
                </a:lnTo>
                <a:cubicBezTo>
                  <a:pt x="235436" y="40105"/>
                  <a:pt x="142567" y="32697"/>
                  <a:pt x="73775" y="25553"/>
                </a:cubicBezTo>
                <a:cubicBezTo>
                  <a:pt x="4983" y="18409"/>
                  <a:pt x="-9833" y="-1964"/>
                  <a:pt x="5513" y="1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1D4120FB-19A8-4CD7-849F-DEC8A2E35B2B}"/>
              </a:ext>
            </a:extLst>
          </p:cNvPr>
          <p:cNvSpPr/>
          <p:nvPr/>
        </p:nvSpPr>
        <p:spPr>
          <a:xfrm>
            <a:off x="3891906" y="4420815"/>
            <a:ext cx="291364" cy="99397"/>
          </a:xfrm>
          <a:custGeom>
            <a:avLst/>
            <a:gdLst>
              <a:gd name="connsiteX0" fmla="*/ 291157 w 291364"/>
              <a:gd name="connsiteY0" fmla="*/ 373 h 99397"/>
              <a:gd name="connsiteX1" fmla="*/ 253057 w 291364"/>
              <a:gd name="connsiteY1" fmla="*/ 78160 h 99397"/>
              <a:gd name="connsiteX2" fmla="*/ 167332 w 291364"/>
              <a:gd name="connsiteY2" fmla="*/ 97210 h 99397"/>
              <a:gd name="connsiteX3" fmla="*/ 644 w 291364"/>
              <a:gd name="connsiteY3" fmla="*/ 97210 h 99397"/>
              <a:gd name="connsiteX4" fmla="*/ 234007 w 291364"/>
              <a:gd name="connsiteY4" fmla="*/ 81335 h 99397"/>
              <a:gd name="connsiteX5" fmla="*/ 267344 w 291364"/>
              <a:gd name="connsiteY5" fmla="*/ 49585 h 99397"/>
              <a:gd name="connsiteX6" fmla="*/ 291157 w 291364"/>
              <a:gd name="connsiteY6" fmla="*/ 373 h 9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364" h="99397">
                <a:moveTo>
                  <a:pt x="291157" y="373"/>
                </a:moveTo>
                <a:cubicBezTo>
                  <a:pt x="288776" y="5135"/>
                  <a:pt x="273694" y="62021"/>
                  <a:pt x="253057" y="78160"/>
                </a:cubicBezTo>
                <a:cubicBezTo>
                  <a:pt x="232420" y="94299"/>
                  <a:pt x="209401" y="94035"/>
                  <a:pt x="167332" y="97210"/>
                </a:cubicBezTo>
                <a:cubicBezTo>
                  <a:pt x="125263" y="100385"/>
                  <a:pt x="-10469" y="99856"/>
                  <a:pt x="644" y="97210"/>
                </a:cubicBezTo>
                <a:cubicBezTo>
                  <a:pt x="11757" y="94564"/>
                  <a:pt x="189557" y="89272"/>
                  <a:pt x="234007" y="81335"/>
                </a:cubicBezTo>
                <a:cubicBezTo>
                  <a:pt x="278457" y="73398"/>
                  <a:pt x="259936" y="61491"/>
                  <a:pt x="267344" y="49585"/>
                </a:cubicBezTo>
                <a:cubicBezTo>
                  <a:pt x="274752" y="37679"/>
                  <a:pt x="293538" y="-4389"/>
                  <a:pt x="291157" y="3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E5BFEF36-300C-42BB-81FD-A0BF5474E1E5}"/>
              </a:ext>
            </a:extLst>
          </p:cNvPr>
          <p:cNvSpPr/>
          <p:nvPr/>
        </p:nvSpPr>
        <p:spPr>
          <a:xfrm>
            <a:off x="4044921" y="4427538"/>
            <a:ext cx="117700" cy="74612"/>
          </a:xfrm>
          <a:custGeom>
            <a:avLst/>
            <a:gdLst>
              <a:gd name="connsiteX0" fmla="*/ 117504 w 117700"/>
              <a:gd name="connsiteY0" fmla="*/ 0 h 74612"/>
              <a:gd name="connsiteX1" fmla="*/ 80992 w 117700"/>
              <a:gd name="connsiteY1" fmla="*/ 50800 h 74612"/>
              <a:gd name="connsiteX2" fmla="*/ 29 w 117700"/>
              <a:gd name="connsiteY2" fmla="*/ 74612 h 74612"/>
              <a:gd name="connsiteX3" fmla="*/ 90517 w 117700"/>
              <a:gd name="connsiteY3" fmla="*/ 50800 h 74612"/>
              <a:gd name="connsiteX4" fmla="*/ 117504 w 117700"/>
              <a:gd name="connsiteY4" fmla="*/ 0 h 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00" h="74612">
                <a:moveTo>
                  <a:pt x="117504" y="0"/>
                </a:moveTo>
                <a:cubicBezTo>
                  <a:pt x="115917" y="0"/>
                  <a:pt x="100571" y="38365"/>
                  <a:pt x="80992" y="50800"/>
                </a:cubicBezTo>
                <a:cubicBezTo>
                  <a:pt x="61413" y="63235"/>
                  <a:pt x="-1558" y="74612"/>
                  <a:pt x="29" y="74612"/>
                </a:cubicBezTo>
                <a:cubicBezTo>
                  <a:pt x="1616" y="74612"/>
                  <a:pt x="69879" y="61648"/>
                  <a:pt x="90517" y="50800"/>
                </a:cubicBezTo>
                <a:cubicBezTo>
                  <a:pt x="111155" y="39952"/>
                  <a:pt x="119091" y="0"/>
                  <a:pt x="11750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8D745BDE-DF7B-4FC8-9645-998DA74C8925}"/>
              </a:ext>
            </a:extLst>
          </p:cNvPr>
          <p:cNvSpPr/>
          <p:nvPr/>
        </p:nvSpPr>
        <p:spPr>
          <a:xfrm>
            <a:off x="2455433" y="4392127"/>
            <a:ext cx="54295" cy="750354"/>
          </a:xfrm>
          <a:custGeom>
            <a:avLst/>
            <a:gdLst>
              <a:gd name="connsiteX0" fmla="*/ 430 w 54295"/>
              <a:gd name="connsiteY0" fmla="*/ 30648 h 750354"/>
              <a:gd name="connsiteX1" fmla="*/ 52817 w 54295"/>
              <a:gd name="connsiteY1" fmla="*/ 711686 h 750354"/>
              <a:gd name="connsiteX2" fmla="*/ 38530 w 54295"/>
              <a:gd name="connsiteY2" fmla="*/ 629136 h 750354"/>
              <a:gd name="connsiteX3" fmla="*/ 24242 w 54295"/>
              <a:gd name="connsiteY3" fmla="*/ 321161 h 750354"/>
              <a:gd name="connsiteX4" fmla="*/ 27417 w 54295"/>
              <a:gd name="connsiteY4" fmla="*/ 135423 h 750354"/>
              <a:gd name="connsiteX5" fmla="*/ 430 w 54295"/>
              <a:gd name="connsiteY5" fmla="*/ 30648 h 75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95" h="750354">
                <a:moveTo>
                  <a:pt x="430" y="30648"/>
                </a:moveTo>
                <a:cubicBezTo>
                  <a:pt x="4663" y="126692"/>
                  <a:pt x="46467" y="611938"/>
                  <a:pt x="52817" y="711686"/>
                </a:cubicBezTo>
                <a:cubicBezTo>
                  <a:pt x="59167" y="811434"/>
                  <a:pt x="43292" y="694223"/>
                  <a:pt x="38530" y="629136"/>
                </a:cubicBezTo>
                <a:cubicBezTo>
                  <a:pt x="33768" y="564049"/>
                  <a:pt x="26094" y="403446"/>
                  <a:pt x="24242" y="321161"/>
                </a:cubicBezTo>
                <a:cubicBezTo>
                  <a:pt x="22390" y="238876"/>
                  <a:pt x="30327" y="179873"/>
                  <a:pt x="27417" y="135423"/>
                </a:cubicBezTo>
                <a:cubicBezTo>
                  <a:pt x="24507" y="90973"/>
                  <a:pt x="-3803" y="-65396"/>
                  <a:pt x="430" y="306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3407D101-6305-4193-AD27-7D42344686BD}"/>
              </a:ext>
            </a:extLst>
          </p:cNvPr>
          <p:cNvSpPr/>
          <p:nvPr/>
        </p:nvSpPr>
        <p:spPr>
          <a:xfrm>
            <a:off x="2418778" y="4335475"/>
            <a:ext cx="73831" cy="789809"/>
          </a:xfrm>
          <a:custGeom>
            <a:avLst/>
            <a:gdLst>
              <a:gd name="connsiteX0" fmla="*/ 572 w 73831"/>
              <a:gd name="connsiteY0" fmla="*/ 23800 h 789809"/>
              <a:gd name="connsiteX1" fmla="*/ 45022 w 73831"/>
              <a:gd name="connsiteY1" fmla="*/ 528625 h 789809"/>
              <a:gd name="connsiteX2" fmla="*/ 67247 w 73831"/>
              <a:gd name="connsiteY2" fmla="*/ 788975 h 789809"/>
              <a:gd name="connsiteX3" fmla="*/ 70422 w 73831"/>
              <a:gd name="connsiteY3" fmla="*/ 593713 h 789809"/>
              <a:gd name="connsiteX4" fmla="*/ 22797 w 73831"/>
              <a:gd name="connsiteY4" fmla="*/ 131750 h 789809"/>
              <a:gd name="connsiteX5" fmla="*/ 572 w 73831"/>
              <a:gd name="connsiteY5" fmla="*/ 23800 h 78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31" h="789809">
                <a:moveTo>
                  <a:pt x="572" y="23800"/>
                </a:moveTo>
                <a:cubicBezTo>
                  <a:pt x="4276" y="89946"/>
                  <a:pt x="33910" y="401096"/>
                  <a:pt x="45022" y="528625"/>
                </a:cubicBezTo>
                <a:cubicBezTo>
                  <a:pt x="56134" y="656154"/>
                  <a:pt x="63014" y="778127"/>
                  <a:pt x="67247" y="788975"/>
                </a:cubicBezTo>
                <a:cubicBezTo>
                  <a:pt x="71480" y="799823"/>
                  <a:pt x="77830" y="703250"/>
                  <a:pt x="70422" y="593713"/>
                </a:cubicBezTo>
                <a:cubicBezTo>
                  <a:pt x="63014" y="484176"/>
                  <a:pt x="33645" y="222502"/>
                  <a:pt x="22797" y="131750"/>
                </a:cubicBezTo>
                <a:cubicBezTo>
                  <a:pt x="11949" y="40998"/>
                  <a:pt x="-3132" y="-42346"/>
                  <a:pt x="572" y="23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2C6B0C82-0B70-4077-A572-BF533DFB1B4C}"/>
              </a:ext>
            </a:extLst>
          </p:cNvPr>
          <p:cNvSpPr/>
          <p:nvPr/>
        </p:nvSpPr>
        <p:spPr>
          <a:xfrm>
            <a:off x="2488225" y="5119636"/>
            <a:ext cx="1684087" cy="63580"/>
          </a:xfrm>
          <a:custGeom>
            <a:avLst/>
            <a:gdLst>
              <a:gd name="connsiteX0" fmla="*/ 2563 w 1684087"/>
              <a:gd name="connsiteY0" fmla="*/ 52 h 63580"/>
              <a:gd name="connsiteX1" fmla="*/ 507388 w 1684087"/>
              <a:gd name="connsiteY1" fmla="*/ 38152 h 63580"/>
              <a:gd name="connsiteX2" fmla="*/ 1469413 w 1684087"/>
              <a:gd name="connsiteY2" fmla="*/ 63552 h 63580"/>
              <a:gd name="connsiteX3" fmla="*/ 1626575 w 1684087"/>
              <a:gd name="connsiteY3" fmla="*/ 42914 h 63580"/>
              <a:gd name="connsiteX4" fmla="*/ 705825 w 1684087"/>
              <a:gd name="connsiteY4" fmla="*/ 30214 h 63580"/>
              <a:gd name="connsiteX5" fmla="*/ 2563 w 1684087"/>
              <a:gd name="connsiteY5" fmla="*/ 52 h 6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087" h="63580">
                <a:moveTo>
                  <a:pt x="2563" y="52"/>
                </a:moveTo>
                <a:cubicBezTo>
                  <a:pt x="-30510" y="1375"/>
                  <a:pt x="262913" y="27569"/>
                  <a:pt x="507388" y="38152"/>
                </a:cubicBezTo>
                <a:cubicBezTo>
                  <a:pt x="751863" y="48735"/>
                  <a:pt x="1282882" y="62758"/>
                  <a:pt x="1469413" y="63552"/>
                </a:cubicBezTo>
                <a:cubicBezTo>
                  <a:pt x="1655944" y="64346"/>
                  <a:pt x="1753840" y="48470"/>
                  <a:pt x="1626575" y="42914"/>
                </a:cubicBezTo>
                <a:cubicBezTo>
                  <a:pt x="1499310" y="37358"/>
                  <a:pt x="969085" y="37622"/>
                  <a:pt x="705825" y="30214"/>
                </a:cubicBezTo>
                <a:cubicBezTo>
                  <a:pt x="442565" y="22806"/>
                  <a:pt x="35636" y="-1271"/>
                  <a:pt x="2563" y="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5450A134-3CC9-4AE2-B7EC-02B89D6047CC}"/>
              </a:ext>
            </a:extLst>
          </p:cNvPr>
          <p:cNvSpPr/>
          <p:nvPr/>
        </p:nvSpPr>
        <p:spPr>
          <a:xfrm>
            <a:off x="3502025" y="5145078"/>
            <a:ext cx="653061" cy="7947"/>
          </a:xfrm>
          <a:custGeom>
            <a:avLst/>
            <a:gdLst>
              <a:gd name="connsiteX0" fmla="*/ 0 w 653061"/>
              <a:gd name="connsiteY0" fmla="*/ 7947 h 7947"/>
              <a:gd name="connsiteX1" fmla="*/ 106363 w 653061"/>
              <a:gd name="connsiteY1" fmla="*/ 6360 h 7947"/>
              <a:gd name="connsiteX2" fmla="*/ 582613 w 653061"/>
              <a:gd name="connsiteY2" fmla="*/ 6360 h 7947"/>
              <a:gd name="connsiteX3" fmla="*/ 633413 w 653061"/>
              <a:gd name="connsiteY3" fmla="*/ 10 h 7947"/>
              <a:gd name="connsiteX4" fmla="*/ 412750 w 653061"/>
              <a:gd name="connsiteY4" fmla="*/ 4772 h 7947"/>
              <a:gd name="connsiteX5" fmla="*/ 0 w 653061"/>
              <a:gd name="connsiteY5" fmla="*/ 7947 h 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061" h="7947">
                <a:moveTo>
                  <a:pt x="0" y="7947"/>
                </a:moveTo>
                <a:lnTo>
                  <a:pt x="106363" y="6360"/>
                </a:lnTo>
                <a:lnTo>
                  <a:pt x="582613" y="6360"/>
                </a:lnTo>
                <a:cubicBezTo>
                  <a:pt x="670455" y="5302"/>
                  <a:pt x="661723" y="275"/>
                  <a:pt x="633413" y="10"/>
                </a:cubicBezTo>
                <a:cubicBezTo>
                  <a:pt x="605103" y="-255"/>
                  <a:pt x="412750" y="4772"/>
                  <a:pt x="412750" y="4772"/>
                </a:cubicBezTo>
                <a:lnTo>
                  <a:pt x="0" y="794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BBB5F1AA-394C-4E62-A05D-4998DF970153}"/>
              </a:ext>
            </a:extLst>
          </p:cNvPr>
          <p:cNvSpPr/>
          <p:nvPr/>
        </p:nvSpPr>
        <p:spPr>
          <a:xfrm>
            <a:off x="3236195" y="5021145"/>
            <a:ext cx="644331" cy="92721"/>
          </a:xfrm>
          <a:custGeom>
            <a:avLst/>
            <a:gdLst>
              <a:gd name="connsiteX0" fmla="*/ 3893 w 644331"/>
              <a:gd name="connsiteY0" fmla="*/ 118 h 92721"/>
              <a:gd name="connsiteX1" fmla="*/ 13418 w 644331"/>
              <a:gd name="connsiteY1" fmla="*/ 63618 h 92721"/>
              <a:gd name="connsiteX2" fmla="*/ 122955 w 644331"/>
              <a:gd name="connsiteY2" fmla="*/ 62030 h 92721"/>
              <a:gd name="connsiteX3" fmla="*/ 602380 w 644331"/>
              <a:gd name="connsiteY3" fmla="*/ 90605 h 92721"/>
              <a:gd name="connsiteX4" fmla="*/ 619843 w 644331"/>
              <a:gd name="connsiteY4" fmla="*/ 90605 h 92721"/>
              <a:gd name="connsiteX5" fmla="*/ 229318 w 644331"/>
              <a:gd name="connsiteY5" fmla="*/ 68380 h 92721"/>
              <a:gd name="connsiteX6" fmla="*/ 32468 w 644331"/>
              <a:gd name="connsiteY6" fmla="*/ 47743 h 92721"/>
              <a:gd name="connsiteX7" fmla="*/ 3893 w 644331"/>
              <a:gd name="connsiteY7" fmla="*/ 118 h 9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331" h="92721">
                <a:moveTo>
                  <a:pt x="3893" y="118"/>
                </a:moveTo>
                <a:cubicBezTo>
                  <a:pt x="718" y="2764"/>
                  <a:pt x="-6426" y="53299"/>
                  <a:pt x="13418" y="63618"/>
                </a:cubicBezTo>
                <a:cubicBezTo>
                  <a:pt x="33262" y="73937"/>
                  <a:pt x="24795" y="57532"/>
                  <a:pt x="122955" y="62030"/>
                </a:cubicBezTo>
                <a:cubicBezTo>
                  <a:pt x="221115" y="66528"/>
                  <a:pt x="519565" y="85843"/>
                  <a:pt x="602380" y="90605"/>
                </a:cubicBezTo>
                <a:cubicBezTo>
                  <a:pt x="685195" y="95367"/>
                  <a:pt x="619843" y="90605"/>
                  <a:pt x="619843" y="90605"/>
                </a:cubicBezTo>
                <a:lnTo>
                  <a:pt x="229318" y="68380"/>
                </a:lnTo>
                <a:cubicBezTo>
                  <a:pt x="131422" y="61236"/>
                  <a:pt x="70039" y="55680"/>
                  <a:pt x="32468" y="47743"/>
                </a:cubicBezTo>
                <a:cubicBezTo>
                  <a:pt x="-5103" y="39806"/>
                  <a:pt x="7068" y="-2528"/>
                  <a:pt x="3893" y="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285048EC-0107-474E-8EBC-D2185CC0C541}"/>
              </a:ext>
            </a:extLst>
          </p:cNvPr>
          <p:cNvSpPr/>
          <p:nvPr/>
        </p:nvSpPr>
        <p:spPr>
          <a:xfrm>
            <a:off x="3243263" y="5016500"/>
            <a:ext cx="648346" cy="42656"/>
          </a:xfrm>
          <a:custGeom>
            <a:avLst/>
            <a:gdLst>
              <a:gd name="connsiteX0" fmla="*/ 0 w 648346"/>
              <a:gd name="connsiteY0" fmla="*/ 0 h 42656"/>
              <a:gd name="connsiteX1" fmla="*/ 500062 w 648346"/>
              <a:gd name="connsiteY1" fmla="*/ 41275 h 42656"/>
              <a:gd name="connsiteX2" fmla="*/ 646112 w 648346"/>
              <a:gd name="connsiteY2" fmla="*/ 31750 h 42656"/>
              <a:gd name="connsiteX3" fmla="*/ 415925 w 648346"/>
              <a:gd name="connsiteY3" fmla="*/ 20638 h 42656"/>
              <a:gd name="connsiteX4" fmla="*/ 0 w 648346"/>
              <a:gd name="connsiteY4" fmla="*/ 0 h 4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346" h="42656">
                <a:moveTo>
                  <a:pt x="0" y="0"/>
                </a:moveTo>
                <a:lnTo>
                  <a:pt x="500062" y="41275"/>
                </a:lnTo>
                <a:cubicBezTo>
                  <a:pt x="607747" y="46567"/>
                  <a:pt x="660135" y="35189"/>
                  <a:pt x="646112" y="31750"/>
                </a:cubicBezTo>
                <a:cubicBezTo>
                  <a:pt x="632089" y="28311"/>
                  <a:pt x="415925" y="20638"/>
                  <a:pt x="415925" y="2063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E3CFDE74-55DE-437C-B015-EF48AD6377A4}"/>
              </a:ext>
            </a:extLst>
          </p:cNvPr>
          <p:cNvSpPr/>
          <p:nvPr/>
        </p:nvSpPr>
        <p:spPr>
          <a:xfrm>
            <a:off x="3821008" y="5054303"/>
            <a:ext cx="103560" cy="68589"/>
          </a:xfrm>
          <a:custGeom>
            <a:avLst/>
            <a:gdLst>
              <a:gd name="connsiteX0" fmla="*/ 105 w 103560"/>
              <a:gd name="connsiteY0" fmla="*/ 1885 h 68589"/>
              <a:gd name="connsiteX1" fmla="*/ 79480 w 103560"/>
              <a:gd name="connsiteY1" fmla="*/ 30460 h 68589"/>
              <a:gd name="connsiteX2" fmla="*/ 79480 w 103560"/>
              <a:gd name="connsiteY2" fmla="*/ 68560 h 68589"/>
              <a:gd name="connsiteX3" fmla="*/ 98530 w 103560"/>
              <a:gd name="connsiteY3" fmla="*/ 24110 h 68589"/>
              <a:gd name="connsiteX4" fmla="*/ 98530 w 103560"/>
              <a:gd name="connsiteY4" fmla="*/ 5060 h 68589"/>
              <a:gd name="connsiteX5" fmla="*/ 105 w 103560"/>
              <a:gd name="connsiteY5" fmla="*/ 1885 h 6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60" h="68589">
                <a:moveTo>
                  <a:pt x="105" y="1885"/>
                </a:moveTo>
                <a:cubicBezTo>
                  <a:pt x="-3070" y="6118"/>
                  <a:pt x="66251" y="19348"/>
                  <a:pt x="79480" y="30460"/>
                </a:cubicBezTo>
                <a:cubicBezTo>
                  <a:pt x="92709" y="41572"/>
                  <a:pt x="76305" y="69618"/>
                  <a:pt x="79480" y="68560"/>
                </a:cubicBezTo>
                <a:cubicBezTo>
                  <a:pt x="82655" y="67502"/>
                  <a:pt x="95355" y="34693"/>
                  <a:pt x="98530" y="24110"/>
                </a:cubicBezTo>
                <a:cubicBezTo>
                  <a:pt x="101705" y="13527"/>
                  <a:pt x="108055" y="8764"/>
                  <a:pt x="98530" y="5060"/>
                </a:cubicBezTo>
                <a:cubicBezTo>
                  <a:pt x="89005" y="1356"/>
                  <a:pt x="3280" y="-2348"/>
                  <a:pt x="105" y="18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0852AC37-A0B6-46F8-84FC-FD7C81E538C0}"/>
              </a:ext>
            </a:extLst>
          </p:cNvPr>
          <p:cNvSpPr/>
          <p:nvPr/>
        </p:nvSpPr>
        <p:spPr>
          <a:xfrm>
            <a:off x="3306012" y="5081601"/>
            <a:ext cx="581049" cy="41279"/>
          </a:xfrm>
          <a:custGeom>
            <a:avLst/>
            <a:gdLst>
              <a:gd name="connsiteX0" fmla="*/ 751 w 581049"/>
              <a:gd name="connsiteY0" fmla="*/ 1574 h 41279"/>
              <a:gd name="connsiteX1" fmla="*/ 492876 w 581049"/>
              <a:gd name="connsiteY1" fmla="*/ 39674 h 41279"/>
              <a:gd name="connsiteX2" fmla="*/ 572251 w 581049"/>
              <a:gd name="connsiteY2" fmla="*/ 31737 h 41279"/>
              <a:gd name="connsiteX3" fmla="*/ 384926 w 581049"/>
              <a:gd name="connsiteY3" fmla="*/ 9512 h 41279"/>
              <a:gd name="connsiteX4" fmla="*/ 751 w 581049"/>
              <a:gd name="connsiteY4" fmla="*/ 1574 h 4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049" h="41279">
                <a:moveTo>
                  <a:pt x="751" y="1574"/>
                </a:moveTo>
                <a:cubicBezTo>
                  <a:pt x="18742" y="6601"/>
                  <a:pt x="397626" y="34647"/>
                  <a:pt x="492876" y="39674"/>
                </a:cubicBezTo>
                <a:cubicBezTo>
                  <a:pt x="588126" y="44701"/>
                  <a:pt x="590242" y="36764"/>
                  <a:pt x="572251" y="31737"/>
                </a:cubicBezTo>
                <a:cubicBezTo>
                  <a:pt x="554260" y="26710"/>
                  <a:pt x="477001" y="14274"/>
                  <a:pt x="384926" y="9512"/>
                </a:cubicBezTo>
                <a:cubicBezTo>
                  <a:pt x="292851" y="4750"/>
                  <a:pt x="-17240" y="-3453"/>
                  <a:pt x="751" y="15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8E1CA6E2-3731-4652-9139-91984584A0B8}"/>
              </a:ext>
            </a:extLst>
          </p:cNvPr>
          <p:cNvSpPr/>
          <p:nvPr/>
        </p:nvSpPr>
        <p:spPr>
          <a:xfrm>
            <a:off x="4158806" y="4762415"/>
            <a:ext cx="18490" cy="446174"/>
          </a:xfrm>
          <a:custGeom>
            <a:avLst/>
            <a:gdLst>
              <a:gd name="connsiteX0" fmla="*/ 5207 w 18490"/>
              <a:gd name="connsiteY0" fmla="*/ 85 h 446174"/>
              <a:gd name="connsiteX1" fmla="*/ 5207 w 18490"/>
              <a:gd name="connsiteY1" fmla="*/ 284248 h 446174"/>
              <a:gd name="connsiteX2" fmla="*/ 17907 w 18490"/>
              <a:gd name="connsiteY2" fmla="*/ 431885 h 446174"/>
              <a:gd name="connsiteX3" fmla="*/ 14732 w 18490"/>
              <a:gd name="connsiteY3" fmla="*/ 427123 h 446174"/>
              <a:gd name="connsiteX4" fmla="*/ 444 w 18490"/>
              <a:gd name="connsiteY4" fmla="*/ 314410 h 446174"/>
              <a:gd name="connsiteX5" fmla="*/ 5207 w 18490"/>
              <a:gd name="connsiteY5" fmla="*/ 85 h 44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90" h="446174">
                <a:moveTo>
                  <a:pt x="5207" y="85"/>
                </a:moveTo>
                <a:cubicBezTo>
                  <a:pt x="6001" y="-4942"/>
                  <a:pt x="3090" y="212281"/>
                  <a:pt x="5207" y="284248"/>
                </a:cubicBezTo>
                <a:cubicBezTo>
                  <a:pt x="7324" y="356215"/>
                  <a:pt x="16319" y="408072"/>
                  <a:pt x="17907" y="431885"/>
                </a:cubicBezTo>
                <a:cubicBezTo>
                  <a:pt x="19495" y="455698"/>
                  <a:pt x="17643" y="446702"/>
                  <a:pt x="14732" y="427123"/>
                </a:cubicBezTo>
                <a:cubicBezTo>
                  <a:pt x="11821" y="407544"/>
                  <a:pt x="2561" y="381614"/>
                  <a:pt x="444" y="314410"/>
                </a:cubicBezTo>
                <a:cubicBezTo>
                  <a:pt x="-1673" y="247206"/>
                  <a:pt x="4413" y="5112"/>
                  <a:pt x="5207" y="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133B46F2-57AF-4423-A622-0130AFC9C299}"/>
              </a:ext>
            </a:extLst>
          </p:cNvPr>
          <p:cNvSpPr/>
          <p:nvPr/>
        </p:nvSpPr>
        <p:spPr>
          <a:xfrm>
            <a:off x="4128997" y="4752603"/>
            <a:ext cx="39928" cy="451232"/>
          </a:xfrm>
          <a:custGeom>
            <a:avLst/>
            <a:gdLst>
              <a:gd name="connsiteX0" fmla="*/ 14378 w 39928"/>
              <a:gd name="connsiteY0" fmla="*/ 372 h 451232"/>
              <a:gd name="connsiteX1" fmla="*/ 12791 w 39928"/>
              <a:gd name="connsiteY1" fmla="*/ 278185 h 451232"/>
              <a:gd name="connsiteX2" fmla="*/ 25491 w 39928"/>
              <a:gd name="connsiteY2" fmla="*/ 422647 h 451232"/>
              <a:gd name="connsiteX3" fmla="*/ 39778 w 39928"/>
              <a:gd name="connsiteY3" fmla="*/ 449635 h 451232"/>
              <a:gd name="connsiteX4" fmla="*/ 15966 w 39928"/>
              <a:gd name="connsiteY4" fmla="*/ 397247 h 451232"/>
              <a:gd name="connsiteX5" fmla="*/ 91 w 39928"/>
              <a:gd name="connsiteY5" fmla="*/ 341685 h 451232"/>
              <a:gd name="connsiteX6" fmla="*/ 14378 w 39928"/>
              <a:gd name="connsiteY6" fmla="*/ 372 h 45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28" h="451232">
                <a:moveTo>
                  <a:pt x="14378" y="372"/>
                </a:moveTo>
                <a:cubicBezTo>
                  <a:pt x="16495" y="-10211"/>
                  <a:pt x="10939" y="207806"/>
                  <a:pt x="12791" y="278185"/>
                </a:cubicBezTo>
                <a:cubicBezTo>
                  <a:pt x="14643" y="348564"/>
                  <a:pt x="20993" y="394072"/>
                  <a:pt x="25491" y="422647"/>
                </a:cubicBezTo>
                <a:cubicBezTo>
                  <a:pt x="29989" y="451222"/>
                  <a:pt x="41365" y="453868"/>
                  <a:pt x="39778" y="449635"/>
                </a:cubicBezTo>
                <a:cubicBezTo>
                  <a:pt x="38191" y="445402"/>
                  <a:pt x="22580" y="415238"/>
                  <a:pt x="15966" y="397247"/>
                </a:cubicBezTo>
                <a:cubicBezTo>
                  <a:pt x="9352" y="379256"/>
                  <a:pt x="1414" y="405185"/>
                  <a:pt x="91" y="341685"/>
                </a:cubicBezTo>
                <a:cubicBezTo>
                  <a:pt x="-1232" y="278185"/>
                  <a:pt x="12261" y="10955"/>
                  <a:pt x="14378" y="3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51C08D4C-CFE9-43E8-A161-CA6257B19D5D}"/>
              </a:ext>
            </a:extLst>
          </p:cNvPr>
          <p:cNvSpPr/>
          <p:nvPr/>
        </p:nvSpPr>
        <p:spPr>
          <a:xfrm>
            <a:off x="2452041" y="4104161"/>
            <a:ext cx="1719704" cy="295389"/>
          </a:xfrm>
          <a:custGeom>
            <a:avLst/>
            <a:gdLst>
              <a:gd name="connsiteX0" fmla="*/ 3292 w 1719704"/>
              <a:gd name="connsiteY0" fmla="*/ 56 h 295389"/>
              <a:gd name="connsiteX1" fmla="*/ 693326 w 1719704"/>
              <a:gd name="connsiteY1" fmla="*/ 67789 h 295389"/>
              <a:gd name="connsiteX2" fmla="*/ 1588676 w 1719704"/>
              <a:gd name="connsiteY2" fmla="*/ 74139 h 295389"/>
              <a:gd name="connsiteX3" fmla="*/ 1677576 w 1719704"/>
              <a:gd name="connsiteY3" fmla="*/ 86839 h 295389"/>
              <a:gd name="connsiteX4" fmla="*/ 1700859 w 1719704"/>
              <a:gd name="connsiteY4" fmla="*/ 207489 h 295389"/>
              <a:gd name="connsiteX5" fmla="*/ 1713559 w 1719704"/>
              <a:gd name="connsiteY5" fmla="*/ 294272 h 295389"/>
              <a:gd name="connsiteX6" fmla="*/ 1713559 w 1719704"/>
              <a:gd name="connsiteY6" fmla="*/ 146106 h 295389"/>
              <a:gd name="connsiteX7" fmla="*/ 1637359 w 1719704"/>
              <a:gd name="connsiteY7" fmla="*/ 91072 h 295389"/>
              <a:gd name="connsiteX8" fmla="*/ 976959 w 1719704"/>
              <a:gd name="connsiteY8" fmla="*/ 80489 h 295389"/>
              <a:gd name="connsiteX9" fmla="*/ 3292 w 1719704"/>
              <a:gd name="connsiteY9" fmla="*/ 56 h 29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9704" h="295389">
                <a:moveTo>
                  <a:pt x="3292" y="56"/>
                </a:moveTo>
                <a:cubicBezTo>
                  <a:pt x="-43980" y="-2061"/>
                  <a:pt x="429095" y="55442"/>
                  <a:pt x="693326" y="67789"/>
                </a:cubicBezTo>
                <a:cubicBezTo>
                  <a:pt x="957557" y="80136"/>
                  <a:pt x="1424634" y="70964"/>
                  <a:pt x="1588676" y="74139"/>
                </a:cubicBezTo>
                <a:cubicBezTo>
                  <a:pt x="1752718" y="77314"/>
                  <a:pt x="1658879" y="64614"/>
                  <a:pt x="1677576" y="86839"/>
                </a:cubicBezTo>
                <a:cubicBezTo>
                  <a:pt x="1696273" y="109064"/>
                  <a:pt x="1694862" y="172917"/>
                  <a:pt x="1700859" y="207489"/>
                </a:cubicBezTo>
                <a:cubicBezTo>
                  <a:pt x="1706856" y="242061"/>
                  <a:pt x="1711442" y="304502"/>
                  <a:pt x="1713559" y="294272"/>
                </a:cubicBezTo>
                <a:cubicBezTo>
                  <a:pt x="1715676" y="284042"/>
                  <a:pt x="1726259" y="179973"/>
                  <a:pt x="1713559" y="146106"/>
                </a:cubicBezTo>
                <a:cubicBezTo>
                  <a:pt x="1700859" y="112239"/>
                  <a:pt x="1760126" y="102008"/>
                  <a:pt x="1637359" y="91072"/>
                </a:cubicBezTo>
                <a:cubicBezTo>
                  <a:pt x="1514592" y="80136"/>
                  <a:pt x="1247187" y="92483"/>
                  <a:pt x="976959" y="80489"/>
                </a:cubicBezTo>
                <a:cubicBezTo>
                  <a:pt x="706731" y="68495"/>
                  <a:pt x="50564" y="2173"/>
                  <a:pt x="3292" y="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957300DE-396A-4DE7-8377-CE0B06B56FC6}"/>
              </a:ext>
            </a:extLst>
          </p:cNvPr>
          <p:cNvSpPr/>
          <p:nvPr/>
        </p:nvSpPr>
        <p:spPr>
          <a:xfrm>
            <a:off x="2444530" y="4098617"/>
            <a:ext cx="1776514" cy="278761"/>
          </a:xfrm>
          <a:custGeom>
            <a:avLst/>
            <a:gdLst>
              <a:gd name="connsiteX0" fmla="*/ 38320 w 1776514"/>
              <a:gd name="connsiteY0" fmla="*/ 3483 h 278761"/>
              <a:gd name="connsiteX1" fmla="*/ 889220 w 1776514"/>
              <a:gd name="connsiteY1" fmla="*/ 60633 h 278761"/>
              <a:gd name="connsiteX2" fmla="*/ 1524220 w 1776514"/>
              <a:gd name="connsiteY2" fmla="*/ 50050 h 278761"/>
              <a:gd name="connsiteX3" fmla="*/ 1712603 w 1776514"/>
              <a:gd name="connsiteY3" fmla="*/ 64866 h 278761"/>
              <a:gd name="connsiteX4" fmla="*/ 1742237 w 1776514"/>
              <a:gd name="connsiteY4" fmla="*/ 124133 h 278761"/>
              <a:gd name="connsiteX5" fmla="*/ 1733770 w 1776514"/>
              <a:gd name="connsiteY5" fmla="*/ 278650 h 278761"/>
              <a:gd name="connsiteX6" fmla="*/ 1746470 w 1776514"/>
              <a:gd name="connsiteY6" fmla="*/ 147416 h 278761"/>
              <a:gd name="connsiteX7" fmla="*/ 1721070 w 1776514"/>
              <a:gd name="connsiteY7" fmla="*/ 58516 h 278761"/>
              <a:gd name="connsiteX8" fmla="*/ 1092420 w 1776514"/>
              <a:gd name="connsiteY8" fmla="*/ 52166 h 278761"/>
              <a:gd name="connsiteX9" fmla="*/ 243637 w 1776514"/>
              <a:gd name="connsiteY9" fmla="*/ 11950 h 278761"/>
              <a:gd name="connsiteX10" fmla="*/ 38320 w 1776514"/>
              <a:gd name="connsiteY10" fmla="*/ 3483 h 27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6514" h="278761">
                <a:moveTo>
                  <a:pt x="38320" y="3483"/>
                </a:moveTo>
                <a:cubicBezTo>
                  <a:pt x="145917" y="11597"/>
                  <a:pt x="641570" y="52872"/>
                  <a:pt x="889220" y="60633"/>
                </a:cubicBezTo>
                <a:cubicBezTo>
                  <a:pt x="1136870" y="68394"/>
                  <a:pt x="1386990" y="49345"/>
                  <a:pt x="1524220" y="50050"/>
                </a:cubicBezTo>
                <a:cubicBezTo>
                  <a:pt x="1661450" y="50755"/>
                  <a:pt x="1676267" y="52519"/>
                  <a:pt x="1712603" y="64866"/>
                </a:cubicBezTo>
                <a:cubicBezTo>
                  <a:pt x="1748939" y="77213"/>
                  <a:pt x="1738709" y="88502"/>
                  <a:pt x="1742237" y="124133"/>
                </a:cubicBezTo>
                <a:cubicBezTo>
                  <a:pt x="1745765" y="159764"/>
                  <a:pt x="1733065" y="274770"/>
                  <a:pt x="1733770" y="278650"/>
                </a:cubicBezTo>
                <a:cubicBezTo>
                  <a:pt x="1734475" y="282530"/>
                  <a:pt x="1748587" y="184105"/>
                  <a:pt x="1746470" y="147416"/>
                </a:cubicBezTo>
                <a:cubicBezTo>
                  <a:pt x="1744353" y="110727"/>
                  <a:pt x="1830078" y="74391"/>
                  <a:pt x="1721070" y="58516"/>
                </a:cubicBezTo>
                <a:cubicBezTo>
                  <a:pt x="1612062" y="42641"/>
                  <a:pt x="1338659" y="59927"/>
                  <a:pt x="1092420" y="52166"/>
                </a:cubicBezTo>
                <a:cubicBezTo>
                  <a:pt x="846181" y="44405"/>
                  <a:pt x="421437" y="21122"/>
                  <a:pt x="243637" y="11950"/>
                </a:cubicBezTo>
                <a:cubicBezTo>
                  <a:pt x="65837" y="2778"/>
                  <a:pt x="-69277" y="-4631"/>
                  <a:pt x="38320" y="34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9FAF8E88-2E28-47C2-8FF6-2CE279A6FF22}"/>
              </a:ext>
            </a:extLst>
          </p:cNvPr>
          <p:cNvSpPr/>
          <p:nvPr/>
        </p:nvSpPr>
        <p:spPr>
          <a:xfrm>
            <a:off x="2533650" y="3204633"/>
            <a:ext cx="1489422" cy="55034"/>
          </a:xfrm>
          <a:custGeom>
            <a:avLst/>
            <a:gdLst>
              <a:gd name="connsiteX0" fmla="*/ 0 w 1489422"/>
              <a:gd name="connsiteY0" fmla="*/ 23284 h 55034"/>
              <a:gd name="connsiteX1" fmla="*/ 679450 w 1489422"/>
              <a:gd name="connsiteY1" fmla="*/ 33867 h 55034"/>
              <a:gd name="connsiteX2" fmla="*/ 1485900 w 1489422"/>
              <a:gd name="connsiteY2" fmla="*/ 55034 h 55034"/>
              <a:gd name="connsiteX3" fmla="*/ 992717 w 1489422"/>
              <a:gd name="connsiteY3" fmla="*/ 25400 h 55034"/>
              <a:gd name="connsiteX4" fmla="*/ 505883 w 1489422"/>
              <a:gd name="connsiteY4" fmla="*/ 0 h 55034"/>
              <a:gd name="connsiteX5" fmla="*/ 0 w 1489422"/>
              <a:gd name="connsiteY5" fmla="*/ 23284 h 5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9422" h="55034">
                <a:moveTo>
                  <a:pt x="0" y="23284"/>
                </a:moveTo>
                <a:lnTo>
                  <a:pt x="679450" y="33867"/>
                </a:lnTo>
                <a:lnTo>
                  <a:pt x="1485900" y="55034"/>
                </a:lnTo>
                <a:cubicBezTo>
                  <a:pt x="1538111" y="53623"/>
                  <a:pt x="992717" y="25400"/>
                  <a:pt x="992717" y="25400"/>
                </a:cubicBezTo>
                <a:lnTo>
                  <a:pt x="505883" y="0"/>
                </a:lnTo>
                <a:lnTo>
                  <a:pt x="0" y="232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8CD1DCD6-72E2-4121-93B2-C0F8639E3398}"/>
              </a:ext>
            </a:extLst>
          </p:cNvPr>
          <p:cNvSpPr/>
          <p:nvPr/>
        </p:nvSpPr>
        <p:spPr>
          <a:xfrm>
            <a:off x="2353733" y="3209052"/>
            <a:ext cx="115841" cy="937313"/>
          </a:xfrm>
          <a:custGeom>
            <a:avLst/>
            <a:gdLst>
              <a:gd name="connsiteX0" fmla="*/ 0 w 115841"/>
              <a:gd name="connsiteY0" fmla="*/ 6165 h 937313"/>
              <a:gd name="connsiteX1" fmla="*/ 55034 w 115841"/>
              <a:gd name="connsiteY1" fmla="*/ 67548 h 937313"/>
              <a:gd name="connsiteX2" fmla="*/ 52917 w 115841"/>
              <a:gd name="connsiteY2" fmla="*/ 435848 h 937313"/>
              <a:gd name="connsiteX3" fmla="*/ 114300 w 115841"/>
              <a:gd name="connsiteY3" fmla="*/ 895165 h 937313"/>
              <a:gd name="connsiteX4" fmla="*/ 95250 w 115841"/>
              <a:gd name="connsiteY4" fmla="*/ 842248 h 937313"/>
              <a:gd name="connsiteX5" fmla="*/ 71967 w 115841"/>
              <a:gd name="connsiteY5" fmla="*/ 238998 h 937313"/>
              <a:gd name="connsiteX6" fmla="*/ 55034 w 115841"/>
              <a:gd name="connsiteY6" fmla="*/ 29448 h 937313"/>
              <a:gd name="connsiteX7" fmla="*/ 0 w 115841"/>
              <a:gd name="connsiteY7" fmla="*/ 6165 h 93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41" h="937313">
                <a:moveTo>
                  <a:pt x="0" y="6165"/>
                </a:moveTo>
                <a:cubicBezTo>
                  <a:pt x="0" y="12515"/>
                  <a:pt x="46215" y="-4066"/>
                  <a:pt x="55034" y="67548"/>
                </a:cubicBezTo>
                <a:cubicBezTo>
                  <a:pt x="63854" y="139162"/>
                  <a:pt x="43039" y="297912"/>
                  <a:pt x="52917" y="435848"/>
                </a:cubicBezTo>
                <a:cubicBezTo>
                  <a:pt x="62795" y="573784"/>
                  <a:pt x="107245" y="827432"/>
                  <a:pt x="114300" y="895165"/>
                </a:cubicBezTo>
                <a:cubicBezTo>
                  <a:pt x="121355" y="962898"/>
                  <a:pt x="102305" y="951609"/>
                  <a:pt x="95250" y="842248"/>
                </a:cubicBezTo>
                <a:cubicBezTo>
                  <a:pt x="88195" y="732887"/>
                  <a:pt x="78670" y="374465"/>
                  <a:pt x="71967" y="238998"/>
                </a:cubicBezTo>
                <a:cubicBezTo>
                  <a:pt x="65264" y="103531"/>
                  <a:pt x="62795" y="69665"/>
                  <a:pt x="55034" y="29448"/>
                </a:cubicBezTo>
                <a:cubicBezTo>
                  <a:pt x="47273" y="-10769"/>
                  <a:pt x="0" y="-185"/>
                  <a:pt x="0" y="6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50019EA9-F2C8-4D86-875B-F5E5276AD9EB}"/>
              </a:ext>
            </a:extLst>
          </p:cNvPr>
          <p:cNvSpPr/>
          <p:nvPr/>
        </p:nvSpPr>
        <p:spPr>
          <a:xfrm>
            <a:off x="2351450" y="4116906"/>
            <a:ext cx="131769" cy="1177564"/>
          </a:xfrm>
          <a:custGeom>
            <a:avLst/>
            <a:gdLst>
              <a:gd name="connsiteX0" fmla="*/ 167 w 131769"/>
              <a:gd name="connsiteY0" fmla="*/ 27527 h 1177564"/>
              <a:gd name="connsiteX1" fmla="*/ 42500 w 131769"/>
              <a:gd name="connsiteY1" fmla="*/ 679461 h 1177564"/>
              <a:gd name="connsiteX2" fmla="*/ 61550 w 131769"/>
              <a:gd name="connsiteY2" fmla="*/ 1037177 h 1177564"/>
              <a:gd name="connsiteX3" fmla="*/ 131400 w 131769"/>
              <a:gd name="connsiteY3" fmla="*/ 1176877 h 1177564"/>
              <a:gd name="connsiteX4" fmla="*/ 89067 w 131769"/>
              <a:gd name="connsiteY4" fmla="*/ 1079511 h 1177564"/>
              <a:gd name="connsiteX5" fmla="*/ 86950 w 131769"/>
              <a:gd name="connsiteY5" fmla="*/ 840327 h 1177564"/>
              <a:gd name="connsiteX6" fmla="*/ 29800 w 131769"/>
              <a:gd name="connsiteY6" fmla="*/ 190511 h 1177564"/>
              <a:gd name="connsiteX7" fmla="*/ 167 w 131769"/>
              <a:gd name="connsiteY7" fmla="*/ 27527 h 117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769" h="1177564">
                <a:moveTo>
                  <a:pt x="167" y="27527"/>
                </a:moveTo>
                <a:cubicBezTo>
                  <a:pt x="2284" y="109019"/>
                  <a:pt x="32270" y="511186"/>
                  <a:pt x="42500" y="679461"/>
                </a:cubicBezTo>
                <a:cubicBezTo>
                  <a:pt x="52730" y="847736"/>
                  <a:pt x="46733" y="954274"/>
                  <a:pt x="61550" y="1037177"/>
                </a:cubicBezTo>
                <a:cubicBezTo>
                  <a:pt x="76367" y="1120080"/>
                  <a:pt x="126814" y="1169821"/>
                  <a:pt x="131400" y="1176877"/>
                </a:cubicBezTo>
                <a:cubicBezTo>
                  <a:pt x="135986" y="1183933"/>
                  <a:pt x="96475" y="1135603"/>
                  <a:pt x="89067" y="1079511"/>
                </a:cubicBezTo>
                <a:cubicBezTo>
                  <a:pt x="81659" y="1023419"/>
                  <a:pt x="96828" y="988494"/>
                  <a:pt x="86950" y="840327"/>
                </a:cubicBezTo>
                <a:cubicBezTo>
                  <a:pt x="77072" y="692160"/>
                  <a:pt x="43205" y="322097"/>
                  <a:pt x="29800" y="190511"/>
                </a:cubicBezTo>
                <a:cubicBezTo>
                  <a:pt x="16395" y="58925"/>
                  <a:pt x="-1950" y="-53965"/>
                  <a:pt x="167" y="275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535A0033-CF2E-48BC-8FBE-915B8BACEC84}"/>
              </a:ext>
            </a:extLst>
          </p:cNvPr>
          <p:cNvSpPr/>
          <p:nvPr/>
        </p:nvSpPr>
        <p:spPr>
          <a:xfrm>
            <a:off x="2423860" y="5216626"/>
            <a:ext cx="1981694" cy="485471"/>
          </a:xfrm>
          <a:custGeom>
            <a:avLst/>
            <a:gdLst>
              <a:gd name="connsiteX0" fmla="*/ 10307 w 1981694"/>
              <a:gd name="connsiteY0" fmla="*/ 957 h 485471"/>
              <a:gd name="connsiteX1" fmla="*/ 86507 w 1981694"/>
              <a:gd name="connsiteY1" fmla="*/ 161824 h 485471"/>
              <a:gd name="connsiteX2" fmla="*/ 395540 w 1981694"/>
              <a:gd name="connsiteY2" fmla="*/ 301524 h 485471"/>
              <a:gd name="connsiteX3" fmla="*/ 1210457 w 1981694"/>
              <a:gd name="connsiteY3" fmla="*/ 350207 h 485471"/>
              <a:gd name="connsiteX4" fmla="*/ 1667657 w 1981694"/>
              <a:gd name="connsiteY4" fmla="*/ 354441 h 485471"/>
              <a:gd name="connsiteX5" fmla="*/ 1693057 w 1981694"/>
              <a:gd name="connsiteY5" fmla="*/ 358674 h 485471"/>
              <a:gd name="connsiteX6" fmla="*/ 1883557 w 1981694"/>
              <a:gd name="connsiteY6" fmla="*/ 470857 h 485471"/>
              <a:gd name="connsiteX7" fmla="*/ 1980923 w 1981694"/>
              <a:gd name="connsiteY7" fmla="*/ 479324 h 485471"/>
              <a:gd name="connsiteX8" fmla="*/ 1834873 w 1981694"/>
              <a:gd name="connsiteY8" fmla="*/ 426407 h 485471"/>
              <a:gd name="connsiteX9" fmla="*/ 1695173 w 1981694"/>
              <a:gd name="connsiteY9" fmla="*/ 343857 h 485471"/>
              <a:gd name="connsiteX10" fmla="*/ 1113090 w 1981694"/>
              <a:gd name="connsiteY10" fmla="*/ 329041 h 485471"/>
              <a:gd name="connsiteX11" fmla="*/ 272773 w 1981694"/>
              <a:gd name="connsiteY11" fmla="*/ 240141 h 485471"/>
              <a:gd name="connsiteX12" fmla="*/ 10307 w 1981694"/>
              <a:gd name="connsiteY12" fmla="*/ 957 h 48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1694" h="485471">
                <a:moveTo>
                  <a:pt x="10307" y="957"/>
                </a:moveTo>
                <a:cubicBezTo>
                  <a:pt x="-20737" y="-12096"/>
                  <a:pt x="22302" y="111730"/>
                  <a:pt x="86507" y="161824"/>
                </a:cubicBezTo>
                <a:cubicBezTo>
                  <a:pt x="150713" y="211919"/>
                  <a:pt x="208215" y="270127"/>
                  <a:pt x="395540" y="301524"/>
                </a:cubicBezTo>
                <a:cubicBezTo>
                  <a:pt x="582865" y="332921"/>
                  <a:pt x="998438" y="341388"/>
                  <a:pt x="1210457" y="350207"/>
                </a:cubicBezTo>
                <a:cubicBezTo>
                  <a:pt x="1422476" y="359026"/>
                  <a:pt x="1587224" y="353030"/>
                  <a:pt x="1667657" y="354441"/>
                </a:cubicBezTo>
                <a:cubicBezTo>
                  <a:pt x="1748090" y="355852"/>
                  <a:pt x="1657074" y="339271"/>
                  <a:pt x="1693057" y="358674"/>
                </a:cubicBezTo>
                <a:cubicBezTo>
                  <a:pt x="1729040" y="378077"/>
                  <a:pt x="1835579" y="450749"/>
                  <a:pt x="1883557" y="470857"/>
                </a:cubicBezTo>
                <a:cubicBezTo>
                  <a:pt x="1931535" y="490965"/>
                  <a:pt x="1989037" y="486732"/>
                  <a:pt x="1980923" y="479324"/>
                </a:cubicBezTo>
                <a:cubicBezTo>
                  <a:pt x="1972809" y="471916"/>
                  <a:pt x="1882498" y="448985"/>
                  <a:pt x="1834873" y="426407"/>
                </a:cubicBezTo>
                <a:cubicBezTo>
                  <a:pt x="1787248" y="403829"/>
                  <a:pt x="1815470" y="360085"/>
                  <a:pt x="1695173" y="343857"/>
                </a:cubicBezTo>
                <a:cubicBezTo>
                  <a:pt x="1574876" y="327629"/>
                  <a:pt x="1350157" y="346327"/>
                  <a:pt x="1113090" y="329041"/>
                </a:cubicBezTo>
                <a:cubicBezTo>
                  <a:pt x="876023" y="311755"/>
                  <a:pt x="456923" y="291294"/>
                  <a:pt x="272773" y="240141"/>
                </a:cubicBezTo>
                <a:cubicBezTo>
                  <a:pt x="88623" y="188988"/>
                  <a:pt x="41351" y="14010"/>
                  <a:pt x="10307" y="9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9820BCA9-869E-4A2C-AA12-E9412A3053D6}"/>
              </a:ext>
            </a:extLst>
          </p:cNvPr>
          <p:cNvSpPr/>
          <p:nvPr/>
        </p:nvSpPr>
        <p:spPr>
          <a:xfrm>
            <a:off x="4203397" y="5598749"/>
            <a:ext cx="2033575" cy="39534"/>
          </a:xfrm>
          <a:custGeom>
            <a:avLst/>
            <a:gdLst>
              <a:gd name="connsiteX0" fmla="*/ 10886 w 2033575"/>
              <a:gd name="connsiteY0" fmla="*/ 1951 h 39534"/>
              <a:gd name="connsiteX1" fmla="*/ 1920120 w 2033575"/>
              <a:gd name="connsiteY1" fmla="*/ 37934 h 39534"/>
              <a:gd name="connsiteX2" fmla="*/ 1824870 w 2033575"/>
              <a:gd name="connsiteY2" fmla="*/ 33701 h 39534"/>
              <a:gd name="connsiteX3" fmla="*/ 1170820 w 2033575"/>
              <a:gd name="connsiteY3" fmla="*/ 8301 h 39534"/>
              <a:gd name="connsiteX4" fmla="*/ 10886 w 2033575"/>
              <a:gd name="connsiteY4" fmla="*/ 1951 h 3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575" h="39534">
                <a:moveTo>
                  <a:pt x="10886" y="1951"/>
                </a:moveTo>
                <a:cubicBezTo>
                  <a:pt x="135769" y="6890"/>
                  <a:pt x="1617789" y="32642"/>
                  <a:pt x="1920120" y="37934"/>
                </a:cubicBezTo>
                <a:cubicBezTo>
                  <a:pt x="2222451" y="43226"/>
                  <a:pt x="1824870" y="33701"/>
                  <a:pt x="1824870" y="33701"/>
                </a:cubicBezTo>
                <a:cubicBezTo>
                  <a:pt x="1699987" y="28762"/>
                  <a:pt x="1471034" y="14298"/>
                  <a:pt x="1170820" y="8301"/>
                </a:cubicBezTo>
                <a:cubicBezTo>
                  <a:pt x="870606" y="2304"/>
                  <a:pt x="-113997" y="-2988"/>
                  <a:pt x="10886" y="19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992993DE-8A2C-4144-A221-1314F2901CAE}"/>
              </a:ext>
            </a:extLst>
          </p:cNvPr>
          <p:cNvSpPr/>
          <p:nvPr/>
        </p:nvSpPr>
        <p:spPr>
          <a:xfrm>
            <a:off x="4196080" y="5222240"/>
            <a:ext cx="1900547" cy="52092"/>
          </a:xfrm>
          <a:custGeom>
            <a:avLst/>
            <a:gdLst>
              <a:gd name="connsiteX0" fmla="*/ 0 w 1900547"/>
              <a:gd name="connsiteY0" fmla="*/ 0 h 52092"/>
              <a:gd name="connsiteX1" fmla="*/ 55880 w 1900547"/>
              <a:gd name="connsiteY1" fmla="*/ 0 h 52092"/>
              <a:gd name="connsiteX2" fmla="*/ 1590040 w 1900547"/>
              <a:gd name="connsiteY2" fmla="*/ 50800 h 52092"/>
              <a:gd name="connsiteX3" fmla="*/ 1899920 w 1900547"/>
              <a:gd name="connsiteY3" fmla="*/ 35560 h 52092"/>
              <a:gd name="connsiteX4" fmla="*/ 1676400 w 1900547"/>
              <a:gd name="connsiteY4" fmla="*/ 20320 h 52092"/>
              <a:gd name="connsiteX5" fmla="*/ 960120 w 1900547"/>
              <a:gd name="connsiteY5" fmla="*/ 0 h 52092"/>
              <a:gd name="connsiteX6" fmla="*/ 0 w 1900547"/>
              <a:gd name="connsiteY6" fmla="*/ 0 h 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547" h="52092">
                <a:moveTo>
                  <a:pt x="0" y="0"/>
                </a:moveTo>
                <a:lnTo>
                  <a:pt x="55880" y="0"/>
                </a:lnTo>
                <a:lnTo>
                  <a:pt x="1590040" y="50800"/>
                </a:lnTo>
                <a:cubicBezTo>
                  <a:pt x="1897380" y="56727"/>
                  <a:pt x="1885527" y="40640"/>
                  <a:pt x="1899920" y="35560"/>
                </a:cubicBezTo>
                <a:cubicBezTo>
                  <a:pt x="1914313" y="30480"/>
                  <a:pt x="1676400" y="20320"/>
                  <a:pt x="1676400" y="20320"/>
                </a:cubicBezTo>
                <a:lnTo>
                  <a:pt x="960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4E7485B4-CDEA-4A73-A66B-AD39401A026B}"/>
              </a:ext>
            </a:extLst>
          </p:cNvPr>
          <p:cNvSpPr/>
          <p:nvPr/>
        </p:nvSpPr>
        <p:spPr>
          <a:xfrm>
            <a:off x="2592483" y="3073179"/>
            <a:ext cx="1196624" cy="91831"/>
          </a:xfrm>
          <a:custGeom>
            <a:avLst/>
            <a:gdLst>
              <a:gd name="connsiteX0" fmla="*/ 434 w 1196624"/>
              <a:gd name="connsiteY0" fmla="*/ 221 h 91831"/>
              <a:gd name="connsiteX1" fmla="*/ 138017 w 1196624"/>
              <a:gd name="connsiteY1" fmla="*/ 76421 h 91831"/>
              <a:gd name="connsiteX2" fmla="*/ 675650 w 1196624"/>
              <a:gd name="connsiteY2" fmla="*/ 91238 h 91831"/>
              <a:gd name="connsiteX3" fmla="*/ 1147667 w 1196624"/>
              <a:gd name="connsiteY3" fmla="*/ 65838 h 91831"/>
              <a:gd name="connsiteX4" fmla="*/ 1181534 w 1196624"/>
              <a:gd name="connsiteY4" fmla="*/ 8688 h 91831"/>
              <a:gd name="connsiteX5" fmla="*/ 1145550 w 1196624"/>
              <a:gd name="connsiteY5" fmla="*/ 57371 h 91831"/>
              <a:gd name="connsiteX6" fmla="*/ 707400 w 1196624"/>
              <a:gd name="connsiteY6" fmla="*/ 61604 h 91831"/>
              <a:gd name="connsiteX7" fmla="*/ 121084 w 1196624"/>
              <a:gd name="connsiteY7" fmla="*/ 53138 h 91831"/>
              <a:gd name="connsiteX8" fmla="*/ 434 w 1196624"/>
              <a:gd name="connsiteY8" fmla="*/ 221 h 9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24" h="91831">
                <a:moveTo>
                  <a:pt x="434" y="221"/>
                </a:moveTo>
                <a:cubicBezTo>
                  <a:pt x="3256" y="4102"/>
                  <a:pt x="25481" y="61252"/>
                  <a:pt x="138017" y="76421"/>
                </a:cubicBezTo>
                <a:cubicBezTo>
                  <a:pt x="250553" y="91591"/>
                  <a:pt x="507375" y="93002"/>
                  <a:pt x="675650" y="91238"/>
                </a:cubicBezTo>
                <a:cubicBezTo>
                  <a:pt x="843925" y="89474"/>
                  <a:pt x="1063353" y="79596"/>
                  <a:pt x="1147667" y="65838"/>
                </a:cubicBezTo>
                <a:cubicBezTo>
                  <a:pt x="1231981" y="52080"/>
                  <a:pt x="1181887" y="10099"/>
                  <a:pt x="1181534" y="8688"/>
                </a:cubicBezTo>
                <a:cubicBezTo>
                  <a:pt x="1181181" y="7277"/>
                  <a:pt x="1224572" y="48552"/>
                  <a:pt x="1145550" y="57371"/>
                </a:cubicBezTo>
                <a:cubicBezTo>
                  <a:pt x="1066528" y="66190"/>
                  <a:pt x="878144" y="62310"/>
                  <a:pt x="707400" y="61604"/>
                </a:cubicBezTo>
                <a:cubicBezTo>
                  <a:pt x="536656" y="60899"/>
                  <a:pt x="236795" y="61605"/>
                  <a:pt x="121084" y="53138"/>
                </a:cubicBezTo>
                <a:cubicBezTo>
                  <a:pt x="5373" y="44671"/>
                  <a:pt x="-2388" y="-3660"/>
                  <a:pt x="434" y="2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44BFE410-B116-494E-B1FE-6F54F82F1166}"/>
              </a:ext>
            </a:extLst>
          </p:cNvPr>
          <p:cNvSpPr/>
          <p:nvPr/>
        </p:nvSpPr>
        <p:spPr>
          <a:xfrm>
            <a:off x="2594936" y="2901948"/>
            <a:ext cx="76605" cy="179467"/>
          </a:xfrm>
          <a:custGeom>
            <a:avLst/>
            <a:gdLst>
              <a:gd name="connsiteX0" fmla="*/ 76297 w 76605"/>
              <a:gd name="connsiteY0" fmla="*/ 2 h 179467"/>
              <a:gd name="connsiteX1" fmla="*/ 12797 w 76605"/>
              <a:gd name="connsiteY1" fmla="*/ 61385 h 179467"/>
              <a:gd name="connsiteX2" fmla="*/ 97 w 76605"/>
              <a:gd name="connsiteY2" fmla="*/ 175685 h 179467"/>
              <a:gd name="connsiteX3" fmla="*/ 8564 w 76605"/>
              <a:gd name="connsiteY3" fmla="*/ 143935 h 179467"/>
              <a:gd name="connsiteX4" fmla="*/ 36081 w 76605"/>
              <a:gd name="connsiteY4" fmla="*/ 63502 h 179467"/>
              <a:gd name="connsiteX5" fmla="*/ 76297 w 76605"/>
              <a:gd name="connsiteY5" fmla="*/ 2 h 17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05" h="179467">
                <a:moveTo>
                  <a:pt x="76297" y="2"/>
                </a:moveTo>
                <a:cubicBezTo>
                  <a:pt x="72416" y="-351"/>
                  <a:pt x="25497" y="32105"/>
                  <a:pt x="12797" y="61385"/>
                </a:cubicBezTo>
                <a:cubicBezTo>
                  <a:pt x="97" y="90665"/>
                  <a:pt x="802" y="161927"/>
                  <a:pt x="97" y="175685"/>
                </a:cubicBezTo>
                <a:cubicBezTo>
                  <a:pt x="-609" y="189443"/>
                  <a:pt x="2567" y="162632"/>
                  <a:pt x="8564" y="143935"/>
                </a:cubicBezTo>
                <a:cubicBezTo>
                  <a:pt x="14561" y="125238"/>
                  <a:pt x="25851" y="85727"/>
                  <a:pt x="36081" y="63502"/>
                </a:cubicBezTo>
                <a:cubicBezTo>
                  <a:pt x="46311" y="41277"/>
                  <a:pt x="80178" y="355"/>
                  <a:pt x="76297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D9171D3C-D13A-4656-86F6-D24DECB6A07A}"/>
              </a:ext>
            </a:extLst>
          </p:cNvPr>
          <p:cNvSpPr/>
          <p:nvPr/>
        </p:nvSpPr>
        <p:spPr>
          <a:xfrm>
            <a:off x="2669117" y="2895600"/>
            <a:ext cx="1077972" cy="52917"/>
          </a:xfrm>
          <a:custGeom>
            <a:avLst/>
            <a:gdLst>
              <a:gd name="connsiteX0" fmla="*/ 0 w 1077972"/>
              <a:gd name="connsiteY0" fmla="*/ 0 h 52917"/>
              <a:gd name="connsiteX1" fmla="*/ 618066 w 1077972"/>
              <a:gd name="connsiteY1" fmla="*/ 25400 h 52917"/>
              <a:gd name="connsiteX2" fmla="*/ 1032933 w 1077972"/>
              <a:gd name="connsiteY2" fmla="*/ 42333 h 52917"/>
              <a:gd name="connsiteX3" fmla="*/ 1066800 w 1077972"/>
              <a:gd name="connsiteY3" fmla="*/ 52917 h 52917"/>
              <a:gd name="connsiteX4" fmla="*/ 842433 w 1077972"/>
              <a:gd name="connsiteY4" fmla="*/ 46567 h 52917"/>
              <a:gd name="connsiteX5" fmla="*/ 196850 w 1077972"/>
              <a:gd name="connsiteY5" fmla="*/ 25400 h 52917"/>
              <a:gd name="connsiteX6" fmla="*/ 0 w 1077972"/>
              <a:gd name="connsiteY6" fmla="*/ 0 h 5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72" h="52917">
                <a:moveTo>
                  <a:pt x="0" y="0"/>
                </a:moveTo>
                <a:lnTo>
                  <a:pt x="618066" y="25400"/>
                </a:lnTo>
                <a:lnTo>
                  <a:pt x="1032933" y="42333"/>
                </a:lnTo>
                <a:cubicBezTo>
                  <a:pt x="1107722" y="46919"/>
                  <a:pt x="1066800" y="52917"/>
                  <a:pt x="1066800" y="52917"/>
                </a:cubicBezTo>
                <a:lnTo>
                  <a:pt x="842433" y="46567"/>
                </a:lnTo>
                <a:lnTo>
                  <a:pt x="196850" y="25400"/>
                </a:lnTo>
                <a:cubicBezTo>
                  <a:pt x="54328" y="19756"/>
                  <a:pt x="20814" y="1622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3EA6BD1F-FC0B-43E8-BE48-DC49FBF19313}"/>
              </a:ext>
            </a:extLst>
          </p:cNvPr>
          <p:cNvSpPr/>
          <p:nvPr/>
        </p:nvSpPr>
        <p:spPr>
          <a:xfrm>
            <a:off x="3731613" y="2954619"/>
            <a:ext cx="54461" cy="167904"/>
          </a:xfrm>
          <a:custGeom>
            <a:avLst/>
            <a:gdLst>
              <a:gd name="connsiteX0" fmla="*/ 70 w 54461"/>
              <a:gd name="connsiteY0" fmla="*/ 248 h 167904"/>
              <a:gd name="connsiteX1" fmla="*/ 31820 w 54461"/>
              <a:gd name="connsiteY1" fmla="*/ 78564 h 167904"/>
              <a:gd name="connsiteX2" fmla="*/ 10654 w 54461"/>
              <a:gd name="connsiteY2" fmla="*/ 167464 h 167904"/>
              <a:gd name="connsiteX3" fmla="*/ 52987 w 54461"/>
              <a:gd name="connsiteY3" fmla="*/ 110314 h 167904"/>
              <a:gd name="connsiteX4" fmla="*/ 42404 w 54461"/>
              <a:gd name="connsiteY4" fmla="*/ 55281 h 167904"/>
              <a:gd name="connsiteX5" fmla="*/ 70 w 54461"/>
              <a:gd name="connsiteY5" fmla="*/ 248 h 16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1" h="167904">
                <a:moveTo>
                  <a:pt x="70" y="248"/>
                </a:moveTo>
                <a:cubicBezTo>
                  <a:pt x="-1694" y="4128"/>
                  <a:pt x="30056" y="50695"/>
                  <a:pt x="31820" y="78564"/>
                </a:cubicBezTo>
                <a:cubicBezTo>
                  <a:pt x="33584" y="106433"/>
                  <a:pt x="7126" y="162172"/>
                  <a:pt x="10654" y="167464"/>
                </a:cubicBezTo>
                <a:cubicBezTo>
                  <a:pt x="14182" y="172756"/>
                  <a:pt x="47695" y="129011"/>
                  <a:pt x="52987" y="110314"/>
                </a:cubicBezTo>
                <a:cubicBezTo>
                  <a:pt x="58279" y="91617"/>
                  <a:pt x="48049" y="71509"/>
                  <a:pt x="42404" y="55281"/>
                </a:cubicBezTo>
                <a:cubicBezTo>
                  <a:pt x="36760" y="39053"/>
                  <a:pt x="1834" y="-3632"/>
                  <a:pt x="70" y="2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4D965900-140A-4FF3-AC39-B48FB0A5181E}"/>
              </a:ext>
            </a:extLst>
          </p:cNvPr>
          <p:cNvSpPr/>
          <p:nvPr/>
        </p:nvSpPr>
        <p:spPr>
          <a:xfrm>
            <a:off x="2660650" y="3047609"/>
            <a:ext cx="1054379" cy="53804"/>
          </a:xfrm>
          <a:custGeom>
            <a:avLst/>
            <a:gdLst>
              <a:gd name="connsiteX0" fmla="*/ 0 w 1054379"/>
              <a:gd name="connsiteY0" fmla="*/ 34258 h 53804"/>
              <a:gd name="connsiteX1" fmla="*/ 590550 w 1054379"/>
              <a:gd name="connsiteY1" fmla="*/ 32141 h 53804"/>
              <a:gd name="connsiteX2" fmla="*/ 1013883 w 1054379"/>
              <a:gd name="connsiteY2" fmla="*/ 27908 h 53804"/>
              <a:gd name="connsiteX3" fmla="*/ 1028700 w 1054379"/>
              <a:gd name="connsiteY3" fmla="*/ 391 h 53804"/>
              <a:gd name="connsiteX4" fmla="*/ 937683 w 1054379"/>
              <a:gd name="connsiteY4" fmla="*/ 51191 h 53804"/>
              <a:gd name="connsiteX5" fmla="*/ 482600 w 1054379"/>
              <a:gd name="connsiteY5" fmla="*/ 46958 h 53804"/>
              <a:gd name="connsiteX6" fmla="*/ 0 w 1054379"/>
              <a:gd name="connsiteY6" fmla="*/ 34258 h 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379" h="53804">
                <a:moveTo>
                  <a:pt x="0" y="34258"/>
                </a:moveTo>
                <a:lnTo>
                  <a:pt x="590550" y="32141"/>
                </a:lnTo>
                <a:lnTo>
                  <a:pt x="1013883" y="27908"/>
                </a:lnTo>
                <a:cubicBezTo>
                  <a:pt x="1086908" y="22616"/>
                  <a:pt x="1041400" y="-3489"/>
                  <a:pt x="1028700" y="391"/>
                </a:cubicBezTo>
                <a:cubicBezTo>
                  <a:pt x="1016000" y="4271"/>
                  <a:pt x="1028700" y="43430"/>
                  <a:pt x="937683" y="51191"/>
                </a:cubicBezTo>
                <a:cubicBezTo>
                  <a:pt x="846666" y="58952"/>
                  <a:pt x="482600" y="46958"/>
                  <a:pt x="482600" y="46958"/>
                </a:cubicBezTo>
                <a:lnTo>
                  <a:pt x="0" y="342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02D9592E-339E-4B3E-85E9-E0251706E63E}"/>
              </a:ext>
            </a:extLst>
          </p:cNvPr>
          <p:cNvSpPr/>
          <p:nvPr/>
        </p:nvSpPr>
        <p:spPr>
          <a:xfrm>
            <a:off x="2779161" y="2956938"/>
            <a:ext cx="46620" cy="108034"/>
          </a:xfrm>
          <a:custGeom>
            <a:avLst/>
            <a:gdLst>
              <a:gd name="connsiteX0" fmla="*/ 22 w 46620"/>
              <a:gd name="connsiteY0" fmla="*/ 45 h 108034"/>
              <a:gd name="connsiteX1" fmla="*/ 40239 w 46620"/>
              <a:gd name="connsiteY1" fmla="*/ 48729 h 108034"/>
              <a:gd name="connsiteX2" fmla="*/ 27539 w 46620"/>
              <a:gd name="connsiteY2" fmla="*/ 107995 h 108034"/>
              <a:gd name="connsiteX3" fmla="*/ 46589 w 46620"/>
              <a:gd name="connsiteY3" fmla="*/ 57195 h 108034"/>
              <a:gd name="connsiteX4" fmla="*/ 22 w 46620"/>
              <a:gd name="connsiteY4" fmla="*/ 45 h 10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20" h="108034">
                <a:moveTo>
                  <a:pt x="22" y="45"/>
                </a:moveTo>
                <a:cubicBezTo>
                  <a:pt x="-1036" y="-1366"/>
                  <a:pt x="35653" y="30737"/>
                  <a:pt x="40239" y="48729"/>
                </a:cubicBezTo>
                <a:cubicBezTo>
                  <a:pt x="44825" y="66721"/>
                  <a:pt x="26481" y="106584"/>
                  <a:pt x="27539" y="107995"/>
                </a:cubicBezTo>
                <a:cubicBezTo>
                  <a:pt x="28597" y="109406"/>
                  <a:pt x="45178" y="72717"/>
                  <a:pt x="46589" y="57195"/>
                </a:cubicBezTo>
                <a:cubicBezTo>
                  <a:pt x="48000" y="41673"/>
                  <a:pt x="1080" y="1456"/>
                  <a:pt x="22" y="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D7A06C89-54C0-4CA7-8FB1-8D90333FE099}"/>
              </a:ext>
            </a:extLst>
          </p:cNvPr>
          <p:cNvSpPr/>
          <p:nvPr/>
        </p:nvSpPr>
        <p:spPr>
          <a:xfrm>
            <a:off x="2944283" y="2960951"/>
            <a:ext cx="13201" cy="107032"/>
          </a:xfrm>
          <a:custGeom>
            <a:avLst/>
            <a:gdLst>
              <a:gd name="connsiteX0" fmla="*/ 0 w 13201"/>
              <a:gd name="connsiteY0" fmla="*/ 266 h 107032"/>
              <a:gd name="connsiteX1" fmla="*/ 12700 w 13201"/>
              <a:gd name="connsiteY1" fmla="*/ 103982 h 107032"/>
              <a:gd name="connsiteX2" fmla="*/ 12700 w 13201"/>
              <a:gd name="connsiteY2" fmla="*/ 74349 h 107032"/>
              <a:gd name="connsiteX3" fmla="*/ 0 w 13201"/>
              <a:gd name="connsiteY3" fmla="*/ 266 h 10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1" h="107032">
                <a:moveTo>
                  <a:pt x="0" y="266"/>
                </a:moveTo>
                <a:cubicBezTo>
                  <a:pt x="0" y="5205"/>
                  <a:pt x="10583" y="91635"/>
                  <a:pt x="12700" y="103982"/>
                </a:cubicBezTo>
                <a:cubicBezTo>
                  <a:pt x="14817" y="116329"/>
                  <a:pt x="9172" y="88107"/>
                  <a:pt x="12700" y="74349"/>
                </a:cubicBezTo>
                <a:cubicBezTo>
                  <a:pt x="16228" y="60591"/>
                  <a:pt x="0" y="-4673"/>
                  <a:pt x="0" y="2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C5ED27B4-A3A4-4D30-B190-8476FFC9DBB4}"/>
              </a:ext>
            </a:extLst>
          </p:cNvPr>
          <p:cNvSpPr/>
          <p:nvPr/>
        </p:nvSpPr>
        <p:spPr>
          <a:xfrm>
            <a:off x="3090593" y="2964391"/>
            <a:ext cx="35760" cy="110187"/>
          </a:xfrm>
          <a:custGeom>
            <a:avLst/>
            <a:gdLst>
              <a:gd name="connsiteX0" fmla="*/ 1857 w 35760"/>
              <a:gd name="connsiteY0" fmla="*/ 1059 h 110187"/>
              <a:gd name="connsiteX1" fmla="*/ 35724 w 35760"/>
              <a:gd name="connsiteY1" fmla="*/ 109009 h 110187"/>
              <a:gd name="connsiteX2" fmla="*/ 8207 w 35760"/>
              <a:gd name="connsiteY2" fmla="*/ 56092 h 110187"/>
              <a:gd name="connsiteX3" fmla="*/ 1857 w 35760"/>
              <a:gd name="connsiteY3" fmla="*/ 1059 h 1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60" h="110187">
                <a:moveTo>
                  <a:pt x="1857" y="1059"/>
                </a:moveTo>
                <a:cubicBezTo>
                  <a:pt x="6443" y="9879"/>
                  <a:pt x="34666" y="99837"/>
                  <a:pt x="35724" y="109009"/>
                </a:cubicBezTo>
                <a:cubicBezTo>
                  <a:pt x="36782" y="118181"/>
                  <a:pt x="14557" y="71262"/>
                  <a:pt x="8207" y="56092"/>
                </a:cubicBezTo>
                <a:cubicBezTo>
                  <a:pt x="1857" y="40923"/>
                  <a:pt x="-2729" y="-7761"/>
                  <a:pt x="1857" y="10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0DBD2DB3-6C8C-4F45-AC27-31B76C1049FD}"/>
              </a:ext>
            </a:extLst>
          </p:cNvPr>
          <p:cNvSpPr/>
          <p:nvPr/>
        </p:nvSpPr>
        <p:spPr>
          <a:xfrm>
            <a:off x="3223260" y="2979650"/>
            <a:ext cx="55565" cy="111163"/>
          </a:xfrm>
          <a:custGeom>
            <a:avLst/>
            <a:gdLst>
              <a:gd name="connsiteX0" fmla="*/ 53340 w 55565"/>
              <a:gd name="connsiteY0" fmla="*/ 9083 h 111163"/>
              <a:gd name="connsiteX1" fmla="*/ 42757 w 55565"/>
              <a:gd name="connsiteY1" fmla="*/ 106450 h 111163"/>
              <a:gd name="connsiteX2" fmla="*/ 8890 w 55565"/>
              <a:gd name="connsiteY2" fmla="*/ 87400 h 111163"/>
              <a:gd name="connsiteX3" fmla="*/ 2540 w 55565"/>
              <a:gd name="connsiteY3" fmla="*/ 13317 h 111163"/>
              <a:gd name="connsiteX4" fmla="*/ 53340 w 55565"/>
              <a:gd name="connsiteY4" fmla="*/ 9083 h 11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5" h="111163">
                <a:moveTo>
                  <a:pt x="53340" y="9083"/>
                </a:moveTo>
                <a:cubicBezTo>
                  <a:pt x="60043" y="24605"/>
                  <a:pt x="50165" y="93397"/>
                  <a:pt x="42757" y="106450"/>
                </a:cubicBezTo>
                <a:cubicBezTo>
                  <a:pt x="35349" y="119503"/>
                  <a:pt x="15593" y="102922"/>
                  <a:pt x="8890" y="87400"/>
                </a:cubicBezTo>
                <a:cubicBezTo>
                  <a:pt x="2187" y="71878"/>
                  <a:pt x="-3457" y="26722"/>
                  <a:pt x="2540" y="13317"/>
                </a:cubicBezTo>
                <a:cubicBezTo>
                  <a:pt x="8537" y="-88"/>
                  <a:pt x="46637" y="-6439"/>
                  <a:pt x="53340" y="90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5AC31D9D-00AC-43D1-944A-9DC1EC166C91}"/>
              </a:ext>
            </a:extLst>
          </p:cNvPr>
          <p:cNvSpPr/>
          <p:nvPr/>
        </p:nvSpPr>
        <p:spPr>
          <a:xfrm>
            <a:off x="3420384" y="2958419"/>
            <a:ext cx="17083" cy="127842"/>
          </a:xfrm>
          <a:custGeom>
            <a:avLst/>
            <a:gdLst>
              <a:gd name="connsiteX0" fmla="*/ 2266 w 17083"/>
              <a:gd name="connsiteY0" fmla="*/ 681 h 127842"/>
              <a:gd name="connsiteX1" fmla="*/ 17083 w 17083"/>
              <a:gd name="connsiteY1" fmla="*/ 125564 h 127842"/>
              <a:gd name="connsiteX2" fmla="*/ 2266 w 17083"/>
              <a:gd name="connsiteY2" fmla="*/ 76881 h 127842"/>
              <a:gd name="connsiteX3" fmla="*/ 2266 w 17083"/>
              <a:gd name="connsiteY3" fmla="*/ 681 h 12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3" h="127842">
                <a:moveTo>
                  <a:pt x="2266" y="681"/>
                </a:moveTo>
                <a:cubicBezTo>
                  <a:pt x="4735" y="8795"/>
                  <a:pt x="17083" y="112864"/>
                  <a:pt x="17083" y="125564"/>
                </a:cubicBezTo>
                <a:cubicBezTo>
                  <a:pt x="17083" y="138264"/>
                  <a:pt x="5794" y="94520"/>
                  <a:pt x="2266" y="76881"/>
                </a:cubicBezTo>
                <a:cubicBezTo>
                  <a:pt x="-1262" y="59242"/>
                  <a:pt x="-203" y="-7433"/>
                  <a:pt x="2266" y="6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03A4FDDB-0C74-4C69-931C-D3D160B30A66}"/>
              </a:ext>
            </a:extLst>
          </p:cNvPr>
          <p:cNvSpPr/>
          <p:nvPr/>
        </p:nvSpPr>
        <p:spPr>
          <a:xfrm>
            <a:off x="3552986" y="2953810"/>
            <a:ext cx="26345" cy="134079"/>
          </a:xfrm>
          <a:custGeom>
            <a:avLst/>
            <a:gdLst>
              <a:gd name="connsiteX0" fmla="*/ 897 w 26345"/>
              <a:gd name="connsiteY0" fmla="*/ 1057 h 134079"/>
              <a:gd name="connsiteX1" fmla="*/ 26297 w 26345"/>
              <a:gd name="connsiteY1" fmla="*/ 132290 h 134079"/>
              <a:gd name="connsiteX2" fmla="*/ 7247 w 26345"/>
              <a:gd name="connsiteY2" fmla="*/ 73023 h 134079"/>
              <a:gd name="connsiteX3" fmla="*/ 897 w 26345"/>
              <a:gd name="connsiteY3" fmla="*/ 1057 h 13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45" h="134079">
                <a:moveTo>
                  <a:pt x="897" y="1057"/>
                </a:moveTo>
                <a:cubicBezTo>
                  <a:pt x="4072" y="10935"/>
                  <a:pt x="25239" y="120296"/>
                  <a:pt x="26297" y="132290"/>
                </a:cubicBezTo>
                <a:cubicBezTo>
                  <a:pt x="27355" y="144284"/>
                  <a:pt x="10775" y="92779"/>
                  <a:pt x="7247" y="73023"/>
                </a:cubicBezTo>
                <a:cubicBezTo>
                  <a:pt x="3719" y="53267"/>
                  <a:pt x="-2278" y="-8821"/>
                  <a:pt x="897" y="10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C493A4E6-6321-407E-907D-555F3B22AC1E}"/>
              </a:ext>
            </a:extLst>
          </p:cNvPr>
          <p:cNvSpPr/>
          <p:nvPr/>
        </p:nvSpPr>
        <p:spPr>
          <a:xfrm>
            <a:off x="3671926" y="2971757"/>
            <a:ext cx="30446" cy="139499"/>
          </a:xfrm>
          <a:custGeom>
            <a:avLst/>
            <a:gdLst>
              <a:gd name="connsiteX0" fmla="*/ 15307 w 30446"/>
              <a:gd name="connsiteY0" fmla="*/ 43 h 139499"/>
              <a:gd name="connsiteX1" fmla="*/ 30124 w 30446"/>
              <a:gd name="connsiteY1" fmla="*/ 131276 h 139499"/>
              <a:gd name="connsiteX2" fmla="*/ 491 w 30446"/>
              <a:gd name="connsiteY2" fmla="*/ 116460 h 139499"/>
              <a:gd name="connsiteX3" fmla="*/ 15307 w 30446"/>
              <a:gd name="connsiteY3" fmla="*/ 43 h 13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6" h="139499">
                <a:moveTo>
                  <a:pt x="15307" y="43"/>
                </a:moveTo>
                <a:cubicBezTo>
                  <a:pt x="20246" y="2512"/>
                  <a:pt x="32593" y="111873"/>
                  <a:pt x="30124" y="131276"/>
                </a:cubicBezTo>
                <a:cubicBezTo>
                  <a:pt x="27655" y="150679"/>
                  <a:pt x="3666" y="131629"/>
                  <a:pt x="491" y="116460"/>
                </a:cubicBezTo>
                <a:cubicBezTo>
                  <a:pt x="-2684" y="101291"/>
                  <a:pt x="10368" y="-2426"/>
                  <a:pt x="15307" y="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82B02001-F248-43BE-A585-34971878DB38}"/>
              </a:ext>
            </a:extLst>
          </p:cNvPr>
          <p:cNvSpPr/>
          <p:nvPr/>
        </p:nvSpPr>
        <p:spPr>
          <a:xfrm>
            <a:off x="3688818" y="2384346"/>
            <a:ext cx="418053" cy="282876"/>
          </a:xfrm>
          <a:custGeom>
            <a:avLst/>
            <a:gdLst>
              <a:gd name="connsiteX0" fmla="*/ 11645 w 418053"/>
              <a:gd name="connsiteY0" fmla="*/ 4842 h 282876"/>
              <a:gd name="connsiteX1" fmla="*/ 281520 w 418053"/>
              <a:gd name="connsiteY1" fmla="*/ 157242 h 282876"/>
              <a:gd name="connsiteX2" fmla="*/ 343432 w 418053"/>
              <a:gd name="connsiteY2" fmla="*/ 206454 h 282876"/>
              <a:gd name="connsiteX3" fmla="*/ 418045 w 418053"/>
              <a:gd name="connsiteY3" fmla="*/ 282654 h 282876"/>
              <a:gd name="connsiteX4" fmla="*/ 338670 w 418053"/>
              <a:gd name="connsiteY4" fmla="*/ 227092 h 282876"/>
              <a:gd name="connsiteX5" fmla="*/ 278345 w 418053"/>
              <a:gd name="connsiteY5" fmla="*/ 152479 h 282876"/>
              <a:gd name="connsiteX6" fmla="*/ 70382 w 418053"/>
              <a:gd name="connsiteY6" fmla="*/ 47704 h 282876"/>
              <a:gd name="connsiteX7" fmla="*/ 11645 w 418053"/>
              <a:gd name="connsiteY7" fmla="*/ 4842 h 28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53" h="282876">
                <a:moveTo>
                  <a:pt x="11645" y="4842"/>
                </a:moveTo>
                <a:cubicBezTo>
                  <a:pt x="46835" y="23098"/>
                  <a:pt x="226222" y="123640"/>
                  <a:pt x="281520" y="157242"/>
                </a:cubicBezTo>
                <a:cubicBezTo>
                  <a:pt x="336818" y="190844"/>
                  <a:pt x="320678" y="185552"/>
                  <a:pt x="343432" y="206454"/>
                </a:cubicBezTo>
                <a:cubicBezTo>
                  <a:pt x="366186" y="227356"/>
                  <a:pt x="418839" y="279214"/>
                  <a:pt x="418045" y="282654"/>
                </a:cubicBezTo>
                <a:cubicBezTo>
                  <a:pt x="417251" y="286094"/>
                  <a:pt x="361953" y="248788"/>
                  <a:pt x="338670" y="227092"/>
                </a:cubicBezTo>
                <a:cubicBezTo>
                  <a:pt x="315387" y="205396"/>
                  <a:pt x="323060" y="182377"/>
                  <a:pt x="278345" y="152479"/>
                </a:cubicBezTo>
                <a:cubicBezTo>
                  <a:pt x="233630" y="122581"/>
                  <a:pt x="112451" y="71252"/>
                  <a:pt x="70382" y="47704"/>
                </a:cubicBezTo>
                <a:cubicBezTo>
                  <a:pt x="28313" y="24156"/>
                  <a:pt x="-23545" y="-13414"/>
                  <a:pt x="11645" y="48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A7C34329-81CC-431A-8466-5F3A819008AD}"/>
              </a:ext>
            </a:extLst>
          </p:cNvPr>
          <p:cNvSpPr/>
          <p:nvPr/>
        </p:nvSpPr>
        <p:spPr>
          <a:xfrm>
            <a:off x="3737692" y="2625637"/>
            <a:ext cx="352321" cy="55691"/>
          </a:xfrm>
          <a:custGeom>
            <a:avLst/>
            <a:gdLst>
              <a:gd name="connsiteX0" fmla="*/ 4046 w 352321"/>
              <a:gd name="connsiteY0" fmla="*/ 3263 h 55691"/>
              <a:gd name="connsiteX1" fmla="*/ 245346 w 352321"/>
              <a:gd name="connsiteY1" fmla="*/ 36601 h 55691"/>
              <a:gd name="connsiteX2" fmla="*/ 351708 w 352321"/>
              <a:gd name="connsiteY2" fmla="*/ 55651 h 55691"/>
              <a:gd name="connsiteX3" fmla="*/ 280271 w 352321"/>
              <a:gd name="connsiteY3" fmla="*/ 31838 h 55691"/>
              <a:gd name="connsiteX4" fmla="*/ 107233 w 352321"/>
              <a:gd name="connsiteY4" fmla="*/ 4851 h 55691"/>
              <a:gd name="connsiteX5" fmla="*/ 4046 w 352321"/>
              <a:gd name="connsiteY5" fmla="*/ 3263 h 5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321" h="55691">
                <a:moveTo>
                  <a:pt x="4046" y="3263"/>
                </a:moveTo>
                <a:cubicBezTo>
                  <a:pt x="27065" y="8555"/>
                  <a:pt x="187402" y="27870"/>
                  <a:pt x="245346" y="36601"/>
                </a:cubicBezTo>
                <a:cubicBezTo>
                  <a:pt x="303290" y="45332"/>
                  <a:pt x="345887" y="56445"/>
                  <a:pt x="351708" y="55651"/>
                </a:cubicBezTo>
                <a:cubicBezTo>
                  <a:pt x="357529" y="54857"/>
                  <a:pt x="321017" y="40305"/>
                  <a:pt x="280271" y="31838"/>
                </a:cubicBezTo>
                <a:cubicBezTo>
                  <a:pt x="239525" y="23371"/>
                  <a:pt x="152741" y="10143"/>
                  <a:pt x="107233" y="4851"/>
                </a:cubicBezTo>
                <a:cubicBezTo>
                  <a:pt x="61725" y="-441"/>
                  <a:pt x="-18973" y="-2029"/>
                  <a:pt x="4046" y="32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1E39A17C-419D-42D5-B20D-642BAFF43889}"/>
              </a:ext>
            </a:extLst>
          </p:cNvPr>
          <p:cNvSpPr/>
          <p:nvPr/>
        </p:nvSpPr>
        <p:spPr>
          <a:xfrm>
            <a:off x="4063390" y="2436073"/>
            <a:ext cx="190828" cy="352065"/>
          </a:xfrm>
          <a:custGeom>
            <a:avLst/>
            <a:gdLst>
              <a:gd name="connsiteX0" fmla="*/ 610 w 190828"/>
              <a:gd name="connsiteY0" fmla="*/ 3915 h 352065"/>
              <a:gd name="connsiteX1" fmla="*/ 126023 w 190828"/>
              <a:gd name="connsiteY1" fmla="*/ 111865 h 352065"/>
              <a:gd name="connsiteX2" fmla="*/ 165710 w 190828"/>
              <a:gd name="connsiteY2" fmla="*/ 224577 h 352065"/>
              <a:gd name="connsiteX3" fmla="*/ 173648 w 190828"/>
              <a:gd name="connsiteY3" fmla="*/ 313477 h 352065"/>
              <a:gd name="connsiteX4" fmla="*/ 122848 w 190828"/>
              <a:gd name="connsiteY4" fmla="*/ 351577 h 352065"/>
              <a:gd name="connsiteX5" fmla="*/ 184760 w 190828"/>
              <a:gd name="connsiteY5" fmla="*/ 289665 h 352065"/>
              <a:gd name="connsiteX6" fmla="*/ 176823 w 190828"/>
              <a:gd name="connsiteY6" fmla="*/ 178540 h 352065"/>
              <a:gd name="connsiteX7" fmla="*/ 81573 w 190828"/>
              <a:gd name="connsiteY7" fmla="*/ 38840 h 352065"/>
              <a:gd name="connsiteX8" fmla="*/ 610 w 190828"/>
              <a:gd name="connsiteY8" fmla="*/ 3915 h 35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28" h="352065">
                <a:moveTo>
                  <a:pt x="610" y="3915"/>
                </a:moveTo>
                <a:cubicBezTo>
                  <a:pt x="8018" y="16086"/>
                  <a:pt x="98506" y="75088"/>
                  <a:pt x="126023" y="111865"/>
                </a:cubicBezTo>
                <a:cubicBezTo>
                  <a:pt x="153540" y="148642"/>
                  <a:pt x="157773" y="190975"/>
                  <a:pt x="165710" y="224577"/>
                </a:cubicBezTo>
                <a:cubicBezTo>
                  <a:pt x="173648" y="258179"/>
                  <a:pt x="180792" y="292310"/>
                  <a:pt x="173648" y="313477"/>
                </a:cubicBezTo>
                <a:cubicBezTo>
                  <a:pt x="166504" y="334644"/>
                  <a:pt x="120996" y="355546"/>
                  <a:pt x="122848" y="351577"/>
                </a:cubicBezTo>
                <a:cubicBezTo>
                  <a:pt x="124700" y="347608"/>
                  <a:pt x="175764" y="318504"/>
                  <a:pt x="184760" y="289665"/>
                </a:cubicBezTo>
                <a:cubicBezTo>
                  <a:pt x="193756" y="260826"/>
                  <a:pt x="194021" y="220344"/>
                  <a:pt x="176823" y="178540"/>
                </a:cubicBezTo>
                <a:cubicBezTo>
                  <a:pt x="159625" y="136736"/>
                  <a:pt x="108031" y="68473"/>
                  <a:pt x="81573" y="38840"/>
                </a:cubicBezTo>
                <a:cubicBezTo>
                  <a:pt x="55115" y="9207"/>
                  <a:pt x="-6798" y="-8256"/>
                  <a:pt x="610" y="39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60B93ADF-B1FE-41BD-9069-58EEA9A9BA36}"/>
              </a:ext>
            </a:extLst>
          </p:cNvPr>
          <p:cNvSpPr/>
          <p:nvPr/>
        </p:nvSpPr>
        <p:spPr>
          <a:xfrm>
            <a:off x="3927947" y="2459252"/>
            <a:ext cx="222940" cy="247680"/>
          </a:xfrm>
          <a:custGeom>
            <a:avLst/>
            <a:gdLst>
              <a:gd name="connsiteX0" fmla="*/ 2703 w 222940"/>
              <a:gd name="connsiteY0" fmla="*/ 1373 h 247680"/>
              <a:gd name="connsiteX1" fmla="*/ 99541 w 222940"/>
              <a:gd name="connsiteY1" fmla="*/ 91861 h 247680"/>
              <a:gd name="connsiteX2" fmla="*/ 191616 w 222940"/>
              <a:gd name="connsiteY2" fmla="*/ 171236 h 247680"/>
              <a:gd name="connsiteX3" fmla="*/ 220191 w 222940"/>
              <a:gd name="connsiteY3" fmla="*/ 209336 h 247680"/>
              <a:gd name="connsiteX4" fmla="*/ 220191 w 222940"/>
              <a:gd name="connsiteY4" fmla="*/ 247436 h 247680"/>
              <a:gd name="connsiteX5" fmla="*/ 205903 w 222940"/>
              <a:gd name="connsiteY5" fmla="*/ 190286 h 247680"/>
              <a:gd name="connsiteX6" fmla="*/ 131291 w 222940"/>
              <a:gd name="connsiteY6" fmla="*/ 123611 h 247680"/>
              <a:gd name="connsiteX7" fmla="*/ 34453 w 222940"/>
              <a:gd name="connsiteY7" fmla="*/ 42648 h 247680"/>
              <a:gd name="connsiteX8" fmla="*/ 2703 w 222940"/>
              <a:gd name="connsiteY8" fmla="*/ 1373 h 24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940" h="247680">
                <a:moveTo>
                  <a:pt x="2703" y="1373"/>
                </a:moveTo>
                <a:cubicBezTo>
                  <a:pt x="13551" y="9575"/>
                  <a:pt x="68056" y="63551"/>
                  <a:pt x="99541" y="91861"/>
                </a:cubicBezTo>
                <a:cubicBezTo>
                  <a:pt x="131026" y="120171"/>
                  <a:pt x="171508" y="151657"/>
                  <a:pt x="191616" y="171236"/>
                </a:cubicBezTo>
                <a:cubicBezTo>
                  <a:pt x="211724" y="190815"/>
                  <a:pt x="215428" y="196636"/>
                  <a:pt x="220191" y="209336"/>
                </a:cubicBezTo>
                <a:cubicBezTo>
                  <a:pt x="224954" y="222036"/>
                  <a:pt x="222572" y="250611"/>
                  <a:pt x="220191" y="247436"/>
                </a:cubicBezTo>
                <a:cubicBezTo>
                  <a:pt x="217810" y="244261"/>
                  <a:pt x="220720" y="210923"/>
                  <a:pt x="205903" y="190286"/>
                </a:cubicBezTo>
                <a:cubicBezTo>
                  <a:pt x="191086" y="169649"/>
                  <a:pt x="159866" y="148217"/>
                  <a:pt x="131291" y="123611"/>
                </a:cubicBezTo>
                <a:cubicBezTo>
                  <a:pt x="102716" y="99005"/>
                  <a:pt x="52974" y="61698"/>
                  <a:pt x="34453" y="42648"/>
                </a:cubicBezTo>
                <a:cubicBezTo>
                  <a:pt x="15932" y="23598"/>
                  <a:pt x="-8145" y="-6829"/>
                  <a:pt x="2703" y="13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6E6707A0-1A9B-4C49-9088-D6F21061365B}"/>
              </a:ext>
            </a:extLst>
          </p:cNvPr>
          <p:cNvSpPr/>
          <p:nvPr/>
        </p:nvSpPr>
        <p:spPr>
          <a:xfrm>
            <a:off x="4136986" y="2624127"/>
            <a:ext cx="66620" cy="156261"/>
          </a:xfrm>
          <a:custGeom>
            <a:avLst/>
            <a:gdLst>
              <a:gd name="connsiteX0" fmla="*/ 39 w 66620"/>
              <a:gd name="connsiteY0" fmla="*/ 11 h 156261"/>
              <a:gd name="connsiteX1" fmla="*/ 63539 w 66620"/>
              <a:gd name="connsiteY1" fmla="*/ 61923 h 156261"/>
              <a:gd name="connsiteX2" fmla="*/ 55602 w 66620"/>
              <a:gd name="connsiteY2" fmla="*/ 133361 h 156261"/>
              <a:gd name="connsiteX3" fmla="*/ 46077 w 66620"/>
              <a:gd name="connsiteY3" fmla="*/ 155586 h 156261"/>
              <a:gd name="connsiteX4" fmla="*/ 65127 w 66620"/>
              <a:gd name="connsiteY4" fmla="*/ 112723 h 156261"/>
              <a:gd name="connsiteX5" fmla="*/ 54014 w 66620"/>
              <a:gd name="connsiteY5" fmla="*/ 57161 h 156261"/>
              <a:gd name="connsiteX6" fmla="*/ 39 w 66620"/>
              <a:gd name="connsiteY6" fmla="*/ 11 h 1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0" h="156261">
                <a:moveTo>
                  <a:pt x="39" y="11"/>
                </a:moveTo>
                <a:cubicBezTo>
                  <a:pt x="1627" y="805"/>
                  <a:pt x="54279" y="39698"/>
                  <a:pt x="63539" y="61923"/>
                </a:cubicBezTo>
                <a:cubicBezTo>
                  <a:pt x="72799" y="84148"/>
                  <a:pt x="58512" y="117750"/>
                  <a:pt x="55602" y="133361"/>
                </a:cubicBezTo>
                <a:cubicBezTo>
                  <a:pt x="52692" y="148972"/>
                  <a:pt x="44490" y="159026"/>
                  <a:pt x="46077" y="155586"/>
                </a:cubicBezTo>
                <a:cubicBezTo>
                  <a:pt x="47665" y="152146"/>
                  <a:pt x="63804" y="129127"/>
                  <a:pt x="65127" y="112723"/>
                </a:cubicBezTo>
                <a:cubicBezTo>
                  <a:pt x="66450" y="96319"/>
                  <a:pt x="62745" y="73036"/>
                  <a:pt x="54014" y="57161"/>
                </a:cubicBezTo>
                <a:cubicBezTo>
                  <a:pt x="45283" y="41286"/>
                  <a:pt x="-1549" y="-783"/>
                  <a:pt x="39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4934C2F-94F1-4551-904D-4B6E6F020FA6}"/>
              </a:ext>
            </a:extLst>
          </p:cNvPr>
          <p:cNvSpPr/>
          <p:nvPr/>
        </p:nvSpPr>
        <p:spPr>
          <a:xfrm>
            <a:off x="3955614" y="2436304"/>
            <a:ext cx="186687" cy="116410"/>
          </a:xfrm>
          <a:custGeom>
            <a:avLst/>
            <a:gdLst>
              <a:gd name="connsiteX0" fmla="*/ 8374 w 186687"/>
              <a:gd name="connsiteY0" fmla="*/ 509 h 116410"/>
              <a:gd name="connsiteX1" fmla="*/ 165536 w 186687"/>
              <a:gd name="connsiteY1" fmla="*/ 90996 h 116410"/>
              <a:gd name="connsiteX2" fmla="*/ 181411 w 186687"/>
              <a:gd name="connsiteY2" fmla="*/ 110046 h 116410"/>
              <a:gd name="connsiteX3" fmla="*/ 130611 w 186687"/>
              <a:gd name="connsiteY3" fmla="*/ 102109 h 116410"/>
              <a:gd name="connsiteX4" fmla="*/ 109974 w 186687"/>
              <a:gd name="connsiteY4" fmla="*/ 116396 h 116410"/>
              <a:gd name="connsiteX5" fmla="*/ 89336 w 186687"/>
              <a:gd name="connsiteY5" fmla="*/ 98934 h 116410"/>
              <a:gd name="connsiteX6" fmla="*/ 40124 w 186687"/>
              <a:gd name="connsiteY6" fmla="*/ 75121 h 116410"/>
              <a:gd name="connsiteX7" fmla="*/ 22661 w 186687"/>
              <a:gd name="connsiteY7" fmla="*/ 54484 h 116410"/>
              <a:gd name="connsiteX8" fmla="*/ 8374 w 186687"/>
              <a:gd name="connsiteY8" fmla="*/ 509 h 11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687" h="116410">
                <a:moveTo>
                  <a:pt x="8374" y="509"/>
                </a:moveTo>
                <a:cubicBezTo>
                  <a:pt x="32187" y="6594"/>
                  <a:pt x="136697" y="72740"/>
                  <a:pt x="165536" y="90996"/>
                </a:cubicBezTo>
                <a:cubicBezTo>
                  <a:pt x="194375" y="109252"/>
                  <a:pt x="187232" y="108194"/>
                  <a:pt x="181411" y="110046"/>
                </a:cubicBezTo>
                <a:cubicBezTo>
                  <a:pt x="175590" y="111898"/>
                  <a:pt x="142517" y="101051"/>
                  <a:pt x="130611" y="102109"/>
                </a:cubicBezTo>
                <a:cubicBezTo>
                  <a:pt x="118705" y="103167"/>
                  <a:pt x="116853" y="116925"/>
                  <a:pt x="109974" y="116396"/>
                </a:cubicBezTo>
                <a:cubicBezTo>
                  <a:pt x="103095" y="115867"/>
                  <a:pt x="100978" y="105813"/>
                  <a:pt x="89336" y="98934"/>
                </a:cubicBezTo>
                <a:cubicBezTo>
                  <a:pt x="77694" y="92055"/>
                  <a:pt x="51237" y="82529"/>
                  <a:pt x="40124" y="75121"/>
                </a:cubicBezTo>
                <a:cubicBezTo>
                  <a:pt x="29012" y="67713"/>
                  <a:pt x="26630" y="64273"/>
                  <a:pt x="22661" y="54484"/>
                </a:cubicBezTo>
                <a:cubicBezTo>
                  <a:pt x="18692" y="44695"/>
                  <a:pt x="-15439" y="-5576"/>
                  <a:pt x="8374" y="5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4D4E8EA0-0778-4DBF-96FA-F53F6A131F7E}"/>
              </a:ext>
            </a:extLst>
          </p:cNvPr>
          <p:cNvSpPr/>
          <p:nvPr/>
        </p:nvSpPr>
        <p:spPr>
          <a:xfrm>
            <a:off x="4116355" y="2569817"/>
            <a:ext cx="92469" cy="40819"/>
          </a:xfrm>
          <a:custGeom>
            <a:avLst/>
            <a:gdLst>
              <a:gd name="connsiteX0" fmla="*/ 33 w 92469"/>
              <a:gd name="connsiteY0" fmla="*/ 20983 h 40819"/>
              <a:gd name="connsiteX1" fmla="*/ 68295 w 92469"/>
              <a:gd name="connsiteY1" fmla="*/ 346 h 40819"/>
              <a:gd name="connsiteX2" fmla="*/ 92108 w 92469"/>
              <a:gd name="connsiteY2" fmla="*/ 40033 h 40819"/>
              <a:gd name="connsiteX3" fmla="*/ 77820 w 92469"/>
              <a:gd name="connsiteY3" fmla="*/ 25746 h 40819"/>
              <a:gd name="connsiteX4" fmla="*/ 33 w 92469"/>
              <a:gd name="connsiteY4" fmla="*/ 20983 h 4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69" h="40819">
                <a:moveTo>
                  <a:pt x="33" y="20983"/>
                </a:moveTo>
                <a:cubicBezTo>
                  <a:pt x="-1554" y="16750"/>
                  <a:pt x="52949" y="-2829"/>
                  <a:pt x="68295" y="346"/>
                </a:cubicBezTo>
                <a:cubicBezTo>
                  <a:pt x="83641" y="3521"/>
                  <a:pt x="90521" y="35800"/>
                  <a:pt x="92108" y="40033"/>
                </a:cubicBezTo>
                <a:cubicBezTo>
                  <a:pt x="93695" y="44266"/>
                  <a:pt x="90256" y="30244"/>
                  <a:pt x="77820" y="25746"/>
                </a:cubicBezTo>
                <a:cubicBezTo>
                  <a:pt x="65385" y="21248"/>
                  <a:pt x="1620" y="25216"/>
                  <a:pt x="33" y="209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FCC5589F-8BC3-463A-BC58-AD41CEAC9FDC}"/>
              </a:ext>
            </a:extLst>
          </p:cNvPr>
          <p:cNvSpPr/>
          <p:nvPr/>
        </p:nvSpPr>
        <p:spPr>
          <a:xfrm>
            <a:off x="4140197" y="2613023"/>
            <a:ext cx="76198" cy="101603"/>
          </a:xfrm>
          <a:custGeom>
            <a:avLst/>
            <a:gdLst>
              <a:gd name="connsiteX0" fmla="*/ 3 w 76198"/>
              <a:gd name="connsiteY0" fmla="*/ 2 h 101603"/>
              <a:gd name="connsiteX1" fmla="*/ 69853 w 76198"/>
              <a:gd name="connsiteY1" fmla="*/ 38102 h 101603"/>
              <a:gd name="connsiteX2" fmla="*/ 69853 w 76198"/>
              <a:gd name="connsiteY2" fmla="*/ 101602 h 101603"/>
              <a:gd name="connsiteX3" fmla="*/ 73028 w 76198"/>
              <a:gd name="connsiteY3" fmla="*/ 36515 h 101603"/>
              <a:gd name="connsiteX4" fmla="*/ 3 w 76198"/>
              <a:gd name="connsiteY4" fmla="*/ 2 h 10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8" h="101603">
                <a:moveTo>
                  <a:pt x="3" y="2"/>
                </a:moveTo>
                <a:cubicBezTo>
                  <a:pt x="-526" y="267"/>
                  <a:pt x="58211" y="21169"/>
                  <a:pt x="69853" y="38102"/>
                </a:cubicBezTo>
                <a:cubicBezTo>
                  <a:pt x="81495" y="55035"/>
                  <a:pt x="69324" y="101867"/>
                  <a:pt x="69853" y="101602"/>
                </a:cubicBezTo>
                <a:cubicBezTo>
                  <a:pt x="70382" y="101338"/>
                  <a:pt x="81495" y="52919"/>
                  <a:pt x="73028" y="36515"/>
                </a:cubicBezTo>
                <a:cubicBezTo>
                  <a:pt x="64561" y="20111"/>
                  <a:pt x="532" y="-263"/>
                  <a:pt x="3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C02F3E32-2DE9-4AA6-8A91-1BC0DF68E654}"/>
              </a:ext>
            </a:extLst>
          </p:cNvPr>
          <p:cNvSpPr/>
          <p:nvPr/>
        </p:nvSpPr>
        <p:spPr>
          <a:xfrm>
            <a:off x="4098627" y="2809843"/>
            <a:ext cx="114005" cy="97280"/>
          </a:xfrm>
          <a:custGeom>
            <a:avLst/>
            <a:gdLst>
              <a:gd name="connsiteX0" fmla="*/ 54273 w 114005"/>
              <a:gd name="connsiteY0" fmla="*/ 32 h 97280"/>
              <a:gd name="connsiteX1" fmla="*/ 298 w 114005"/>
              <a:gd name="connsiteY1" fmla="*/ 69882 h 97280"/>
              <a:gd name="connsiteX2" fmla="*/ 82848 w 114005"/>
              <a:gd name="connsiteY2" fmla="*/ 84170 h 97280"/>
              <a:gd name="connsiteX3" fmla="*/ 113011 w 114005"/>
              <a:gd name="connsiteY3" fmla="*/ 96870 h 97280"/>
              <a:gd name="connsiteX4" fmla="*/ 51098 w 114005"/>
              <a:gd name="connsiteY4" fmla="*/ 68295 h 97280"/>
              <a:gd name="connsiteX5" fmla="*/ 30461 w 114005"/>
              <a:gd name="connsiteY5" fmla="*/ 60357 h 97280"/>
              <a:gd name="connsiteX6" fmla="*/ 54273 w 114005"/>
              <a:gd name="connsiteY6" fmla="*/ 32 h 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05" h="97280">
                <a:moveTo>
                  <a:pt x="54273" y="32"/>
                </a:moveTo>
                <a:cubicBezTo>
                  <a:pt x="49246" y="1619"/>
                  <a:pt x="-4465" y="55859"/>
                  <a:pt x="298" y="69882"/>
                </a:cubicBezTo>
                <a:cubicBezTo>
                  <a:pt x="5061" y="83905"/>
                  <a:pt x="64063" y="79672"/>
                  <a:pt x="82848" y="84170"/>
                </a:cubicBezTo>
                <a:cubicBezTo>
                  <a:pt x="101633" y="88668"/>
                  <a:pt x="118303" y="99516"/>
                  <a:pt x="113011" y="96870"/>
                </a:cubicBezTo>
                <a:cubicBezTo>
                  <a:pt x="107719" y="94224"/>
                  <a:pt x="64856" y="74380"/>
                  <a:pt x="51098" y="68295"/>
                </a:cubicBezTo>
                <a:cubicBezTo>
                  <a:pt x="37340" y="62210"/>
                  <a:pt x="31784" y="64326"/>
                  <a:pt x="30461" y="60357"/>
                </a:cubicBezTo>
                <a:cubicBezTo>
                  <a:pt x="29138" y="56388"/>
                  <a:pt x="59300" y="-1555"/>
                  <a:pt x="54273" y="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59AB416A-9122-4070-A13F-F6E43EC536B5}"/>
              </a:ext>
            </a:extLst>
          </p:cNvPr>
          <p:cNvSpPr/>
          <p:nvPr/>
        </p:nvSpPr>
        <p:spPr>
          <a:xfrm>
            <a:off x="4076700" y="2318809"/>
            <a:ext cx="1971269" cy="164318"/>
          </a:xfrm>
          <a:custGeom>
            <a:avLst/>
            <a:gdLst>
              <a:gd name="connsiteX0" fmla="*/ 0 w 1971269"/>
              <a:gd name="connsiteY0" fmla="*/ 119591 h 164318"/>
              <a:gd name="connsiteX1" fmla="*/ 495300 w 1971269"/>
              <a:gd name="connsiteY1" fmla="*/ 164041 h 164318"/>
              <a:gd name="connsiteX2" fmla="*/ 847725 w 1971269"/>
              <a:gd name="connsiteY2" fmla="*/ 94191 h 164318"/>
              <a:gd name="connsiteX3" fmla="*/ 1470025 w 1971269"/>
              <a:gd name="connsiteY3" fmla="*/ 30691 h 164318"/>
              <a:gd name="connsiteX4" fmla="*/ 1933575 w 1971269"/>
              <a:gd name="connsiteY4" fmla="*/ 2116 h 164318"/>
              <a:gd name="connsiteX5" fmla="*/ 1943100 w 1971269"/>
              <a:gd name="connsiteY5" fmla="*/ 2116 h 164318"/>
              <a:gd name="connsiteX6" fmla="*/ 1254125 w 1971269"/>
              <a:gd name="connsiteY6" fmla="*/ 30691 h 164318"/>
              <a:gd name="connsiteX7" fmla="*/ 463550 w 1971269"/>
              <a:gd name="connsiteY7" fmla="*/ 144991 h 164318"/>
              <a:gd name="connsiteX8" fmla="*/ 0 w 1971269"/>
              <a:gd name="connsiteY8" fmla="*/ 119591 h 16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69" h="164318">
                <a:moveTo>
                  <a:pt x="0" y="119591"/>
                </a:moveTo>
                <a:cubicBezTo>
                  <a:pt x="5292" y="122766"/>
                  <a:pt x="354013" y="168274"/>
                  <a:pt x="495300" y="164041"/>
                </a:cubicBezTo>
                <a:cubicBezTo>
                  <a:pt x="636587" y="159808"/>
                  <a:pt x="685271" y="116416"/>
                  <a:pt x="847725" y="94191"/>
                </a:cubicBezTo>
                <a:cubicBezTo>
                  <a:pt x="1010179" y="71966"/>
                  <a:pt x="1289050" y="46037"/>
                  <a:pt x="1470025" y="30691"/>
                </a:cubicBezTo>
                <a:cubicBezTo>
                  <a:pt x="1651000" y="15345"/>
                  <a:pt x="1854729" y="6878"/>
                  <a:pt x="1933575" y="2116"/>
                </a:cubicBezTo>
                <a:cubicBezTo>
                  <a:pt x="2012421" y="-2646"/>
                  <a:pt x="1943100" y="2116"/>
                  <a:pt x="1943100" y="2116"/>
                </a:cubicBezTo>
                <a:cubicBezTo>
                  <a:pt x="1829858" y="6878"/>
                  <a:pt x="1500717" y="6878"/>
                  <a:pt x="1254125" y="30691"/>
                </a:cubicBezTo>
                <a:cubicBezTo>
                  <a:pt x="1007533" y="54503"/>
                  <a:pt x="672041" y="132291"/>
                  <a:pt x="463550" y="144991"/>
                </a:cubicBezTo>
                <a:lnTo>
                  <a:pt x="0" y="1195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A9CF423-A785-4B8B-ABDD-809445371E44}"/>
              </a:ext>
            </a:extLst>
          </p:cNvPr>
          <p:cNvSpPr/>
          <p:nvPr/>
        </p:nvSpPr>
        <p:spPr>
          <a:xfrm>
            <a:off x="3905601" y="2167912"/>
            <a:ext cx="2163518" cy="305607"/>
          </a:xfrm>
          <a:custGeom>
            <a:avLst/>
            <a:gdLst>
              <a:gd name="connsiteX0" fmla="*/ 2824 w 2163518"/>
              <a:gd name="connsiteY0" fmla="*/ 305413 h 305607"/>
              <a:gd name="connsiteX1" fmla="*/ 120299 w 2163518"/>
              <a:gd name="connsiteY1" fmla="*/ 213338 h 305607"/>
              <a:gd name="connsiteX2" fmla="*/ 612424 w 2163518"/>
              <a:gd name="connsiteY2" fmla="*/ 140313 h 305607"/>
              <a:gd name="connsiteX3" fmla="*/ 1628424 w 2163518"/>
              <a:gd name="connsiteY3" fmla="*/ 57763 h 305607"/>
              <a:gd name="connsiteX4" fmla="*/ 2161824 w 2163518"/>
              <a:gd name="connsiteY4" fmla="*/ 613 h 305607"/>
              <a:gd name="connsiteX5" fmla="*/ 1809399 w 2163518"/>
              <a:gd name="connsiteY5" fmla="*/ 26013 h 305607"/>
              <a:gd name="connsiteX6" fmla="*/ 1085499 w 2163518"/>
              <a:gd name="connsiteY6" fmla="*/ 64113 h 305607"/>
              <a:gd name="connsiteX7" fmla="*/ 580674 w 2163518"/>
              <a:gd name="connsiteY7" fmla="*/ 137138 h 305607"/>
              <a:gd name="connsiteX8" fmla="*/ 196499 w 2163518"/>
              <a:gd name="connsiteY8" fmla="*/ 235563 h 305607"/>
              <a:gd name="connsiteX9" fmla="*/ 2824 w 2163518"/>
              <a:gd name="connsiteY9" fmla="*/ 305413 h 30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3518" h="305607">
                <a:moveTo>
                  <a:pt x="2824" y="305413"/>
                </a:moveTo>
                <a:cubicBezTo>
                  <a:pt x="-9876" y="301709"/>
                  <a:pt x="18699" y="240855"/>
                  <a:pt x="120299" y="213338"/>
                </a:cubicBezTo>
                <a:cubicBezTo>
                  <a:pt x="221899" y="185821"/>
                  <a:pt x="361070" y="166242"/>
                  <a:pt x="612424" y="140313"/>
                </a:cubicBezTo>
                <a:cubicBezTo>
                  <a:pt x="863778" y="114384"/>
                  <a:pt x="1370191" y="81046"/>
                  <a:pt x="1628424" y="57763"/>
                </a:cubicBezTo>
                <a:cubicBezTo>
                  <a:pt x="1886657" y="34480"/>
                  <a:pt x="2131662" y="5905"/>
                  <a:pt x="2161824" y="613"/>
                </a:cubicBezTo>
                <a:cubicBezTo>
                  <a:pt x="2191986" y="-4679"/>
                  <a:pt x="1809399" y="26013"/>
                  <a:pt x="1809399" y="26013"/>
                </a:cubicBezTo>
                <a:cubicBezTo>
                  <a:pt x="1630012" y="36596"/>
                  <a:pt x="1290286" y="45592"/>
                  <a:pt x="1085499" y="64113"/>
                </a:cubicBezTo>
                <a:cubicBezTo>
                  <a:pt x="880712" y="82634"/>
                  <a:pt x="728841" y="108563"/>
                  <a:pt x="580674" y="137138"/>
                </a:cubicBezTo>
                <a:cubicBezTo>
                  <a:pt x="432507" y="165713"/>
                  <a:pt x="289632" y="212280"/>
                  <a:pt x="196499" y="235563"/>
                </a:cubicBezTo>
                <a:cubicBezTo>
                  <a:pt x="103366" y="258846"/>
                  <a:pt x="15524" y="309117"/>
                  <a:pt x="2824" y="3054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155ED7E3-BC85-43CA-B52F-EF354C51DE36}"/>
              </a:ext>
            </a:extLst>
          </p:cNvPr>
          <p:cNvSpPr/>
          <p:nvPr/>
        </p:nvSpPr>
        <p:spPr>
          <a:xfrm>
            <a:off x="4213225" y="2527166"/>
            <a:ext cx="276251" cy="50934"/>
          </a:xfrm>
          <a:custGeom>
            <a:avLst/>
            <a:gdLst>
              <a:gd name="connsiteX0" fmla="*/ 0 w 276251"/>
              <a:gd name="connsiteY0" fmla="*/ 50934 h 50934"/>
              <a:gd name="connsiteX1" fmla="*/ 276225 w 276251"/>
              <a:gd name="connsiteY1" fmla="*/ 134 h 50934"/>
              <a:gd name="connsiteX2" fmla="*/ 0 w 276251"/>
              <a:gd name="connsiteY2" fmla="*/ 50934 h 5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51" h="50934">
                <a:moveTo>
                  <a:pt x="0" y="50934"/>
                </a:moveTo>
                <a:lnTo>
                  <a:pt x="276225" y="134"/>
                </a:lnTo>
                <a:cubicBezTo>
                  <a:pt x="279400" y="-3041"/>
                  <a:pt x="0" y="50934"/>
                  <a:pt x="0" y="509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CD94D7C9-29F7-4467-B61E-791D95F227BE}"/>
              </a:ext>
            </a:extLst>
          </p:cNvPr>
          <p:cNvSpPr/>
          <p:nvPr/>
        </p:nvSpPr>
        <p:spPr>
          <a:xfrm>
            <a:off x="2793871" y="1979732"/>
            <a:ext cx="978306" cy="446020"/>
          </a:xfrm>
          <a:custGeom>
            <a:avLst/>
            <a:gdLst>
              <a:gd name="connsiteX0" fmla="*/ 9654 w 978306"/>
              <a:gd name="connsiteY0" fmla="*/ 4643 h 446020"/>
              <a:gd name="connsiteX1" fmla="*/ 536704 w 978306"/>
              <a:gd name="connsiteY1" fmla="*/ 230068 h 446020"/>
              <a:gd name="connsiteX2" fmla="*/ 978029 w 978306"/>
              <a:gd name="connsiteY2" fmla="*/ 445968 h 446020"/>
              <a:gd name="connsiteX3" fmla="*/ 597029 w 978306"/>
              <a:gd name="connsiteY3" fmla="*/ 249118 h 446020"/>
              <a:gd name="connsiteX4" fmla="*/ 225554 w 978306"/>
              <a:gd name="connsiteY4" fmla="*/ 90368 h 446020"/>
              <a:gd name="connsiteX5" fmla="*/ 9654 w 978306"/>
              <a:gd name="connsiteY5" fmla="*/ 4643 h 44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306" h="446020">
                <a:moveTo>
                  <a:pt x="9654" y="4643"/>
                </a:moveTo>
                <a:cubicBezTo>
                  <a:pt x="61512" y="27926"/>
                  <a:pt x="375308" y="156514"/>
                  <a:pt x="536704" y="230068"/>
                </a:cubicBezTo>
                <a:cubicBezTo>
                  <a:pt x="698100" y="303622"/>
                  <a:pt x="967975" y="442793"/>
                  <a:pt x="978029" y="445968"/>
                </a:cubicBezTo>
                <a:cubicBezTo>
                  <a:pt x="988083" y="449143"/>
                  <a:pt x="722442" y="308385"/>
                  <a:pt x="597029" y="249118"/>
                </a:cubicBezTo>
                <a:cubicBezTo>
                  <a:pt x="471617" y="189851"/>
                  <a:pt x="323979" y="129526"/>
                  <a:pt x="225554" y="90368"/>
                </a:cubicBezTo>
                <a:cubicBezTo>
                  <a:pt x="127129" y="51210"/>
                  <a:pt x="-42204" y="-18640"/>
                  <a:pt x="9654" y="46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DF8BCD0B-F09A-49A7-A7A0-BAB857A05B6A}"/>
              </a:ext>
            </a:extLst>
          </p:cNvPr>
          <p:cNvSpPr/>
          <p:nvPr/>
        </p:nvSpPr>
        <p:spPr>
          <a:xfrm>
            <a:off x="2642126" y="2397058"/>
            <a:ext cx="1053574" cy="98316"/>
          </a:xfrm>
          <a:custGeom>
            <a:avLst/>
            <a:gdLst>
              <a:gd name="connsiteX0" fmla="*/ 1053574 w 1053574"/>
              <a:gd name="connsiteY0" fmla="*/ 67 h 98316"/>
              <a:gd name="connsiteX1" fmla="*/ 491599 w 1053574"/>
              <a:gd name="connsiteY1" fmla="*/ 11180 h 98316"/>
              <a:gd name="connsiteX2" fmla="*/ 113774 w 1053574"/>
              <a:gd name="connsiteY2" fmla="*/ 22292 h 98316"/>
              <a:gd name="connsiteX3" fmla="*/ 53449 w 1053574"/>
              <a:gd name="connsiteY3" fmla="*/ 12767 h 98316"/>
              <a:gd name="connsiteX4" fmla="*/ 32812 w 1053574"/>
              <a:gd name="connsiteY4" fmla="*/ 46105 h 98316"/>
              <a:gd name="connsiteX5" fmla="*/ 29637 w 1053574"/>
              <a:gd name="connsiteY5" fmla="*/ 90555 h 98316"/>
              <a:gd name="connsiteX6" fmla="*/ 32812 w 1053574"/>
              <a:gd name="connsiteY6" fmla="*/ 96905 h 98316"/>
              <a:gd name="connsiteX7" fmla="*/ 43924 w 1053574"/>
              <a:gd name="connsiteY7" fmla="*/ 74680 h 98316"/>
              <a:gd name="connsiteX8" fmla="*/ 56624 w 1053574"/>
              <a:gd name="connsiteY8" fmla="*/ 47692 h 98316"/>
              <a:gd name="connsiteX9" fmla="*/ 774174 w 1053574"/>
              <a:gd name="connsiteY9" fmla="*/ 20705 h 98316"/>
              <a:gd name="connsiteX10" fmla="*/ 1053574 w 1053574"/>
              <a:gd name="connsiteY10" fmla="*/ 67 h 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3574" h="98316">
                <a:moveTo>
                  <a:pt x="1053574" y="67"/>
                </a:moveTo>
                <a:lnTo>
                  <a:pt x="491599" y="11180"/>
                </a:lnTo>
                <a:lnTo>
                  <a:pt x="113774" y="22292"/>
                </a:lnTo>
                <a:cubicBezTo>
                  <a:pt x="40749" y="22557"/>
                  <a:pt x="66943" y="8798"/>
                  <a:pt x="53449" y="12767"/>
                </a:cubicBezTo>
                <a:cubicBezTo>
                  <a:pt x="39955" y="16736"/>
                  <a:pt x="36781" y="33140"/>
                  <a:pt x="32812" y="46105"/>
                </a:cubicBezTo>
                <a:cubicBezTo>
                  <a:pt x="28843" y="59070"/>
                  <a:pt x="29637" y="82088"/>
                  <a:pt x="29637" y="90555"/>
                </a:cubicBezTo>
                <a:cubicBezTo>
                  <a:pt x="29637" y="99022"/>
                  <a:pt x="30431" y="99551"/>
                  <a:pt x="32812" y="96905"/>
                </a:cubicBezTo>
                <a:cubicBezTo>
                  <a:pt x="35193" y="94259"/>
                  <a:pt x="39955" y="82882"/>
                  <a:pt x="43924" y="74680"/>
                </a:cubicBezTo>
                <a:cubicBezTo>
                  <a:pt x="47893" y="66478"/>
                  <a:pt x="-65084" y="56688"/>
                  <a:pt x="56624" y="47692"/>
                </a:cubicBezTo>
                <a:cubicBezTo>
                  <a:pt x="178332" y="38696"/>
                  <a:pt x="614366" y="30759"/>
                  <a:pt x="774174" y="20705"/>
                </a:cubicBezTo>
                <a:cubicBezTo>
                  <a:pt x="933982" y="10651"/>
                  <a:pt x="974728" y="-991"/>
                  <a:pt x="1053574" y="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BED9D190-B664-4D3C-91A5-9F21FFABE2D5}"/>
              </a:ext>
            </a:extLst>
          </p:cNvPr>
          <p:cNvSpPr/>
          <p:nvPr/>
        </p:nvSpPr>
        <p:spPr>
          <a:xfrm>
            <a:off x="2652611" y="2514438"/>
            <a:ext cx="81064" cy="41437"/>
          </a:xfrm>
          <a:custGeom>
            <a:avLst/>
            <a:gdLst>
              <a:gd name="connsiteX0" fmla="*/ 81064 w 81064"/>
              <a:gd name="connsiteY0" fmla="*/ 41437 h 41437"/>
              <a:gd name="connsiteX1" fmla="*/ 102 w 81064"/>
              <a:gd name="connsiteY1" fmla="*/ 162 h 41437"/>
              <a:gd name="connsiteX2" fmla="*/ 81064 w 81064"/>
              <a:gd name="connsiteY2" fmla="*/ 41437 h 4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64" h="41437">
                <a:moveTo>
                  <a:pt x="81064" y="41437"/>
                </a:moveTo>
                <a:cubicBezTo>
                  <a:pt x="81064" y="41437"/>
                  <a:pt x="3542" y="3337"/>
                  <a:pt x="102" y="162"/>
                </a:cubicBezTo>
                <a:cubicBezTo>
                  <a:pt x="-3338" y="-3013"/>
                  <a:pt x="81064" y="41437"/>
                  <a:pt x="81064" y="414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F8869843-0762-4D9C-BDB3-FAF0E432DF7F}"/>
              </a:ext>
            </a:extLst>
          </p:cNvPr>
          <p:cNvSpPr/>
          <p:nvPr/>
        </p:nvSpPr>
        <p:spPr>
          <a:xfrm>
            <a:off x="2686935" y="2357968"/>
            <a:ext cx="1000501" cy="42382"/>
          </a:xfrm>
          <a:custGeom>
            <a:avLst/>
            <a:gdLst>
              <a:gd name="connsiteX0" fmla="*/ 950028 w 1000501"/>
              <a:gd name="connsiteY0" fmla="*/ 7407 h 42382"/>
              <a:gd name="connsiteX1" fmla="*/ 208665 w 1000501"/>
              <a:gd name="connsiteY1" fmla="*/ 40745 h 42382"/>
              <a:gd name="connsiteX2" fmla="*/ 53090 w 1000501"/>
              <a:gd name="connsiteY2" fmla="*/ 35982 h 42382"/>
              <a:gd name="connsiteX3" fmla="*/ 19753 w 1000501"/>
              <a:gd name="connsiteY3" fmla="*/ 24870 h 42382"/>
              <a:gd name="connsiteX4" fmla="*/ 338840 w 1000501"/>
              <a:gd name="connsiteY4" fmla="*/ 35982 h 42382"/>
              <a:gd name="connsiteX5" fmla="*/ 869065 w 1000501"/>
              <a:gd name="connsiteY5" fmla="*/ 2645 h 42382"/>
              <a:gd name="connsiteX6" fmla="*/ 950028 w 1000501"/>
              <a:gd name="connsiteY6" fmla="*/ 7407 h 4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501" h="42382">
                <a:moveTo>
                  <a:pt x="950028" y="7407"/>
                </a:moveTo>
                <a:cubicBezTo>
                  <a:pt x="839961" y="13757"/>
                  <a:pt x="358155" y="35983"/>
                  <a:pt x="208665" y="40745"/>
                </a:cubicBezTo>
                <a:cubicBezTo>
                  <a:pt x="59175" y="45507"/>
                  <a:pt x="84575" y="38628"/>
                  <a:pt x="53090" y="35982"/>
                </a:cubicBezTo>
                <a:cubicBezTo>
                  <a:pt x="21605" y="33336"/>
                  <a:pt x="-27872" y="24870"/>
                  <a:pt x="19753" y="24870"/>
                </a:cubicBezTo>
                <a:cubicBezTo>
                  <a:pt x="67378" y="24870"/>
                  <a:pt x="197288" y="39686"/>
                  <a:pt x="338840" y="35982"/>
                </a:cubicBezTo>
                <a:cubicBezTo>
                  <a:pt x="480392" y="32278"/>
                  <a:pt x="767730" y="8201"/>
                  <a:pt x="869065" y="2645"/>
                </a:cubicBezTo>
                <a:cubicBezTo>
                  <a:pt x="970400" y="-2911"/>
                  <a:pt x="1060095" y="1057"/>
                  <a:pt x="950028" y="74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D90026F1-9E12-4D0D-BE1F-9DE43BAA861B}"/>
              </a:ext>
            </a:extLst>
          </p:cNvPr>
          <p:cNvSpPr/>
          <p:nvPr/>
        </p:nvSpPr>
        <p:spPr>
          <a:xfrm>
            <a:off x="2637778" y="2385714"/>
            <a:ext cx="56221" cy="100813"/>
          </a:xfrm>
          <a:custGeom>
            <a:avLst/>
            <a:gdLst>
              <a:gd name="connsiteX0" fmla="*/ 56210 w 56221"/>
              <a:gd name="connsiteY0" fmla="*/ 299 h 100813"/>
              <a:gd name="connsiteX1" fmla="*/ 3822 w 56221"/>
              <a:gd name="connsiteY1" fmla="*/ 28874 h 100813"/>
              <a:gd name="connsiteX2" fmla="*/ 3822 w 56221"/>
              <a:gd name="connsiteY2" fmla="*/ 95549 h 100813"/>
              <a:gd name="connsiteX3" fmla="*/ 2235 w 56221"/>
              <a:gd name="connsiteY3" fmla="*/ 90786 h 100813"/>
              <a:gd name="connsiteX4" fmla="*/ 8585 w 56221"/>
              <a:gd name="connsiteY4" fmla="*/ 44749 h 100813"/>
              <a:gd name="connsiteX5" fmla="*/ 56210 w 56221"/>
              <a:gd name="connsiteY5" fmla="*/ 299 h 10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21" h="100813">
                <a:moveTo>
                  <a:pt x="56210" y="299"/>
                </a:moveTo>
                <a:cubicBezTo>
                  <a:pt x="55416" y="-2347"/>
                  <a:pt x="12553" y="12999"/>
                  <a:pt x="3822" y="28874"/>
                </a:cubicBezTo>
                <a:cubicBezTo>
                  <a:pt x="-4909" y="44749"/>
                  <a:pt x="4086" y="85230"/>
                  <a:pt x="3822" y="95549"/>
                </a:cubicBezTo>
                <a:cubicBezTo>
                  <a:pt x="3557" y="105868"/>
                  <a:pt x="1441" y="99253"/>
                  <a:pt x="2235" y="90786"/>
                </a:cubicBezTo>
                <a:cubicBezTo>
                  <a:pt x="3029" y="82319"/>
                  <a:pt x="1441" y="57449"/>
                  <a:pt x="8585" y="44749"/>
                </a:cubicBezTo>
                <a:cubicBezTo>
                  <a:pt x="15729" y="32049"/>
                  <a:pt x="57004" y="2945"/>
                  <a:pt x="56210" y="2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0E135CBB-FCB6-49AB-B874-4C072C772F81}"/>
              </a:ext>
            </a:extLst>
          </p:cNvPr>
          <p:cNvSpPr/>
          <p:nvPr/>
        </p:nvSpPr>
        <p:spPr>
          <a:xfrm>
            <a:off x="2542436" y="2301779"/>
            <a:ext cx="112099" cy="193923"/>
          </a:xfrm>
          <a:custGeom>
            <a:avLst/>
            <a:gdLst>
              <a:gd name="connsiteX0" fmla="*/ 739 w 112099"/>
              <a:gd name="connsiteY0" fmla="*/ 96 h 193923"/>
              <a:gd name="connsiteX1" fmla="*/ 27727 w 112099"/>
              <a:gd name="connsiteY1" fmla="*/ 104871 h 193923"/>
              <a:gd name="connsiteX2" fmla="*/ 111864 w 112099"/>
              <a:gd name="connsiteY2" fmla="*/ 193771 h 193923"/>
              <a:gd name="connsiteX3" fmla="*/ 51539 w 112099"/>
              <a:gd name="connsiteY3" fmla="*/ 123921 h 193923"/>
              <a:gd name="connsiteX4" fmla="*/ 739 w 112099"/>
              <a:gd name="connsiteY4" fmla="*/ 96 h 1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99" h="193923">
                <a:moveTo>
                  <a:pt x="739" y="96"/>
                </a:moveTo>
                <a:cubicBezTo>
                  <a:pt x="-3230" y="-3079"/>
                  <a:pt x="9206" y="72592"/>
                  <a:pt x="27727" y="104871"/>
                </a:cubicBezTo>
                <a:cubicBezTo>
                  <a:pt x="46248" y="137150"/>
                  <a:pt x="107895" y="190596"/>
                  <a:pt x="111864" y="193771"/>
                </a:cubicBezTo>
                <a:cubicBezTo>
                  <a:pt x="115833" y="196946"/>
                  <a:pt x="68472" y="149850"/>
                  <a:pt x="51539" y="123921"/>
                </a:cubicBezTo>
                <a:cubicBezTo>
                  <a:pt x="34606" y="97992"/>
                  <a:pt x="4708" y="3271"/>
                  <a:pt x="739" y="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C5AF5F43-0015-48FB-9B2D-051ADAED0AE1}"/>
              </a:ext>
            </a:extLst>
          </p:cNvPr>
          <p:cNvSpPr/>
          <p:nvPr/>
        </p:nvSpPr>
        <p:spPr>
          <a:xfrm>
            <a:off x="2514296" y="2353680"/>
            <a:ext cx="194133" cy="216959"/>
          </a:xfrm>
          <a:custGeom>
            <a:avLst/>
            <a:gdLst>
              <a:gd name="connsiteX0" fmla="*/ 304 w 194133"/>
              <a:gd name="connsiteY0" fmla="*/ 583 h 216959"/>
              <a:gd name="connsiteX1" fmla="*/ 76504 w 194133"/>
              <a:gd name="connsiteY1" fmla="*/ 121233 h 216959"/>
              <a:gd name="connsiteX2" fmla="*/ 193979 w 194133"/>
              <a:gd name="connsiteY2" fmla="*/ 216483 h 216959"/>
              <a:gd name="connsiteX3" fmla="*/ 100317 w 194133"/>
              <a:gd name="connsiteY3" fmla="*/ 154570 h 216959"/>
              <a:gd name="connsiteX4" fmla="*/ 51104 w 194133"/>
              <a:gd name="connsiteY4" fmla="*/ 78370 h 216959"/>
              <a:gd name="connsiteX5" fmla="*/ 304 w 194133"/>
              <a:gd name="connsiteY5" fmla="*/ 583 h 21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133" h="216959">
                <a:moveTo>
                  <a:pt x="304" y="583"/>
                </a:moveTo>
                <a:cubicBezTo>
                  <a:pt x="4537" y="7727"/>
                  <a:pt x="44225" y="85250"/>
                  <a:pt x="76504" y="121233"/>
                </a:cubicBezTo>
                <a:cubicBezTo>
                  <a:pt x="108783" y="157216"/>
                  <a:pt x="190010" y="210927"/>
                  <a:pt x="193979" y="216483"/>
                </a:cubicBezTo>
                <a:cubicBezTo>
                  <a:pt x="197948" y="222039"/>
                  <a:pt x="124129" y="177589"/>
                  <a:pt x="100317" y="154570"/>
                </a:cubicBezTo>
                <a:cubicBezTo>
                  <a:pt x="76505" y="131551"/>
                  <a:pt x="65127" y="102976"/>
                  <a:pt x="51104" y="78370"/>
                </a:cubicBezTo>
                <a:cubicBezTo>
                  <a:pt x="37081" y="53764"/>
                  <a:pt x="-3929" y="-6561"/>
                  <a:pt x="304" y="5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11FFE8A1-BBAB-4C6A-823B-863EBEB6EB7D}"/>
              </a:ext>
            </a:extLst>
          </p:cNvPr>
          <p:cNvSpPr/>
          <p:nvPr/>
        </p:nvSpPr>
        <p:spPr>
          <a:xfrm>
            <a:off x="2090414" y="2358890"/>
            <a:ext cx="432276" cy="148510"/>
          </a:xfrm>
          <a:custGeom>
            <a:avLst/>
            <a:gdLst>
              <a:gd name="connsiteX0" fmla="*/ 425774 w 432276"/>
              <a:gd name="connsiteY0" fmla="*/ 1723 h 148510"/>
              <a:gd name="connsiteX1" fmla="*/ 171774 w 432276"/>
              <a:gd name="connsiteY1" fmla="*/ 63635 h 148510"/>
              <a:gd name="connsiteX2" fmla="*/ 49536 w 432276"/>
              <a:gd name="connsiteY2" fmla="*/ 119198 h 148510"/>
              <a:gd name="connsiteX3" fmla="*/ 3499 w 432276"/>
              <a:gd name="connsiteY3" fmla="*/ 147773 h 148510"/>
              <a:gd name="connsiteX4" fmla="*/ 135261 w 432276"/>
              <a:gd name="connsiteY4" fmla="*/ 90623 h 148510"/>
              <a:gd name="connsiteX5" fmla="*/ 340049 w 432276"/>
              <a:gd name="connsiteY5" fmla="*/ 23948 h 148510"/>
              <a:gd name="connsiteX6" fmla="*/ 425774 w 432276"/>
              <a:gd name="connsiteY6" fmla="*/ 1723 h 14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276" h="148510">
                <a:moveTo>
                  <a:pt x="425774" y="1723"/>
                </a:moveTo>
                <a:cubicBezTo>
                  <a:pt x="397728" y="8337"/>
                  <a:pt x="234480" y="44056"/>
                  <a:pt x="171774" y="63635"/>
                </a:cubicBezTo>
                <a:cubicBezTo>
                  <a:pt x="109068" y="83214"/>
                  <a:pt x="77582" y="105175"/>
                  <a:pt x="49536" y="119198"/>
                </a:cubicBezTo>
                <a:cubicBezTo>
                  <a:pt x="21490" y="133221"/>
                  <a:pt x="-10789" y="152536"/>
                  <a:pt x="3499" y="147773"/>
                </a:cubicBezTo>
                <a:cubicBezTo>
                  <a:pt x="17787" y="143010"/>
                  <a:pt x="79169" y="111260"/>
                  <a:pt x="135261" y="90623"/>
                </a:cubicBezTo>
                <a:cubicBezTo>
                  <a:pt x="191353" y="69986"/>
                  <a:pt x="295334" y="39294"/>
                  <a:pt x="340049" y="23948"/>
                </a:cubicBezTo>
                <a:cubicBezTo>
                  <a:pt x="384764" y="8602"/>
                  <a:pt x="453820" y="-4891"/>
                  <a:pt x="425774" y="17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CC55107-F737-4955-8AD1-3085849BBC4A}"/>
              </a:ext>
            </a:extLst>
          </p:cNvPr>
          <p:cNvSpPr/>
          <p:nvPr/>
        </p:nvSpPr>
        <p:spPr>
          <a:xfrm>
            <a:off x="2095303" y="2312749"/>
            <a:ext cx="428884" cy="165340"/>
          </a:xfrm>
          <a:custGeom>
            <a:avLst/>
            <a:gdLst>
              <a:gd name="connsiteX0" fmla="*/ 414535 w 428884"/>
              <a:gd name="connsiteY0" fmla="*/ 6589 h 165340"/>
              <a:gd name="connsiteX1" fmla="*/ 95447 w 428884"/>
              <a:gd name="connsiteY1" fmla="*/ 105014 h 165340"/>
              <a:gd name="connsiteX2" fmla="*/ 197 w 428884"/>
              <a:gd name="connsiteY2" fmla="*/ 165339 h 165340"/>
              <a:gd name="connsiteX3" fmla="*/ 112910 w 428884"/>
              <a:gd name="connsiteY3" fmla="*/ 103426 h 165340"/>
              <a:gd name="connsiteX4" fmla="*/ 347860 w 428884"/>
              <a:gd name="connsiteY4" fmla="*/ 19289 h 165340"/>
              <a:gd name="connsiteX5" fmla="*/ 414535 w 428884"/>
              <a:gd name="connsiteY5" fmla="*/ 6589 h 1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884" h="165340">
                <a:moveTo>
                  <a:pt x="414535" y="6589"/>
                </a:moveTo>
                <a:cubicBezTo>
                  <a:pt x="372466" y="20876"/>
                  <a:pt x="164503" y="78556"/>
                  <a:pt x="95447" y="105014"/>
                </a:cubicBezTo>
                <a:cubicBezTo>
                  <a:pt x="26391" y="131472"/>
                  <a:pt x="-2713" y="165604"/>
                  <a:pt x="197" y="165339"/>
                </a:cubicBezTo>
                <a:cubicBezTo>
                  <a:pt x="3107" y="165074"/>
                  <a:pt x="54966" y="127768"/>
                  <a:pt x="112910" y="103426"/>
                </a:cubicBezTo>
                <a:cubicBezTo>
                  <a:pt x="170854" y="79084"/>
                  <a:pt x="298118" y="35164"/>
                  <a:pt x="347860" y="19289"/>
                </a:cubicBezTo>
                <a:cubicBezTo>
                  <a:pt x="397602" y="3414"/>
                  <a:pt x="456604" y="-7698"/>
                  <a:pt x="414535" y="65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C47F1A5E-73B1-488B-A6D1-6048D7D76372}"/>
              </a:ext>
            </a:extLst>
          </p:cNvPr>
          <p:cNvSpPr/>
          <p:nvPr/>
        </p:nvSpPr>
        <p:spPr>
          <a:xfrm>
            <a:off x="2098076" y="2268099"/>
            <a:ext cx="419173" cy="205363"/>
          </a:xfrm>
          <a:custGeom>
            <a:avLst/>
            <a:gdLst>
              <a:gd name="connsiteX0" fmla="*/ 2187 w 419173"/>
              <a:gd name="connsiteY0" fmla="*/ 205226 h 205363"/>
              <a:gd name="connsiteX1" fmla="*/ 32349 w 419173"/>
              <a:gd name="connsiteY1" fmla="*/ 133789 h 205363"/>
              <a:gd name="connsiteX2" fmla="*/ 186337 w 419173"/>
              <a:gd name="connsiteY2" fmla="*/ 73464 h 205363"/>
              <a:gd name="connsiteX3" fmla="*/ 389537 w 419173"/>
              <a:gd name="connsiteY3" fmla="*/ 439 h 205363"/>
              <a:gd name="connsiteX4" fmla="*/ 418112 w 419173"/>
              <a:gd name="connsiteY4" fmla="*/ 41714 h 205363"/>
              <a:gd name="connsiteX5" fmla="*/ 391124 w 419173"/>
              <a:gd name="connsiteY5" fmla="*/ 14726 h 205363"/>
              <a:gd name="connsiteX6" fmla="*/ 308574 w 419173"/>
              <a:gd name="connsiteY6" fmla="*/ 25839 h 205363"/>
              <a:gd name="connsiteX7" fmla="*/ 68862 w 419173"/>
              <a:gd name="connsiteY7" fmla="*/ 114739 h 205363"/>
              <a:gd name="connsiteX8" fmla="*/ 2187 w 419173"/>
              <a:gd name="connsiteY8" fmla="*/ 205226 h 20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173" h="205363">
                <a:moveTo>
                  <a:pt x="2187" y="205226"/>
                </a:moveTo>
                <a:cubicBezTo>
                  <a:pt x="-3898" y="208401"/>
                  <a:pt x="1657" y="155749"/>
                  <a:pt x="32349" y="133789"/>
                </a:cubicBezTo>
                <a:cubicBezTo>
                  <a:pt x="63041" y="111829"/>
                  <a:pt x="126806" y="95689"/>
                  <a:pt x="186337" y="73464"/>
                </a:cubicBezTo>
                <a:cubicBezTo>
                  <a:pt x="245868" y="51239"/>
                  <a:pt x="350908" y="5731"/>
                  <a:pt x="389537" y="439"/>
                </a:cubicBezTo>
                <a:cubicBezTo>
                  <a:pt x="428166" y="-4853"/>
                  <a:pt x="417848" y="39333"/>
                  <a:pt x="418112" y="41714"/>
                </a:cubicBezTo>
                <a:cubicBezTo>
                  <a:pt x="418376" y="44095"/>
                  <a:pt x="409380" y="17372"/>
                  <a:pt x="391124" y="14726"/>
                </a:cubicBezTo>
                <a:cubicBezTo>
                  <a:pt x="372868" y="12080"/>
                  <a:pt x="362284" y="9170"/>
                  <a:pt x="308574" y="25839"/>
                </a:cubicBezTo>
                <a:cubicBezTo>
                  <a:pt x="254864" y="42508"/>
                  <a:pt x="118339" y="88545"/>
                  <a:pt x="68862" y="114739"/>
                </a:cubicBezTo>
                <a:cubicBezTo>
                  <a:pt x="19385" y="140933"/>
                  <a:pt x="8272" y="202051"/>
                  <a:pt x="2187" y="2052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4F6C0F87-61AB-4B4E-B48F-3D0D7FDB4958}"/>
              </a:ext>
            </a:extLst>
          </p:cNvPr>
          <p:cNvSpPr/>
          <p:nvPr/>
        </p:nvSpPr>
        <p:spPr>
          <a:xfrm>
            <a:off x="2068942" y="2211327"/>
            <a:ext cx="425323" cy="214550"/>
          </a:xfrm>
          <a:custGeom>
            <a:avLst/>
            <a:gdLst>
              <a:gd name="connsiteX0" fmla="*/ 421846 w 425323"/>
              <a:gd name="connsiteY0" fmla="*/ 61 h 214550"/>
              <a:gd name="connsiteX1" fmla="*/ 345646 w 425323"/>
              <a:gd name="connsiteY1" fmla="*/ 71498 h 214550"/>
              <a:gd name="connsiteX2" fmla="*/ 171021 w 425323"/>
              <a:gd name="connsiteY2" fmla="*/ 122298 h 214550"/>
              <a:gd name="connsiteX3" fmla="*/ 9096 w 425323"/>
              <a:gd name="connsiteY3" fmla="*/ 212786 h 214550"/>
              <a:gd name="connsiteX4" fmla="*/ 44021 w 425323"/>
              <a:gd name="connsiteY4" fmla="*/ 174686 h 214550"/>
              <a:gd name="connsiteX5" fmla="*/ 240871 w 425323"/>
              <a:gd name="connsiteY5" fmla="*/ 84198 h 214550"/>
              <a:gd name="connsiteX6" fmla="*/ 421846 w 425323"/>
              <a:gd name="connsiteY6" fmla="*/ 61 h 2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323" h="214550">
                <a:moveTo>
                  <a:pt x="421846" y="61"/>
                </a:moveTo>
                <a:cubicBezTo>
                  <a:pt x="439308" y="-2056"/>
                  <a:pt x="387450" y="51125"/>
                  <a:pt x="345646" y="71498"/>
                </a:cubicBezTo>
                <a:cubicBezTo>
                  <a:pt x="303842" y="91871"/>
                  <a:pt x="227113" y="98750"/>
                  <a:pt x="171021" y="122298"/>
                </a:cubicBezTo>
                <a:cubicBezTo>
                  <a:pt x="114929" y="145846"/>
                  <a:pt x="30263" y="204055"/>
                  <a:pt x="9096" y="212786"/>
                </a:cubicBezTo>
                <a:cubicBezTo>
                  <a:pt x="-12071" y="221517"/>
                  <a:pt x="5392" y="196117"/>
                  <a:pt x="44021" y="174686"/>
                </a:cubicBezTo>
                <a:cubicBezTo>
                  <a:pt x="82650" y="153255"/>
                  <a:pt x="183192" y="109333"/>
                  <a:pt x="240871" y="84198"/>
                </a:cubicBezTo>
                <a:cubicBezTo>
                  <a:pt x="298550" y="59063"/>
                  <a:pt x="404384" y="2178"/>
                  <a:pt x="421846" y="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B62789EB-E15C-462C-BEEE-C424DB499480}"/>
              </a:ext>
            </a:extLst>
          </p:cNvPr>
          <p:cNvSpPr/>
          <p:nvPr/>
        </p:nvSpPr>
        <p:spPr>
          <a:xfrm>
            <a:off x="1952397" y="2063716"/>
            <a:ext cx="559034" cy="535348"/>
          </a:xfrm>
          <a:custGeom>
            <a:avLst/>
            <a:gdLst>
              <a:gd name="connsiteX0" fmla="*/ 559028 w 559034"/>
              <a:gd name="connsiteY0" fmla="*/ 34 h 535348"/>
              <a:gd name="connsiteX1" fmla="*/ 498703 w 559034"/>
              <a:gd name="connsiteY1" fmla="*/ 74647 h 535348"/>
              <a:gd name="connsiteX2" fmla="*/ 389166 w 559034"/>
              <a:gd name="connsiteY2" fmla="*/ 125447 h 535348"/>
              <a:gd name="connsiteX3" fmla="*/ 182791 w 559034"/>
              <a:gd name="connsiteY3" fmla="*/ 214347 h 535348"/>
              <a:gd name="connsiteX4" fmla="*/ 128816 w 559034"/>
              <a:gd name="connsiteY4" fmla="*/ 273084 h 535348"/>
              <a:gd name="connsiteX5" fmla="*/ 68491 w 559034"/>
              <a:gd name="connsiteY5" fmla="*/ 368334 h 535348"/>
              <a:gd name="connsiteX6" fmla="*/ 228 w 559034"/>
              <a:gd name="connsiteY6" fmla="*/ 535022 h 535348"/>
              <a:gd name="connsiteX7" fmla="*/ 47853 w 559034"/>
              <a:gd name="connsiteY7" fmla="*/ 408022 h 535348"/>
              <a:gd name="connsiteX8" fmla="*/ 89128 w 559034"/>
              <a:gd name="connsiteY8" fmla="*/ 306422 h 535348"/>
              <a:gd name="connsiteX9" fmla="*/ 236766 w 559034"/>
              <a:gd name="connsiteY9" fmla="*/ 193709 h 535348"/>
              <a:gd name="connsiteX10" fmla="*/ 495528 w 559034"/>
              <a:gd name="connsiteY10" fmla="*/ 66709 h 535348"/>
              <a:gd name="connsiteX11" fmla="*/ 559028 w 559034"/>
              <a:gd name="connsiteY11" fmla="*/ 34 h 53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34" h="535348">
                <a:moveTo>
                  <a:pt x="559028" y="34"/>
                </a:moveTo>
                <a:cubicBezTo>
                  <a:pt x="559557" y="1357"/>
                  <a:pt x="527013" y="53745"/>
                  <a:pt x="498703" y="74647"/>
                </a:cubicBezTo>
                <a:cubicBezTo>
                  <a:pt x="470393" y="95549"/>
                  <a:pt x="441818" y="102164"/>
                  <a:pt x="389166" y="125447"/>
                </a:cubicBezTo>
                <a:cubicBezTo>
                  <a:pt x="336514" y="148730"/>
                  <a:pt x="226183" y="189741"/>
                  <a:pt x="182791" y="214347"/>
                </a:cubicBezTo>
                <a:cubicBezTo>
                  <a:pt x="139399" y="238953"/>
                  <a:pt x="147866" y="247420"/>
                  <a:pt x="128816" y="273084"/>
                </a:cubicBezTo>
                <a:cubicBezTo>
                  <a:pt x="109766" y="298748"/>
                  <a:pt x="89922" y="324678"/>
                  <a:pt x="68491" y="368334"/>
                </a:cubicBezTo>
                <a:cubicBezTo>
                  <a:pt x="47060" y="411990"/>
                  <a:pt x="3668" y="528407"/>
                  <a:pt x="228" y="535022"/>
                </a:cubicBezTo>
                <a:cubicBezTo>
                  <a:pt x="-3212" y="541637"/>
                  <a:pt x="33036" y="446122"/>
                  <a:pt x="47853" y="408022"/>
                </a:cubicBezTo>
                <a:cubicBezTo>
                  <a:pt x="62670" y="369922"/>
                  <a:pt x="57643" y="342141"/>
                  <a:pt x="89128" y="306422"/>
                </a:cubicBezTo>
                <a:cubicBezTo>
                  <a:pt x="120613" y="270703"/>
                  <a:pt x="169033" y="233661"/>
                  <a:pt x="236766" y="193709"/>
                </a:cubicBezTo>
                <a:cubicBezTo>
                  <a:pt x="304499" y="153757"/>
                  <a:pt x="445786" y="97665"/>
                  <a:pt x="495528" y="66709"/>
                </a:cubicBezTo>
                <a:cubicBezTo>
                  <a:pt x="545270" y="35753"/>
                  <a:pt x="558499" y="-1289"/>
                  <a:pt x="559028" y="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9608EA0D-1831-412B-8F07-FDACDDFFC456}"/>
              </a:ext>
            </a:extLst>
          </p:cNvPr>
          <p:cNvSpPr/>
          <p:nvPr/>
        </p:nvSpPr>
        <p:spPr>
          <a:xfrm>
            <a:off x="2036150" y="2027238"/>
            <a:ext cx="529250" cy="350918"/>
          </a:xfrm>
          <a:custGeom>
            <a:avLst/>
            <a:gdLst>
              <a:gd name="connsiteX0" fmla="*/ 529250 w 529250"/>
              <a:gd name="connsiteY0" fmla="*/ 0 h 350918"/>
              <a:gd name="connsiteX1" fmla="*/ 246675 w 529250"/>
              <a:gd name="connsiteY1" fmla="*/ 114300 h 350918"/>
              <a:gd name="connsiteX2" fmla="*/ 124438 w 529250"/>
              <a:gd name="connsiteY2" fmla="*/ 173037 h 350918"/>
              <a:gd name="connsiteX3" fmla="*/ 87925 w 529250"/>
              <a:gd name="connsiteY3" fmla="*/ 198437 h 350918"/>
              <a:gd name="connsiteX4" fmla="*/ 43475 w 529250"/>
              <a:gd name="connsiteY4" fmla="*/ 247650 h 350918"/>
              <a:gd name="connsiteX5" fmla="*/ 2200 w 529250"/>
              <a:gd name="connsiteY5" fmla="*/ 349250 h 350918"/>
              <a:gd name="connsiteX6" fmla="*/ 10138 w 529250"/>
              <a:gd name="connsiteY6" fmla="*/ 303212 h 350918"/>
              <a:gd name="connsiteX7" fmla="*/ 48238 w 529250"/>
              <a:gd name="connsiteY7" fmla="*/ 204787 h 350918"/>
              <a:gd name="connsiteX8" fmla="*/ 195875 w 529250"/>
              <a:gd name="connsiteY8" fmla="*/ 125412 h 350918"/>
              <a:gd name="connsiteX9" fmla="*/ 411775 w 529250"/>
              <a:gd name="connsiteY9" fmla="*/ 47625 h 350918"/>
              <a:gd name="connsiteX10" fmla="*/ 529250 w 529250"/>
              <a:gd name="connsiteY10" fmla="*/ 0 h 35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250" h="350918">
                <a:moveTo>
                  <a:pt x="529250" y="0"/>
                </a:moveTo>
                <a:lnTo>
                  <a:pt x="246675" y="114300"/>
                </a:lnTo>
                <a:cubicBezTo>
                  <a:pt x="179206" y="143140"/>
                  <a:pt x="150896" y="159014"/>
                  <a:pt x="124438" y="173037"/>
                </a:cubicBezTo>
                <a:cubicBezTo>
                  <a:pt x="97980" y="187060"/>
                  <a:pt x="101419" y="186002"/>
                  <a:pt x="87925" y="198437"/>
                </a:cubicBezTo>
                <a:cubicBezTo>
                  <a:pt x="74431" y="210873"/>
                  <a:pt x="57762" y="222515"/>
                  <a:pt x="43475" y="247650"/>
                </a:cubicBezTo>
                <a:cubicBezTo>
                  <a:pt x="29187" y="272786"/>
                  <a:pt x="7756" y="339990"/>
                  <a:pt x="2200" y="349250"/>
                </a:cubicBezTo>
                <a:cubicBezTo>
                  <a:pt x="-3356" y="358510"/>
                  <a:pt x="2465" y="327289"/>
                  <a:pt x="10138" y="303212"/>
                </a:cubicBezTo>
                <a:cubicBezTo>
                  <a:pt x="17811" y="279135"/>
                  <a:pt x="17282" y="234420"/>
                  <a:pt x="48238" y="204787"/>
                </a:cubicBezTo>
                <a:cubicBezTo>
                  <a:pt x="79194" y="175154"/>
                  <a:pt x="135286" y="151606"/>
                  <a:pt x="195875" y="125412"/>
                </a:cubicBezTo>
                <a:cubicBezTo>
                  <a:pt x="256464" y="99218"/>
                  <a:pt x="411775" y="47625"/>
                  <a:pt x="411775" y="47625"/>
                </a:cubicBezTo>
                <a:lnTo>
                  <a:pt x="52925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7DA28577-40B2-448C-9DD2-174F06A60A66}"/>
              </a:ext>
            </a:extLst>
          </p:cNvPr>
          <p:cNvSpPr/>
          <p:nvPr/>
        </p:nvSpPr>
        <p:spPr>
          <a:xfrm>
            <a:off x="2196152" y="2034972"/>
            <a:ext cx="353385" cy="156411"/>
          </a:xfrm>
          <a:custGeom>
            <a:avLst/>
            <a:gdLst>
              <a:gd name="connsiteX0" fmla="*/ 353373 w 353385"/>
              <a:gd name="connsiteY0" fmla="*/ 203 h 156411"/>
              <a:gd name="connsiteX1" fmla="*/ 256536 w 353385"/>
              <a:gd name="connsiteY1" fmla="*/ 81166 h 156411"/>
              <a:gd name="connsiteX2" fmla="*/ 91436 w 353385"/>
              <a:gd name="connsiteY2" fmla="*/ 141491 h 156411"/>
              <a:gd name="connsiteX3" fmla="*/ 948 w 353385"/>
              <a:gd name="connsiteY3" fmla="*/ 155778 h 156411"/>
              <a:gd name="connsiteX4" fmla="*/ 145411 w 353385"/>
              <a:gd name="connsiteY4" fmla="*/ 127203 h 156411"/>
              <a:gd name="connsiteX5" fmla="*/ 186686 w 353385"/>
              <a:gd name="connsiteY5" fmla="*/ 95453 h 156411"/>
              <a:gd name="connsiteX6" fmla="*/ 262886 w 353385"/>
              <a:gd name="connsiteY6" fmla="*/ 58941 h 156411"/>
              <a:gd name="connsiteX7" fmla="*/ 353373 w 353385"/>
              <a:gd name="connsiteY7" fmla="*/ 203 h 15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385" h="156411">
                <a:moveTo>
                  <a:pt x="353373" y="203"/>
                </a:moveTo>
                <a:cubicBezTo>
                  <a:pt x="352315" y="3907"/>
                  <a:pt x="300192" y="57618"/>
                  <a:pt x="256536" y="81166"/>
                </a:cubicBezTo>
                <a:cubicBezTo>
                  <a:pt x="212880" y="104714"/>
                  <a:pt x="134034" y="129056"/>
                  <a:pt x="91436" y="141491"/>
                </a:cubicBezTo>
                <a:cubicBezTo>
                  <a:pt x="48838" y="153926"/>
                  <a:pt x="-8048" y="158159"/>
                  <a:pt x="948" y="155778"/>
                </a:cubicBezTo>
                <a:cubicBezTo>
                  <a:pt x="9944" y="153397"/>
                  <a:pt x="114455" y="137257"/>
                  <a:pt x="145411" y="127203"/>
                </a:cubicBezTo>
                <a:cubicBezTo>
                  <a:pt x="176367" y="117149"/>
                  <a:pt x="167107" y="106830"/>
                  <a:pt x="186686" y="95453"/>
                </a:cubicBezTo>
                <a:cubicBezTo>
                  <a:pt x="206265" y="84076"/>
                  <a:pt x="235898" y="73493"/>
                  <a:pt x="262886" y="58941"/>
                </a:cubicBezTo>
                <a:cubicBezTo>
                  <a:pt x="289874" y="44389"/>
                  <a:pt x="354431" y="-3501"/>
                  <a:pt x="353373" y="2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EF24A92C-6A55-4FBB-BAFE-D0A52081767A}"/>
              </a:ext>
            </a:extLst>
          </p:cNvPr>
          <p:cNvSpPr/>
          <p:nvPr/>
        </p:nvSpPr>
        <p:spPr>
          <a:xfrm>
            <a:off x="2089057" y="2519288"/>
            <a:ext cx="73410" cy="197363"/>
          </a:xfrm>
          <a:custGeom>
            <a:avLst/>
            <a:gdLst>
              <a:gd name="connsiteX0" fmla="*/ 93 w 73410"/>
              <a:gd name="connsiteY0" fmla="*/ 75 h 197363"/>
              <a:gd name="connsiteX1" fmla="*/ 11206 w 73410"/>
              <a:gd name="connsiteY1" fmla="*/ 88975 h 197363"/>
              <a:gd name="connsiteX2" fmla="*/ 73118 w 73410"/>
              <a:gd name="connsiteY2" fmla="*/ 195337 h 197363"/>
              <a:gd name="connsiteX3" fmla="*/ 33431 w 73410"/>
              <a:gd name="connsiteY3" fmla="*/ 152475 h 197363"/>
              <a:gd name="connsiteX4" fmla="*/ 8031 w 73410"/>
              <a:gd name="connsiteY4" fmla="*/ 74687 h 197363"/>
              <a:gd name="connsiteX5" fmla="*/ 93 w 73410"/>
              <a:gd name="connsiteY5" fmla="*/ 75 h 1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10" h="197363">
                <a:moveTo>
                  <a:pt x="93" y="75"/>
                </a:moveTo>
                <a:cubicBezTo>
                  <a:pt x="622" y="2456"/>
                  <a:pt x="-965" y="56431"/>
                  <a:pt x="11206" y="88975"/>
                </a:cubicBezTo>
                <a:cubicBezTo>
                  <a:pt x="23377" y="121519"/>
                  <a:pt x="69414" y="184754"/>
                  <a:pt x="73118" y="195337"/>
                </a:cubicBezTo>
                <a:cubicBezTo>
                  <a:pt x="76822" y="205920"/>
                  <a:pt x="44279" y="172583"/>
                  <a:pt x="33431" y="152475"/>
                </a:cubicBezTo>
                <a:cubicBezTo>
                  <a:pt x="22583" y="132367"/>
                  <a:pt x="14910" y="97177"/>
                  <a:pt x="8031" y="74687"/>
                </a:cubicBezTo>
                <a:cubicBezTo>
                  <a:pt x="1152" y="52197"/>
                  <a:pt x="-436" y="-2306"/>
                  <a:pt x="93" y="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860F1716-64C5-4195-BC00-BCBFFE70B219}"/>
              </a:ext>
            </a:extLst>
          </p:cNvPr>
          <p:cNvSpPr/>
          <p:nvPr/>
        </p:nvSpPr>
        <p:spPr>
          <a:xfrm>
            <a:off x="2072340" y="2184202"/>
            <a:ext cx="391047" cy="214520"/>
          </a:xfrm>
          <a:custGeom>
            <a:avLst/>
            <a:gdLst>
              <a:gd name="connsiteX0" fmla="*/ 383523 w 391047"/>
              <a:gd name="connsiteY0" fmla="*/ 1786 h 214520"/>
              <a:gd name="connsiteX1" fmla="*/ 146985 w 391047"/>
              <a:gd name="connsiteY1" fmla="*/ 82748 h 214520"/>
              <a:gd name="connsiteX2" fmla="*/ 34273 w 391047"/>
              <a:gd name="connsiteY2" fmla="*/ 141486 h 214520"/>
              <a:gd name="connsiteX3" fmla="*/ 935 w 391047"/>
              <a:gd name="connsiteY3" fmla="*/ 214511 h 214520"/>
              <a:gd name="connsiteX4" fmla="*/ 62848 w 391047"/>
              <a:gd name="connsiteY4" fmla="*/ 136723 h 214520"/>
              <a:gd name="connsiteX5" fmla="*/ 307323 w 391047"/>
              <a:gd name="connsiteY5" fmla="*/ 35123 h 214520"/>
              <a:gd name="connsiteX6" fmla="*/ 383523 w 391047"/>
              <a:gd name="connsiteY6" fmla="*/ 1786 h 21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047" h="214520">
                <a:moveTo>
                  <a:pt x="383523" y="1786"/>
                </a:moveTo>
                <a:cubicBezTo>
                  <a:pt x="356800" y="9723"/>
                  <a:pt x="205193" y="59465"/>
                  <a:pt x="146985" y="82748"/>
                </a:cubicBezTo>
                <a:cubicBezTo>
                  <a:pt x="88777" y="106031"/>
                  <a:pt x="58615" y="119526"/>
                  <a:pt x="34273" y="141486"/>
                </a:cubicBezTo>
                <a:cubicBezTo>
                  <a:pt x="9931" y="163446"/>
                  <a:pt x="-3827" y="215305"/>
                  <a:pt x="935" y="214511"/>
                </a:cubicBezTo>
                <a:cubicBezTo>
                  <a:pt x="5697" y="213717"/>
                  <a:pt x="11783" y="166621"/>
                  <a:pt x="62848" y="136723"/>
                </a:cubicBezTo>
                <a:cubicBezTo>
                  <a:pt x="113913" y="106825"/>
                  <a:pt x="253348" y="56554"/>
                  <a:pt x="307323" y="35123"/>
                </a:cubicBezTo>
                <a:cubicBezTo>
                  <a:pt x="361298" y="13692"/>
                  <a:pt x="410246" y="-6151"/>
                  <a:pt x="383523" y="17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25ACFE32-6D2A-411F-845C-ECC7A131F903}"/>
              </a:ext>
            </a:extLst>
          </p:cNvPr>
          <p:cNvSpPr/>
          <p:nvPr/>
        </p:nvSpPr>
        <p:spPr>
          <a:xfrm>
            <a:off x="1946268" y="2408211"/>
            <a:ext cx="106469" cy="215951"/>
          </a:xfrm>
          <a:custGeom>
            <a:avLst/>
            <a:gdLst>
              <a:gd name="connsiteX0" fmla="*/ 106370 w 106469"/>
              <a:gd name="connsiteY0" fmla="*/ 27 h 215951"/>
              <a:gd name="connsiteX1" fmla="*/ 80970 w 106469"/>
              <a:gd name="connsiteY1" fmla="*/ 103214 h 215951"/>
              <a:gd name="connsiteX2" fmla="*/ 7 w 106469"/>
              <a:gd name="connsiteY2" fmla="*/ 215927 h 215951"/>
              <a:gd name="connsiteX3" fmla="*/ 85732 w 106469"/>
              <a:gd name="connsiteY3" fmla="*/ 112739 h 215951"/>
              <a:gd name="connsiteX4" fmla="*/ 106370 w 106469"/>
              <a:gd name="connsiteY4" fmla="*/ 27 h 21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69" h="215951">
                <a:moveTo>
                  <a:pt x="106370" y="27"/>
                </a:moveTo>
                <a:cubicBezTo>
                  <a:pt x="105576" y="-1561"/>
                  <a:pt x="98697" y="67231"/>
                  <a:pt x="80970" y="103214"/>
                </a:cubicBezTo>
                <a:cubicBezTo>
                  <a:pt x="63243" y="139197"/>
                  <a:pt x="-787" y="214340"/>
                  <a:pt x="7" y="215927"/>
                </a:cubicBezTo>
                <a:cubicBezTo>
                  <a:pt x="801" y="217515"/>
                  <a:pt x="68005" y="140520"/>
                  <a:pt x="85732" y="112739"/>
                </a:cubicBezTo>
                <a:cubicBezTo>
                  <a:pt x="103459" y="84958"/>
                  <a:pt x="107164" y="1615"/>
                  <a:pt x="106370" y="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2D1C9585-5B80-47C0-88A5-6F20E98495A7}"/>
              </a:ext>
            </a:extLst>
          </p:cNvPr>
          <p:cNvSpPr/>
          <p:nvPr/>
        </p:nvSpPr>
        <p:spPr>
          <a:xfrm>
            <a:off x="2058930" y="2565217"/>
            <a:ext cx="54252" cy="449462"/>
          </a:xfrm>
          <a:custGeom>
            <a:avLst/>
            <a:gdLst>
              <a:gd name="connsiteX0" fmla="*/ 58 w 54252"/>
              <a:gd name="connsiteY0" fmla="*/ 183 h 449462"/>
              <a:gd name="connsiteX1" fmla="*/ 33395 w 54252"/>
              <a:gd name="connsiteY1" fmla="*/ 79558 h 449462"/>
              <a:gd name="connsiteX2" fmla="*/ 23870 w 54252"/>
              <a:gd name="connsiteY2" fmla="*/ 179571 h 449462"/>
              <a:gd name="connsiteX3" fmla="*/ 36570 w 54252"/>
              <a:gd name="connsiteY3" fmla="*/ 273233 h 449462"/>
              <a:gd name="connsiteX4" fmla="*/ 30220 w 54252"/>
              <a:gd name="connsiteY4" fmla="*/ 344671 h 449462"/>
              <a:gd name="connsiteX5" fmla="*/ 19108 w 54252"/>
              <a:gd name="connsiteY5" fmla="*/ 449446 h 449462"/>
              <a:gd name="connsiteX6" fmla="*/ 34983 w 54252"/>
              <a:gd name="connsiteY6" fmla="*/ 336733 h 449462"/>
              <a:gd name="connsiteX7" fmla="*/ 54033 w 54252"/>
              <a:gd name="connsiteY7" fmla="*/ 219258 h 449462"/>
              <a:gd name="connsiteX8" fmla="*/ 42920 w 54252"/>
              <a:gd name="connsiteY8" fmla="*/ 101783 h 449462"/>
              <a:gd name="connsiteX9" fmla="*/ 58 w 54252"/>
              <a:gd name="connsiteY9" fmla="*/ 183 h 44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52" h="449462">
                <a:moveTo>
                  <a:pt x="58" y="183"/>
                </a:moveTo>
                <a:cubicBezTo>
                  <a:pt x="-1529" y="-3521"/>
                  <a:pt x="29426" y="49660"/>
                  <a:pt x="33395" y="79558"/>
                </a:cubicBezTo>
                <a:cubicBezTo>
                  <a:pt x="37364" y="109456"/>
                  <a:pt x="23341" y="147292"/>
                  <a:pt x="23870" y="179571"/>
                </a:cubicBezTo>
                <a:cubicBezTo>
                  <a:pt x="24399" y="211850"/>
                  <a:pt x="35512" y="245716"/>
                  <a:pt x="36570" y="273233"/>
                </a:cubicBezTo>
                <a:cubicBezTo>
                  <a:pt x="37628" y="300750"/>
                  <a:pt x="33130" y="315302"/>
                  <a:pt x="30220" y="344671"/>
                </a:cubicBezTo>
                <a:cubicBezTo>
                  <a:pt x="27310" y="374040"/>
                  <a:pt x="18314" y="450769"/>
                  <a:pt x="19108" y="449446"/>
                </a:cubicBezTo>
                <a:cubicBezTo>
                  <a:pt x="19902" y="448123"/>
                  <a:pt x="29162" y="375098"/>
                  <a:pt x="34983" y="336733"/>
                </a:cubicBezTo>
                <a:cubicBezTo>
                  <a:pt x="40804" y="298368"/>
                  <a:pt x="52710" y="258416"/>
                  <a:pt x="54033" y="219258"/>
                </a:cubicBezTo>
                <a:cubicBezTo>
                  <a:pt x="55356" y="180100"/>
                  <a:pt x="50593" y="135914"/>
                  <a:pt x="42920" y="101783"/>
                </a:cubicBezTo>
                <a:cubicBezTo>
                  <a:pt x="35247" y="67652"/>
                  <a:pt x="1645" y="3887"/>
                  <a:pt x="58" y="1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09886CB3-FE04-49A3-A0C2-C7EF18CF2223}"/>
              </a:ext>
            </a:extLst>
          </p:cNvPr>
          <p:cNvSpPr/>
          <p:nvPr/>
        </p:nvSpPr>
        <p:spPr>
          <a:xfrm>
            <a:off x="2011243" y="2596604"/>
            <a:ext cx="70703" cy="107591"/>
          </a:xfrm>
          <a:custGeom>
            <a:avLst/>
            <a:gdLst>
              <a:gd name="connsiteX0" fmla="*/ 35045 w 70703"/>
              <a:gd name="connsiteY0" fmla="*/ 546 h 107591"/>
              <a:gd name="connsiteX1" fmla="*/ 44570 w 70703"/>
              <a:gd name="connsiteY1" fmla="*/ 83096 h 107591"/>
              <a:gd name="connsiteX2" fmla="*/ 69970 w 70703"/>
              <a:gd name="connsiteY2" fmla="*/ 106909 h 107591"/>
              <a:gd name="connsiteX3" fmla="*/ 12820 w 70703"/>
              <a:gd name="connsiteY3" fmla="*/ 98971 h 107591"/>
              <a:gd name="connsiteX4" fmla="*/ 120 w 70703"/>
              <a:gd name="connsiteY4" fmla="*/ 76746 h 107591"/>
              <a:gd name="connsiteX5" fmla="*/ 8057 w 70703"/>
              <a:gd name="connsiteY5" fmla="*/ 48171 h 107591"/>
              <a:gd name="connsiteX6" fmla="*/ 35045 w 70703"/>
              <a:gd name="connsiteY6" fmla="*/ 546 h 10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03" h="107591">
                <a:moveTo>
                  <a:pt x="35045" y="546"/>
                </a:moveTo>
                <a:cubicBezTo>
                  <a:pt x="41130" y="6367"/>
                  <a:pt x="38749" y="65369"/>
                  <a:pt x="44570" y="83096"/>
                </a:cubicBezTo>
                <a:cubicBezTo>
                  <a:pt x="50391" y="100823"/>
                  <a:pt x="75262" y="104263"/>
                  <a:pt x="69970" y="106909"/>
                </a:cubicBezTo>
                <a:cubicBezTo>
                  <a:pt x="64678" y="109555"/>
                  <a:pt x="24462" y="103998"/>
                  <a:pt x="12820" y="98971"/>
                </a:cubicBezTo>
                <a:cubicBezTo>
                  <a:pt x="1178" y="93944"/>
                  <a:pt x="914" y="85213"/>
                  <a:pt x="120" y="76746"/>
                </a:cubicBezTo>
                <a:cubicBezTo>
                  <a:pt x="-674" y="68279"/>
                  <a:pt x="2501" y="59284"/>
                  <a:pt x="8057" y="48171"/>
                </a:cubicBezTo>
                <a:cubicBezTo>
                  <a:pt x="13613" y="37059"/>
                  <a:pt x="28960" y="-5275"/>
                  <a:pt x="35045" y="5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1B033AC-64DF-4A6D-8F7C-AB7A0B2EDCB3}"/>
              </a:ext>
            </a:extLst>
          </p:cNvPr>
          <p:cNvSpPr/>
          <p:nvPr/>
        </p:nvSpPr>
        <p:spPr>
          <a:xfrm>
            <a:off x="1971029" y="2554236"/>
            <a:ext cx="129249" cy="258818"/>
          </a:xfrm>
          <a:custGeom>
            <a:avLst/>
            <a:gdLst>
              <a:gd name="connsiteX0" fmla="*/ 129234 w 129249"/>
              <a:gd name="connsiteY0" fmla="*/ 52 h 258818"/>
              <a:gd name="connsiteX1" fmla="*/ 18109 w 129249"/>
              <a:gd name="connsiteY1" fmla="*/ 57202 h 258818"/>
              <a:gd name="connsiteX2" fmla="*/ 2234 w 129249"/>
              <a:gd name="connsiteY2" fmla="*/ 108002 h 258818"/>
              <a:gd name="connsiteX3" fmla="*/ 40334 w 129249"/>
              <a:gd name="connsiteY3" fmla="*/ 177852 h 258818"/>
              <a:gd name="connsiteX4" fmla="*/ 83196 w 129249"/>
              <a:gd name="connsiteY4" fmla="*/ 190552 h 258818"/>
              <a:gd name="connsiteX5" fmla="*/ 102246 w 129249"/>
              <a:gd name="connsiteY5" fmla="*/ 258814 h 258818"/>
              <a:gd name="connsiteX6" fmla="*/ 94309 w 129249"/>
              <a:gd name="connsiteY6" fmla="*/ 193727 h 258818"/>
              <a:gd name="connsiteX7" fmla="*/ 38746 w 129249"/>
              <a:gd name="connsiteY7" fmla="*/ 150864 h 258818"/>
              <a:gd name="connsiteX8" fmla="*/ 10171 w 129249"/>
              <a:gd name="connsiteY8" fmla="*/ 90539 h 258818"/>
              <a:gd name="connsiteX9" fmla="*/ 26046 w 129249"/>
              <a:gd name="connsiteY9" fmla="*/ 47677 h 258818"/>
              <a:gd name="connsiteX10" fmla="*/ 129234 w 129249"/>
              <a:gd name="connsiteY10" fmla="*/ 52 h 25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249" h="258818">
                <a:moveTo>
                  <a:pt x="129234" y="52"/>
                </a:moveTo>
                <a:cubicBezTo>
                  <a:pt x="127911" y="1639"/>
                  <a:pt x="39276" y="39210"/>
                  <a:pt x="18109" y="57202"/>
                </a:cubicBezTo>
                <a:cubicBezTo>
                  <a:pt x="-3058" y="75194"/>
                  <a:pt x="-1470" y="87894"/>
                  <a:pt x="2234" y="108002"/>
                </a:cubicBezTo>
                <a:cubicBezTo>
                  <a:pt x="5938" y="128110"/>
                  <a:pt x="26840" y="164094"/>
                  <a:pt x="40334" y="177852"/>
                </a:cubicBezTo>
                <a:cubicBezTo>
                  <a:pt x="53828" y="191610"/>
                  <a:pt x="72877" y="177058"/>
                  <a:pt x="83196" y="190552"/>
                </a:cubicBezTo>
                <a:cubicBezTo>
                  <a:pt x="93515" y="204046"/>
                  <a:pt x="100394" y="258285"/>
                  <a:pt x="102246" y="258814"/>
                </a:cubicBezTo>
                <a:cubicBezTo>
                  <a:pt x="104098" y="259343"/>
                  <a:pt x="104892" y="211719"/>
                  <a:pt x="94309" y="193727"/>
                </a:cubicBezTo>
                <a:cubicBezTo>
                  <a:pt x="83726" y="175735"/>
                  <a:pt x="52769" y="168062"/>
                  <a:pt x="38746" y="150864"/>
                </a:cubicBezTo>
                <a:cubicBezTo>
                  <a:pt x="24723" y="133666"/>
                  <a:pt x="12288" y="107737"/>
                  <a:pt x="10171" y="90539"/>
                </a:cubicBezTo>
                <a:cubicBezTo>
                  <a:pt x="8054" y="73341"/>
                  <a:pt x="6996" y="62229"/>
                  <a:pt x="26046" y="47677"/>
                </a:cubicBezTo>
                <a:cubicBezTo>
                  <a:pt x="45096" y="33125"/>
                  <a:pt x="130557" y="-1535"/>
                  <a:pt x="129234" y="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887CAB89-A37E-4DF0-BC0C-37C600AD6E14}"/>
              </a:ext>
            </a:extLst>
          </p:cNvPr>
          <p:cNvSpPr/>
          <p:nvPr/>
        </p:nvSpPr>
        <p:spPr>
          <a:xfrm>
            <a:off x="1813934" y="2392243"/>
            <a:ext cx="206965" cy="639084"/>
          </a:xfrm>
          <a:custGeom>
            <a:avLst/>
            <a:gdLst>
              <a:gd name="connsiteX0" fmla="*/ 206954 w 206965"/>
              <a:gd name="connsiteY0" fmla="*/ 120 h 639084"/>
              <a:gd name="connsiteX1" fmla="*/ 57729 w 206965"/>
              <a:gd name="connsiteY1" fmla="*/ 227132 h 639084"/>
              <a:gd name="connsiteX2" fmla="*/ 21216 w 206965"/>
              <a:gd name="connsiteY2" fmla="*/ 344607 h 639084"/>
              <a:gd name="connsiteX3" fmla="*/ 37091 w 206965"/>
              <a:gd name="connsiteY3" fmla="*/ 635120 h 639084"/>
              <a:gd name="connsiteX4" fmla="*/ 33916 w 206965"/>
              <a:gd name="connsiteY4" fmla="*/ 504945 h 639084"/>
              <a:gd name="connsiteX5" fmla="*/ 579 w 206965"/>
              <a:gd name="connsiteY5" fmla="*/ 387470 h 639084"/>
              <a:gd name="connsiteX6" fmla="*/ 65666 w 206965"/>
              <a:gd name="connsiteY6" fmla="*/ 198557 h 639084"/>
              <a:gd name="connsiteX7" fmla="*/ 206954 w 206965"/>
              <a:gd name="connsiteY7" fmla="*/ 120 h 63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65" h="639084">
                <a:moveTo>
                  <a:pt x="206954" y="120"/>
                </a:moveTo>
                <a:cubicBezTo>
                  <a:pt x="205631" y="4882"/>
                  <a:pt x="88685" y="169717"/>
                  <a:pt x="57729" y="227132"/>
                </a:cubicBezTo>
                <a:cubicBezTo>
                  <a:pt x="26773" y="284547"/>
                  <a:pt x="24656" y="276609"/>
                  <a:pt x="21216" y="344607"/>
                </a:cubicBezTo>
                <a:cubicBezTo>
                  <a:pt x="17776" y="412605"/>
                  <a:pt x="34974" y="608397"/>
                  <a:pt x="37091" y="635120"/>
                </a:cubicBezTo>
                <a:cubicBezTo>
                  <a:pt x="39208" y="661843"/>
                  <a:pt x="40001" y="546220"/>
                  <a:pt x="33916" y="504945"/>
                </a:cubicBezTo>
                <a:cubicBezTo>
                  <a:pt x="27831" y="463670"/>
                  <a:pt x="-4713" y="438535"/>
                  <a:pt x="579" y="387470"/>
                </a:cubicBezTo>
                <a:cubicBezTo>
                  <a:pt x="5871" y="336405"/>
                  <a:pt x="31799" y="264438"/>
                  <a:pt x="65666" y="198557"/>
                </a:cubicBezTo>
                <a:cubicBezTo>
                  <a:pt x="99533" y="132676"/>
                  <a:pt x="208277" y="-4642"/>
                  <a:pt x="206954" y="1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2D725A4A-6FFE-4683-ABD0-EC7BD437F847}"/>
              </a:ext>
            </a:extLst>
          </p:cNvPr>
          <p:cNvSpPr/>
          <p:nvPr/>
        </p:nvSpPr>
        <p:spPr>
          <a:xfrm>
            <a:off x="1903343" y="2654002"/>
            <a:ext cx="62059" cy="383408"/>
          </a:xfrm>
          <a:custGeom>
            <a:avLst/>
            <a:gdLst>
              <a:gd name="connsiteX0" fmla="*/ 61982 w 62059"/>
              <a:gd name="connsiteY0" fmla="*/ 1886 h 383408"/>
              <a:gd name="connsiteX1" fmla="*/ 15945 w 62059"/>
              <a:gd name="connsiteY1" fmla="*/ 108248 h 383408"/>
              <a:gd name="connsiteX2" fmla="*/ 25470 w 62059"/>
              <a:gd name="connsiteY2" fmla="*/ 260648 h 383408"/>
              <a:gd name="connsiteX3" fmla="*/ 34995 w 62059"/>
              <a:gd name="connsiteY3" fmla="*/ 382886 h 383408"/>
              <a:gd name="connsiteX4" fmla="*/ 23882 w 62059"/>
              <a:gd name="connsiteY4" fmla="*/ 213023 h 383408"/>
              <a:gd name="connsiteX5" fmla="*/ 9595 w 62059"/>
              <a:gd name="connsiteY5" fmla="*/ 133648 h 383408"/>
              <a:gd name="connsiteX6" fmla="*/ 4832 w 62059"/>
              <a:gd name="connsiteY6" fmla="*/ 87611 h 383408"/>
              <a:gd name="connsiteX7" fmla="*/ 3245 w 62059"/>
              <a:gd name="connsiteY7" fmla="*/ 43161 h 383408"/>
              <a:gd name="connsiteX8" fmla="*/ 61982 w 62059"/>
              <a:gd name="connsiteY8" fmla="*/ 1886 h 38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59" h="383408">
                <a:moveTo>
                  <a:pt x="61982" y="1886"/>
                </a:moveTo>
                <a:cubicBezTo>
                  <a:pt x="64099" y="12734"/>
                  <a:pt x="22030" y="65121"/>
                  <a:pt x="15945" y="108248"/>
                </a:cubicBezTo>
                <a:cubicBezTo>
                  <a:pt x="9860" y="151375"/>
                  <a:pt x="22295" y="214875"/>
                  <a:pt x="25470" y="260648"/>
                </a:cubicBezTo>
                <a:cubicBezTo>
                  <a:pt x="28645" y="306421"/>
                  <a:pt x="35260" y="390823"/>
                  <a:pt x="34995" y="382886"/>
                </a:cubicBezTo>
                <a:cubicBezTo>
                  <a:pt x="34730" y="374949"/>
                  <a:pt x="28115" y="254563"/>
                  <a:pt x="23882" y="213023"/>
                </a:cubicBezTo>
                <a:cubicBezTo>
                  <a:pt x="19649" y="171483"/>
                  <a:pt x="12770" y="154550"/>
                  <a:pt x="9595" y="133648"/>
                </a:cubicBezTo>
                <a:cubicBezTo>
                  <a:pt x="6420" y="112746"/>
                  <a:pt x="5890" y="102692"/>
                  <a:pt x="4832" y="87611"/>
                </a:cubicBezTo>
                <a:cubicBezTo>
                  <a:pt x="3774" y="72530"/>
                  <a:pt x="-4428" y="56390"/>
                  <a:pt x="3245" y="43161"/>
                </a:cubicBezTo>
                <a:cubicBezTo>
                  <a:pt x="10918" y="29932"/>
                  <a:pt x="59865" y="-8962"/>
                  <a:pt x="61982" y="18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E4A54EBE-C0D7-4804-9C85-0CB909B487A6}"/>
              </a:ext>
            </a:extLst>
          </p:cNvPr>
          <p:cNvSpPr/>
          <p:nvPr/>
        </p:nvSpPr>
        <p:spPr>
          <a:xfrm>
            <a:off x="1866873" y="2698725"/>
            <a:ext cx="57178" cy="359532"/>
          </a:xfrm>
          <a:custGeom>
            <a:avLst/>
            <a:gdLst>
              <a:gd name="connsiteX0" fmla="*/ 9552 w 57178"/>
              <a:gd name="connsiteY0" fmla="*/ 4788 h 359532"/>
              <a:gd name="connsiteX1" fmla="*/ 4790 w 57178"/>
              <a:gd name="connsiteY1" fmla="*/ 273075 h 359532"/>
              <a:gd name="connsiteX2" fmla="*/ 57177 w 57178"/>
              <a:gd name="connsiteY2" fmla="*/ 357213 h 359532"/>
              <a:gd name="connsiteX3" fmla="*/ 6377 w 57178"/>
              <a:gd name="connsiteY3" fmla="*/ 330225 h 359532"/>
              <a:gd name="connsiteX4" fmla="*/ 17490 w 57178"/>
              <a:gd name="connsiteY4" fmla="*/ 269900 h 359532"/>
              <a:gd name="connsiteX5" fmla="*/ 19077 w 57178"/>
              <a:gd name="connsiteY5" fmla="*/ 146075 h 359532"/>
              <a:gd name="connsiteX6" fmla="*/ 27 w 57178"/>
              <a:gd name="connsiteY6" fmla="*/ 103213 h 359532"/>
              <a:gd name="connsiteX7" fmla="*/ 9552 w 57178"/>
              <a:gd name="connsiteY7" fmla="*/ 4788 h 35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78" h="359532">
                <a:moveTo>
                  <a:pt x="9552" y="4788"/>
                </a:moveTo>
                <a:cubicBezTo>
                  <a:pt x="10346" y="33098"/>
                  <a:pt x="-3148" y="214338"/>
                  <a:pt x="4790" y="273075"/>
                </a:cubicBezTo>
                <a:cubicBezTo>
                  <a:pt x="12728" y="331813"/>
                  <a:pt x="56913" y="347688"/>
                  <a:pt x="57177" y="357213"/>
                </a:cubicBezTo>
                <a:cubicBezTo>
                  <a:pt x="57442" y="366738"/>
                  <a:pt x="12991" y="344777"/>
                  <a:pt x="6377" y="330225"/>
                </a:cubicBezTo>
                <a:cubicBezTo>
                  <a:pt x="-237" y="315673"/>
                  <a:pt x="15373" y="300592"/>
                  <a:pt x="17490" y="269900"/>
                </a:cubicBezTo>
                <a:cubicBezTo>
                  <a:pt x="19607" y="239208"/>
                  <a:pt x="21988" y="173856"/>
                  <a:pt x="19077" y="146075"/>
                </a:cubicBezTo>
                <a:cubicBezTo>
                  <a:pt x="16166" y="118294"/>
                  <a:pt x="-767" y="124380"/>
                  <a:pt x="27" y="103213"/>
                </a:cubicBezTo>
                <a:cubicBezTo>
                  <a:pt x="821" y="82046"/>
                  <a:pt x="8758" y="-23522"/>
                  <a:pt x="9552" y="47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C9DD0799-285A-40CC-88F8-A68463D7D7F7}"/>
              </a:ext>
            </a:extLst>
          </p:cNvPr>
          <p:cNvSpPr/>
          <p:nvPr/>
        </p:nvSpPr>
        <p:spPr>
          <a:xfrm>
            <a:off x="1876333" y="3025715"/>
            <a:ext cx="52753" cy="869894"/>
          </a:xfrm>
          <a:custGeom>
            <a:avLst/>
            <a:gdLst>
              <a:gd name="connsiteX0" fmla="*/ 92 w 52753"/>
              <a:gd name="connsiteY0" fmla="*/ 15935 h 869894"/>
              <a:gd name="connsiteX1" fmla="*/ 27080 w 52753"/>
              <a:gd name="connsiteY1" fmla="*/ 390585 h 869894"/>
              <a:gd name="connsiteX2" fmla="*/ 39780 w 52753"/>
              <a:gd name="connsiteY2" fmla="*/ 727135 h 869894"/>
              <a:gd name="connsiteX3" fmla="*/ 42955 w 52753"/>
              <a:gd name="connsiteY3" fmla="*/ 866835 h 869894"/>
              <a:gd name="connsiteX4" fmla="*/ 52480 w 52753"/>
              <a:gd name="connsiteY4" fmla="*/ 608073 h 869894"/>
              <a:gd name="connsiteX5" fmla="*/ 46130 w 52753"/>
              <a:gd name="connsiteY5" fmla="*/ 563623 h 869894"/>
              <a:gd name="connsiteX6" fmla="*/ 8030 w 52753"/>
              <a:gd name="connsiteY6" fmla="*/ 520760 h 869894"/>
              <a:gd name="connsiteX7" fmla="*/ 35017 w 52753"/>
              <a:gd name="connsiteY7" fmla="*/ 468373 h 869894"/>
              <a:gd name="connsiteX8" fmla="*/ 35017 w 52753"/>
              <a:gd name="connsiteY8" fmla="*/ 336610 h 869894"/>
              <a:gd name="connsiteX9" fmla="*/ 35017 w 52753"/>
              <a:gd name="connsiteY9" fmla="*/ 301685 h 869894"/>
              <a:gd name="connsiteX10" fmla="*/ 19142 w 52753"/>
              <a:gd name="connsiteY10" fmla="*/ 92135 h 869894"/>
              <a:gd name="connsiteX11" fmla="*/ 92 w 52753"/>
              <a:gd name="connsiteY11" fmla="*/ 15935 h 86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753" h="869894">
                <a:moveTo>
                  <a:pt x="92" y="15935"/>
                </a:moveTo>
                <a:cubicBezTo>
                  <a:pt x="1415" y="65677"/>
                  <a:pt x="20465" y="272052"/>
                  <a:pt x="27080" y="390585"/>
                </a:cubicBezTo>
                <a:cubicBezTo>
                  <a:pt x="33695" y="509118"/>
                  <a:pt x="37134" y="647760"/>
                  <a:pt x="39780" y="727135"/>
                </a:cubicBezTo>
                <a:cubicBezTo>
                  <a:pt x="42426" y="806510"/>
                  <a:pt x="40838" y="886678"/>
                  <a:pt x="42955" y="866835"/>
                </a:cubicBezTo>
                <a:cubicBezTo>
                  <a:pt x="45072" y="846992"/>
                  <a:pt x="51951" y="658608"/>
                  <a:pt x="52480" y="608073"/>
                </a:cubicBezTo>
                <a:cubicBezTo>
                  <a:pt x="53009" y="557538"/>
                  <a:pt x="53538" y="578175"/>
                  <a:pt x="46130" y="563623"/>
                </a:cubicBezTo>
                <a:cubicBezTo>
                  <a:pt x="38722" y="549071"/>
                  <a:pt x="9882" y="536635"/>
                  <a:pt x="8030" y="520760"/>
                </a:cubicBezTo>
                <a:cubicBezTo>
                  <a:pt x="6178" y="504885"/>
                  <a:pt x="30519" y="499065"/>
                  <a:pt x="35017" y="468373"/>
                </a:cubicBezTo>
                <a:cubicBezTo>
                  <a:pt x="39515" y="437681"/>
                  <a:pt x="35017" y="336610"/>
                  <a:pt x="35017" y="336610"/>
                </a:cubicBezTo>
                <a:cubicBezTo>
                  <a:pt x="35017" y="308829"/>
                  <a:pt x="37663" y="342431"/>
                  <a:pt x="35017" y="301685"/>
                </a:cubicBezTo>
                <a:cubicBezTo>
                  <a:pt x="32371" y="260939"/>
                  <a:pt x="26286" y="139760"/>
                  <a:pt x="19142" y="92135"/>
                </a:cubicBezTo>
                <a:cubicBezTo>
                  <a:pt x="11998" y="44510"/>
                  <a:pt x="-1231" y="-33807"/>
                  <a:pt x="92" y="159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C4E2A643-1253-4C18-A817-96736372106C}"/>
              </a:ext>
            </a:extLst>
          </p:cNvPr>
          <p:cNvSpPr/>
          <p:nvPr/>
        </p:nvSpPr>
        <p:spPr>
          <a:xfrm>
            <a:off x="1910366" y="3050789"/>
            <a:ext cx="80563" cy="888684"/>
          </a:xfrm>
          <a:custGeom>
            <a:avLst/>
            <a:gdLst>
              <a:gd name="connsiteX0" fmla="*/ 12097 w 80563"/>
              <a:gd name="connsiteY0" fmla="*/ 11499 h 888684"/>
              <a:gd name="connsiteX1" fmla="*/ 984 w 80563"/>
              <a:gd name="connsiteY1" fmla="*/ 68649 h 888684"/>
              <a:gd name="connsiteX2" fmla="*/ 39084 w 80563"/>
              <a:gd name="connsiteY2" fmla="*/ 492511 h 888684"/>
              <a:gd name="connsiteX3" fmla="*/ 74009 w 80563"/>
              <a:gd name="connsiteY3" fmla="*/ 870336 h 888684"/>
              <a:gd name="connsiteX4" fmla="*/ 75597 w 80563"/>
              <a:gd name="connsiteY4" fmla="*/ 762386 h 888684"/>
              <a:gd name="connsiteX5" fmla="*/ 21622 w 80563"/>
              <a:gd name="connsiteY5" fmla="*/ 182949 h 888684"/>
              <a:gd name="connsiteX6" fmla="*/ 12097 w 80563"/>
              <a:gd name="connsiteY6" fmla="*/ 11499 h 88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63" h="888684">
                <a:moveTo>
                  <a:pt x="12097" y="11499"/>
                </a:moveTo>
                <a:cubicBezTo>
                  <a:pt x="8657" y="-7551"/>
                  <a:pt x="-3514" y="-11520"/>
                  <a:pt x="984" y="68649"/>
                </a:cubicBezTo>
                <a:cubicBezTo>
                  <a:pt x="5482" y="148818"/>
                  <a:pt x="26913" y="358896"/>
                  <a:pt x="39084" y="492511"/>
                </a:cubicBezTo>
                <a:cubicBezTo>
                  <a:pt x="51255" y="626126"/>
                  <a:pt x="67924" y="825357"/>
                  <a:pt x="74009" y="870336"/>
                </a:cubicBezTo>
                <a:cubicBezTo>
                  <a:pt x="80094" y="915315"/>
                  <a:pt x="84328" y="876950"/>
                  <a:pt x="75597" y="762386"/>
                </a:cubicBezTo>
                <a:cubicBezTo>
                  <a:pt x="66866" y="647822"/>
                  <a:pt x="35116" y="307039"/>
                  <a:pt x="21622" y="182949"/>
                </a:cubicBezTo>
                <a:cubicBezTo>
                  <a:pt x="8128" y="58860"/>
                  <a:pt x="15537" y="30549"/>
                  <a:pt x="12097" y="114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FA061503-4E6A-4614-829D-193F871C124F}"/>
              </a:ext>
            </a:extLst>
          </p:cNvPr>
          <p:cNvSpPr/>
          <p:nvPr/>
        </p:nvSpPr>
        <p:spPr>
          <a:xfrm>
            <a:off x="1958436" y="2710049"/>
            <a:ext cx="42522" cy="850828"/>
          </a:xfrm>
          <a:custGeom>
            <a:avLst/>
            <a:gdLst>
              <a:gd name="connsiteX0" fmla="*/ 18002 w 42522"/>
              <a:gd name="connsiteY0" fmla="*/ 6164 h 850828"/>
              <a:gd name="connsiteX1" fmla="*/ 29114 w 42522"/>
              <a:gd name="connsiteY1" fmla="*/ 56964 h 850828"/>
              <a:gd name="connsiteX2" fmla="*/ 18002 w 42522"/>
              <a:gd name="connsiteY2" fmla="*/ 109351 h 850828"/>
              <a:gd name="connsiteX3" fmla="*/ 539 w 42522"/>
              <a:gd name="connsiteY3" fmla="*/ 391926 h 850828"/>
              <a:gd name="connsiteX4" fmla="*/ 40227 w 42522"/>
              <a:gd name="connsiteY4" fmla="*/ 839601 h 850828"/>
              <a:gd name="connsiteX5" fmla="*/ 35464 w 42522"/>
              <a:gd name="connsiteY5" fmla="*/ 672914 h 850828"/>
              <a:gd name="connsiteX6" fmla="*/ 16414 w 42522"/>
              <a:gd name="connsiteY6" fmla="*/ 207776 h 850828"/>
              <a:gd name="connsiteX7" fmla="*/ 18002 w 42522"/>
              <a:gd name="connsiteY7" fmla="*/ 6164 h 85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22" h="850828">
                <a:moveTo>
                  <a:pt x="18002" y="6164"/>
                </a:moveTo>
                <a:cubicBezTo>
                  <a:pt x="20119" y="-18971"/>
                  <a:pt x="29114" y="39766"/>
                  <a:pt x="29114" y="56964"/>
                </a:cubicBezTo>
                <a:cubicBezTo>
                  <a:pt x="29114" y="74162"/>
                  <a:pt x="22764" y="53524"/>
                  <a:pt x="18002" y="109351"/>
                </a:cubicBezTo>
                <a:cubicBezTo>
                  <a:pt x="13240" y="165178"/>
                  <a:pt x="-3165" y="270218"/>
                  <a:pt x="539" y="391926"/>
                </a:cubicBezTo>
                <a:cubicBezTo>
                  <a:pt x="4243" y="513634"/>
                  <a:pt x="34406" y="792770"/>
                  <a:pt x="40227" y="839601"/>
                </a:cubicBezTo>
                <a:cubicBezTo>
                  <a:pt x="46048" y="886432"/>
                  <a:pt x="39433" y="778218"/>
                  <a:pt x="35464" y="672914"/>
                </a:cubicBezTo>
                <a:cubicBezTo>
                  <a:pt x="31495" y="567610"/>
                  <a:pt x="16414" y="313345"/>
                  <a:pt x="16414" y="207776"/>
                </a:cubicBezTo>
                <a:cubicBezTo>
                  <a:pt x="16414" y="102207"/>
                  <a:pt x="15885" y="31299"/>
                  <a:pt x="18002" y="61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072D8449-BB33-4DD4-8AF4-D024AA98A602}"/>
              </a:ext>
            </a:extLst>
          </p:cNvPr>
          <p:cNvSpPr/>
          <p:nvPr/>
        </p:nvSpPr>
        <p:spPr>
          <a:xfrm>
            <a:off x="2050891" y="2790796"/>
            <a:ext cx="26734" cy="797678"/>
          </a:xfrm>
          <a:custGeom>
            <a:avLst/>
            <a:gdLst>
              <a:gd name="connsiteX0" fmla="*/ 14447 w 26734"/>
              <a:gd name="connsiteY0" fmla="*/ 9554 h 797678"/>
              <a:gd name="connsiteX1" fmla="*/ 8097 w 26734"/>
              <a:gd name="connsiteY1" fmla="*/ 428654 h 797678"/>
              <a:gd name="connsiteX2" fmla="*/ 25559 w 26734"/>
              <a:gd name="connsiteY2" fmla="*/ 792192 h 797678"/>
              <a:gd name="connsiteX3" fmla="*/ 22384 w 26734"/>
              <a:gd name="connsiteY3" fmla="*/ 614392 h 797678"/>
              <a:gd name="connsiteX4" fmla="*/ 159 w 26734"/>
              <a:gd name="connsiteY4" fmla="*/ 173067 h 797678"/>
              <a:gd name="connsiteX5" fmla="*/ 14447 w 26734"/>
              <a:gd name="connsiteY5" fmla="*/ 9554 h 79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34" h="797678">
                <a:moveTo>
                  <a:pt x="14447" y="9554"/>
                </a:moveTo>
                <a:cubicBezTo>
                  <a:pt x="15770" y="52152"/>
                  <a:pt x="6245" y="298214"/>
                  <a:pt x="8097" y="428654"/>
                </a:cubicBezTo>
                <a:cubicBezTo>
                  <a:pt x="9949" y="559094"/>
                  <a:pt x="23178" y="761236"/>
                  <a:pt x="25559" y="792192"/>
                </a:cubicBezTo>
                <a:cubicBezTo>
                  <a:pt x="27940" y="823148"/>
                  <a:pt x="26617" y="717579"/>
                  <a:pt x="22384" y="614392"/>
                </a:cubicBezTo>
                <a:cubicBezTo>
                  <a:pt x="18151" y="511205"/>
                  <a:pt x="2011" y="271228"/>
                  <a:pt x="159" y="173067"/>
                </a:cubicBezTo>
                <a:cubicBezTo>
                  <a:pt x="-1693" y="74907"/>
                  <a:pt x="13124" y="-33044"/>
                  <a:pt x="14447" y="95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BBB3496C-99C1-43C7-972F-1761AC23D616}"/>
              </a:ext>
            </a:extLst>
          </p:cNvPr>
          <p:cNvSpPr/>
          <p:nvPr/>
        </p:nvSpPr>
        <p:spPr>
          <a:xfrm>
            <a:off x="2082426" y="2913198"/>
            <a:ext cx="35032" cy="900351"/>
          </a:xfrm>
          <a:custGeom>
            <a:avLst/>
            <a:gdLst>
              <a:gd name="connsiteX0" fmla="*/ 13074 w 35032"/>
              <a:gd name="connsiteY0" fmla="*/ 10977 h 900351"/>
              <a:gd name="connsiteX1" fmla="*/ 374 w 35032"/>
              <a:gd name="connsiteY1" fmla="*/ 490402 h 900351"/>
              <a:gd name="connsiteX2" fmla="*/ 27362 w 35032"/>
              <a:gd name="connsiteY2" fmla="*/ 774565 h 900351"/>
              <a:gd name="connsiteX3" fmla="*/ 32124 w 35032"/>
              <a:gd name="connsiteY3" fmla="*/ 899977 h 900351"/>
              <a:gd name="connsiteX4" fmla="*/ 24187 w 35032"/>
              <a:gd name="connsiteY4" fmla="*/ 739640 h 900351"/>
              <a:gd name="connsiteX5" fmla="*/ 27362 w 35032"/>
              <a:gd name="connsiteY5" fmla="*/ 572952 h 900351"/>
              <a:gd name="connsiteX6" fmla="*/ 33712 w 35032"/>
              <a:gd name="connsiteY6" fmla="*/ 188777 h 900351"/>
              <a:gd name="connsiteX7" fmla="*/ 13074 w 35032"/>
              <a:gd name="connsiteY7" fmla="*/ 10977 h 90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32" h="900351">
                <a:moveTo>
                  <a:pt x="13074" y="10977"/>
                </a:moveTo>
                <a:cubicBezTo>
                  <a:pt x="7518" y="61248"/>
                  <a:pt x="-2007" y="363137"/>
                  <a:pt x="374" y="490402"/>
                </a:cubicBezTo>
                <a:cubicBezTo>
                  <a:pt x="2755" y="617667"/>
                  <a:pt x="22070" y="706302"/>
                  <a:pt x="27362" y="774565"/>
                </a:cubicBezTo>
                <a:cubicBezTo>
                  <a:pt x="32654" y="842828"/>
                  <a:pt x="32653" y="905798"/>
                  <a:pt x="32124" y="899977"/>
                </a:cubicBezTo>
                <a:cubicBezTo>
                  <a:pt x="31595" y="894156"/>
                  <a:pt x="24981" y="794144"/>
                  <a:pt x="24187" y="739640"/>
                </a:cubicBezTo>
                <a:cubicBezTo>
                  <a:pt x="23393" y="685136"/>
                  <a:pt x="25775" y="664762"/>
                  <a:pt x="27362" y="572952"/>
                </a:cubicBezTo>
                <a:cubicBezTo>
                  <a:pt x="28949" y="481142"/>
                  <a:pt x="38474" y="283498"/>
                  <a:pt x="33712" y="188777"/>
                </a:cubicBezTo>
                <a:cubicBezTo>
                  <a:pt x="28950" y="94056"/>
                  <a:pt x="18630" y="-39294"/>
                  <a:pt x="13074" y="109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711F54B7-F706-4258-93AC-0E55DFBFBC4D}"/>
              </a:ext>
            </a:extLst>
          </p:cNvPr>
          <p:cNvSpPr/>
          <p:nvPr/>
        </p:nvSpPr>
        <p:spPr>
          <a:xfrm>
            <a:off x="2000040" y="3451494"/>
            <a:ext cx="102264" cy="643540"/>
          </a:xfrm>
          <a:custGeom>
            <a:avLst/>
            <a:gdLst>
              <a:gd name="connsiteX0" fmla="*/ 3385 w 102264"/>
              <a:gd name="connsiteY0" fmla="*/ 21956 h 643540"/>
              <a:gd name="connsiteX1" fmla="*/ 3385 w 102264"/>
              <a:gd name="connsiteY1" fmla="*/ 82281 h 643540"/>
              <a:gd name="connsiteX2" fmla="*/ 27198 w 102264"/>
              <a:gd name="connsiteY2" fmla="*/ 477569 h 643540"/>
              <a:gd name="connsiteX3" fmla="*/ 101810 w 102264"/>
              <a:gd name="connsiteY3" fmla="*/ 642669 h 643540"/>
              <a:gd name="connsiteX4" fmla="*/ 57360 w 102264"/>
              <a:gd name="connsiteY4" fmla="*/ 534719 h 643540"/>
              <a:gd name="connsiteX5" fmla="*/ 33548 w 102264"/>
              <a:gd name="connsiteY5" fmla="*/ 361681 h 643540"/>
              <a:gd name="connsiteX6" fmla="*/ 3385 w 102264"/>
              <a:gd name="connsiteY6" fmla="*/ 21956 h 64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64" h="643540">
                <a:moveTo>
                  <a:pt x="3385" y="21956"/>
                </a:moveTo>
                <a:cubicBezTo>
                  <a:pt x="-1642" y="-24611"/>
                  <a:pt x="-584" y="6346"/>
                  <a:pt x="3385" y="82281"/>
                </a:cubicBezTo>
                <a:cubicBezTo>
                  <a:pt x="7354" y="158216"/>
                  <a:pt x="10794" y="384171"/>
                  <a:pt x="27198" y="477569"/>
                </a:cubicBezTo>
                <a:cubicBezTo>
                  <a:pt x="43602" y="570967"/>
                  <a:pt x="96783" y="633144"/>
                  <a:pt x="101810" y="642669"/>
                </a:cubicBezTo>
                <a:cubicBezTo>
                  <a:pt x="106837" y="652194"/>
                  <a:pt x="68737" y="581550"/>
                  <a:pt x="57360" y="534719"/>
                </a:cubicBezTo>
                <a:cubicBezTo>
                  <a:pt x="45983" y="487888"/>
                  <a:pt x="42544" y="441585"/>
                  <a:pt x="33548" y="361681"/>
                </a:cubicBezTo>
                <a:cubicBezTo>
                  <a:pt x="24552" y="281777"/>
                  <a:pt x="8412" y="68523"/>
                  <a:pt x="3385" y="219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FAB47311-A4B9-41D1-9488-49392C71677D}"/>
              </a:ext>
            </a:extLst>
          </p:cNvPr>
          <p:cNvSpPr/>
          <p:nvPr/>
        </p:nvSpPr>
        <p:spPr>
          <a:xfrm>
            <a:off x="2068155" y="3491575"/>
            <a:ext cx="33791" cy="586768"/>
          </a:xfrm>
          <a:custGeom>
            <a:avLst/>
            <a:gdLst>
              <a:gd name="connsiteX0" fmla="*/ 3533 w 33791"/>
              <a:gd name="connsiteY0" fmla="*/ 15213 h 586768"/>
              <a:gd name="connsiteX1" fmla="*/ 1945 w 33791"/>
              <a:gd name="connsiteY1" fmla="*/ 72363 h 586768"/>
              <a:gd name="connsiteX2" fmla="*/ 27345 w 33791"/>
              <a:gd name="connsiteY2" fmla="*/ 373988 h 586768"/>
              <a:gd name="connsiteX3" fmla="*/ 33695 w 33791"/>
              <a:gd name="connsiteY3" fmla="*/ 583538 h 586768"/>
              <a:gd name="connsiteX4" fmla="*/ 24170 w 33791"/>
              <a:gd name="connsiteY4" fmla="*/ 486700 h 586768"/>
              <a:gd name="connsiteX5" fmla="*/ 17820 w 33791"/>
              <a:gd name="connsiteY5" fmla="*/ 293025 h 586768"/>
              <a:gd name="connsiteX6" fmla="*/ 3533 w 33791"/>
              <a:gd name="connsiteY6" fmla="*/ 15213 h 58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91" h="586768">
                <a:moveTo>
                  <a:pt x="3533" y="15213"/>
                </a:moveTo>
                <a:cubicBezTo>
                  <a:pt x="887" y="-21564"/>
                  <a:pt x="-2024" y="12567"/>
                  <a:pt x="1945" y="72363"/>
                </a:cubicBezTo>
                <a:cubicBezTo>
                  <a:pt x="5914" y="132159"/>
                  <a:pt x="22053" y="288792"/>
                  <a:pt x="27345" y="373988"/>
                </a:cubicBezTo>
                <a:cubicBezTo>
                  <a:pt x="32637" y="459184"/>
                  <a:pt x="34224" y="564753"/>
                  <a:pt x="33695" y="583538"/>
                </a:cubicBezTo>
                <a:cubicBezTo>
                  <a:pt x="33166" y="602323"/>
                  <a:pt x="26816" y="535119"/>
                  <a:pt x="24170" y="486700"/>
                </a:cubicBezTo>
                <a:cubicBezTo>
                  <a:pt x="21524" y="438281"/>
                  <a:pt x="20201" y="367108"/>
                  <a:pt x="17820" y="293025"/>
                </a:cubicBezTo>
                <a:cubicBezTo>
                  <a:pt x="15439" y="218942"/>
                  <a:pt x="6179" y="51990"/>
                  <a:pt x="3533" y="152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B012B804-4896-446D-942D-983C34139BB2}"/>
              </a:ext>
            </a:extLst>
          </p:cNvPr>
          <p:cNvSpPr/>
          <p:nvPr/>
        </p:nvSpPr>
        <p:spPr>
          <a:xfrm>
            <a:off x="1969086" y="3837913"/>
            <a:ext cx="50751" cy="826382"/>
          </a:xfrm>
          <a:custGeom>
            <a:avLst/>
            <a:gdLst>
              <a:gd name="connsiteX0" fmla="*/ 16877 w 50751"/>
              <a:gd name="connsiteY0" fmla="*/ 22887 h 826382"/>
              <a:gd name="connsiteX1" fmla="*/ 1002 w 50751"/>
              <a:gd name="connsiteY1" fmla="*/ 80037 h 826382"/>
              <a:gd name="connsiteX2" fmla="*/ 48627 w 50751"/>
              <a:gd name="connsiteY2" fmla="*/ 807112 h 826382"/>
              <a:gd name="connsiteX3" fmla="*/ 40689 w 50751"/>
              <a:gd name="connsiteY3" fmla="*/ 573750 h 826382"/>
              <a:gd name="connsiteX4" fmla="*/ 24814 w 50751"/>
              <a:gd name="connsiteY4" fmla="*/ 118137 h 826382"/>
              <a:gd name="connsiteX5" fmla="*/ 16877 w 50751"/>
              <a:gd name="connsiteY5" fmla="*/ 22887 h 8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51" h="826382">
                <a:moveTo>
                  <a:pt x="16877" y="22887"/>
                </a:moveTo>
                <a:cubicBezTo>
                  <a:pt x="12908" y="16537"/>
                  <a:pt x="-4290" y="-50667"/>
                  <a:pt x="1002" y="80037"/>
                </a:cubicBezTo>
                <a:cubicBezTo>
                  <a:pt x="6294" y="210741"/>
                  <a:pt x="42013" y="724827"/>
                  <a:pt x="48627" y="807112"/>
                </a:cubicBezTo>
                <a:cubicBezTo>
                  <a:pt x="55241" y="889397"/>
                  <a:pt x="44658" y="688579"/>
                  <a:pt x="40689" y="573750"/>
                </a:cubicBezTo>
                <a:cubicBezTo>
                  <a:pt x="36720" y="458921"/>
                  <a:pt x="30370" y="208624"/>
                  <a:pt x="24814" y="118137"/>
                </a:cubicBezTo>
                <a:cubicBezTo>
                  <a:pt x="19258" y="27650"/>
                  <a:pt x="20846" y="29237"/>
                  <a:pt x="16877" y="228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3171817C-C0E8-4DF4-A869-23EF0F86581A}"/>
              </a:ext>
            </a:extLst>
          </p:cNvPr>
          <p:cNvSpPr/>
          <p:nvPr/>
        </p:nvSpPr>
        <p:spPr>
          <a:xfrm>
            <a:off x="1930191" y="3860777"/>
            <a:ext cx="46854" cy="847830"/>
          </a:xfrm>
          <a:custGeom>
            <a:avLst/>
            <a:gdLst>
              <a:gd name="connsiteX0" fmla="*/ 209 w 46854"/>
              <a:gd name="connsiteY0" fmla="*/ 23 h 847830"/>
              <a:gd name="connsiteX1" fmla="*/ 24022 w 46854"/>
              <a:gd name="connsiteY1" fmla="*/ 568348 h 847830"/>
              <a:gd name="connsiteX2" fmla="*/ 46247 w 46854"/>
              <a:gd name="connsiteY2" fmla="*/ 847748 h 847830"/>
              <a:gd name="connsiteX3" fmla="*/ 38309 w 46854"/>
              <a:gd name="connsiteY3" fmla="*/ 590573 h 847830"/>
              <a:gd name="connsiteX4" fmla="*/ 209 w 46854"/>
              <a:gd name="connsiteY4" fmla="*/ 23 h 84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54" h="847830">
                <a:moveTo>
                  <a:pt x="209" y="23"/>
                </a:moveTo>
                <a:cubicBezTo>
                  <a:pt x="-2172" y="-3681"/>
                  <a:pt x="16349" y="427061"/>
                  <a:pt x="24022" y="568348"/>
                </a:cubicBezTo>
                <a:cubicBezTo>
                  <a:pt x="31695" y="709636"/>
                  <a:pt x="43866" y="844044"/>
                  <a:pt x="46247" y="847748"/>
                </a:cubicBezTo>
                <a:cubicBezTo>
                  <a:pt x="48628" y="851452"/>
                  <a:pt x="43601" y="729215"/>
                  <a:pt x="38309" y="590573"/>
                </a:cubicBezTo>
                <a:cubicBezTo>
                  <a:pt x="33017" y="451931"/>
                  <a:pt x="2590" y="3727"/>
                  <a:pt x="209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03975A4B-3B3F-4888-A129-9106BE07C809}"/>
              </a:ext>
            </a:extLst>
          </p:cNvPr>
          <p:cNvSpPr/>
          <p:nvPr/>
        </p:nvSpPr>
        <p:spPr>
          <a:xfrm>
            <a:off x="2105746" y="4166553"/>
            <a:ext cx="1416286" cy="1722225"/>
          </a:xfrm>
          <a:custGeom>
            <a:avLst/>
            <a:gdLst>
              <a:gd name="connsiteX0" fmla="*/ 22774 w 1416286"/>
              <a:gd name="connsiteY0" fmla="*/ 70167 h 1722225"/>
              <a:gd name="connsiteX1" fmla="*/ 2454 w 1416286"/>
              <a:gd name="connsiteY1" fmla="*/ 115887 h 1722225"/>
              <a:gd name="connsiteX2" fmla="*/ 78654 w 1416286"/>
              <a:gd name="connsiteY2" fmla="*/ 1086167 h 1722225"/>
              <a:gd name="connsiteX3" fmla="*/ 241214 w 1416286"/>
              <a:gd name="connsiteY3" fmla="*/ 1507807 h 1722225"/>
              <a:gd name="connsiteX4" fmla="*/ 667934 w 1416286"/>
              <a:gd name="connsiteY4" fmla="*/ 1650047 h 1722225"/>
              <a:gd name="connsiteX5" fmla="*/ 1414694 w 1416286"/>
              <a:gd name="connsiteY5" fmla="*/ 1721167 h 1722225"/>
              <a:gd name="connsiteX6" fmla="*/ 845734 w 1416286"/>
              <a:gd name="connsiteY6" fmla="*/ 1599247 h 1722225"/>
              <a:gd name="connsiteX7" fmla="*/ 170094 w 1416286"/>
              <a:gd name="connsiteY7" fmla="*/ 1482407 h 1722225"/>
              <a:gd name="connsiteX8" fmla="*/ 63414 w 1416286"/>
              <a:gd name="connsiteY8" fmla="*/ 588327 h 1722225"/>
              <a:gd name="connsiteX9" fmla="*/ 22774 w 1416286"/>
              <a:gd name="connsiteY9" fmla="*/ 70167 h 172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6286" h="1722225">
                <a:moveTo>
                  <a:pt x="22774" y="70167"/>
                </a:moveTo>
                <a:cubicBezTo>
                  <a:pt x="12614" y="-8573"/>
                  <a:pt x="-6859" y="-53446"/>
                  <a:pt x="2454" y="115887"/>
                </a:cubicBezTo>
                <a:cubicBezTo>
                  <a:pt x="11767" y="285220"/>
                  <a:pt x="38861" y="854180"/>
                  <a:pt x="78654" y="1086167"/>
                </a:cubicBezTo>
                <a:cubicBezTo>
                  <a:pt x="118447" y="1318154"/>
                  <a:pt x="143001" y="1413827"/>
                  <a:pt x="241214" y="1507807"/>
                </a:cubicBezTo>
                <a:cubicBezTo>
                  <a:pt x="339427" y="1601787"/>
                  <a:pt x="472354" y="1614487"/>
                  <a:pt x="667934" y="1650047"/>
                </a:cubicBezTo>
                <a:cubicBezTo>
                  <a:pt x="863514" y="1685607"/>
                  <a:pt x="1385061" y="1729634"/>
                  <a:pt x="1414694" y="1721167"/>
                </a:cubicBezTo>
                <a:cubicBezTo>
                  <a:pt x="1444327" y="1712700"/>
                  <a:pt x="1053167" y="1639040"/>
                  <a:pt x="845734" y="1599247"/>
                </a:cubicBezTo>
                <a:cubicBezTo>
                  <a:pt x="638301" y="1559454"/>
                  <a:pt x="300481" y="1650894"/>
                  <a:pt x="170094" y="1482407"/>
                </a:cubicBezTo>
                <a:cubicBezTo>
                  <a:pt x="39707" y="1313920"/>
                  <a:pt x="90507" y="825394"/>
                  <a:pt x="63414" y="588327"/>
                </a:cubicBezTo>
                <a:cubicBezTo>
                  <a:pt x="36321" y="351260"/>
                  <a:pt x="32934" y="148907"/>
                  <a:pt x="22774" y="701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29B4B3A9-BF64-483B-AC7D-D97CE6882EC1}"/>
              </a:ext>
            </a:extLst>
          </p:cNvPr>
          <p:cNvSpPr/>
          <p:nvPr/>
        </p:nvSpPr>
        <p:spPr>
          <a:xfrm>
            <a:off x="1949678" y="4391619"/>
            <a:ext cx="85716" cy="912690"/>
          </a:xfrm>
          <a:custGeom>
            <a:avLst/>
            <a:gdLst>
              <a:gd name="connsiteX0" fmla="*/ 67082 w 85716"/>
              <a:gd name="connsiteY0" fmla="*/ 43221 h 912690"/>
              <a:gd name="connsiteX1" fmla="*/ 82322 w 85716"/>
              <a:gd name="connsiteY1" fmla="*/ 901741 h 912690"/>
              <a:gd name="connsiteX2" fmla="*/ 1042 w 85716"/>
              <a:gd name="connsiteY2" fmla="*/ 505501 h 912690"/>
              <a:gd name="connsiteX3" fmla="*/ 36602 w 85716"/>
              <a:gd name="connsiteY3" fmla="*/ 165141 h 912690"/>
              <a:gd name="connsiteX4" fmla="*/ 67082 w 85716"/>
              <a:gd name="connsiteY4" fmla="*/ 43221 h 91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16" h="912690">
                <a:moveTo>
                  <a:pt x="67082" y="43221"/>
                </a:moveTo>
                <a:cubicBezTo>
                  <a:pt x="74702" y="165988"/>
                  <a:pt x="93329" y="824694"/>
                  <a:pt x="82322" y="901741"/>
                </a:cubicBezTo>
                <a:cubicBezTo>
                  <a:pt x="71315" y="978788"/>
                  <a:pt x="8662" y="628268"/>
                  <a:pt x="1042" y="505501"/>
                </a:cubicBezTo>
                <a:cubicBezTo>
                  <a:pt x="-6578" y="382734"/>
                  <a:pt x="29829" y="239648"/>
                  <a:pt x="36602" y="165141"/>
                </a:cubicBezTo>
                <a:cubicBezTo>
                  <a:pt x="43375" y="90634"/>
                  <a:pt x="59462" y="-79546"/>
                  <a:pt x="67082" y="432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B6B0CA1F-9AAD-4E65-A336-B3030960B283}"/>
              </a:ext>
            </a:extLst>
          </p:cNvPr>
          <p:cNvSpPr/>
          <p:nvPr/>
        </p:nvSpPr>
        <p:spPr>
          <a:xfrm>
            <a:off x="1701729" y="4180780"/>
            <a:ext cx="290403" cy="1259269"/>
          </a:xfrm>
          <a:custGeom>
            <a:avLst/>
            <a:gdLst>
              <a:gd name="connsiteX0" fmla="*/ 71 w 290403"/>
              <a:gd name="connsiteY0" fmla="*/ 60 h 1259269"/>
              <a:gd name="connsiteX1" fmla="*/ 142311 w 290403"/>
              <a:gd name="connsiteY1" fmla="*/ 960180 h 1259269"/>
              <a:gd name="connsiteX2" fmla="*/ 162631 w 290403"/>
              <a:gd name="connsiteY2" fmla="*/ 1204020 h 1259269"/>
              <a:gd name="connsiteX3" fmla="*/ 289631 w 290403"/>
              <a:gd name="connsiteY3" fmla="*/ 1249740 h 1259269"/>
              <a:gd name="connsiteX4" fmla="*/ 213431 w 290403"/>
              <a:gd name="connsiteY4" fmla="*/ 1224340 h 1259269"/>
              <a:gd name="connsiteX5" fmla="*/ 162631 w 290403"/>
              <a:gd name="connsiteY5" fmla="*/ 914460 h 1259269"/>
              <a:gd name="connsiteX6" fmla="*/ 71 w 290403"/>
              <a:gd name="connsiteY6" fmla="*/ 60 h 12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403" h="1259269">
                <a:moveTo>
                  <a:pt x="71" y="60"/>
                </a:moveTo>
                <a:cubicBezTo>
                  <a:pt x="-3316" y="7680"/>
                  <a:pt x="115218" y="759520"/>
                  <a:pt x="142311" y="960180"/>
                </a:cubicBezTo>
                <a:cubicBezTo>
                  <a:pt x="169404" y="1160840"/>
                  <a:pt x="138078" y="1155760"/>
                  <a:pt x="162631" y="1204020"/>
                </a:cubicBezTo>
                <a:cubicBezTo>
                  <a:pt x="187184" y="1252280"/>
                  <a:pt x="281164" y="1246353"/>
                  <a:pt x="289631" y="1249740"/>
                </a:cubicBezTo>
                <a:cubicBezTo>
                  <a:pt x="298098" y="1253127"/>
                  <a:pt x="234598" y="1280220"/>
                  <a:pt x="213431" y="1224340"/>
                </a:cubicBezTo>
                <a:cubicBezTo>
                  <a:pt x="192264" y="1168460"/>
                  <a:pt x="195651" y="1124433"/>
                  <a:pt x="162631" y="914460"/>
                </a:cubicBezTo>
                <a:cubicBezTo>
                  <a:pt x="129611" y="704487"/>
                  <a:pt x="3458" y="-7560"/>
                  <a:pt x="71" y="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74A7270A-376D-4CC3-8758-862823FA7B00}"/>
              </a:ext>
            </a:extLst>
          </p:cNvPr>
          <p:cNvSpPr/>
          <p:nvPr/>
        </p:nvSpPr>
        <p:spPr>
          <a:xfrm>
            <a:off x="1695212" y="4203328"/>
            <a:ext cx="347024" cy="2588030"/>
          </a:xfrm>
          <a:custGeom>
            <a:avLst/>
            <a:gdLst>
              <a:gd name="connsiteX0" fmla="*/ 6588 w 347024"/>
              <a:gd name="connsiteY0" fmla="*/ 13072 h 2588030"/>
              <a:gd name="connsiteX1" fmla="*/ 6588 w 347024"/>
              <a:gd name="connsiteY1" fmla="*/ 1140832 h 2588030"/>
              <a:gd name="connsiteX2" fmla="*/ 1508 w 347024"/>
              <a:gd name="connsiteY2" fmla="*/ 1780912 h 2588030"/>
              <a:gd name="connsiteX3" fmla="*/ 37068 w 347024"/>
              <a:gd name="connsiteY3" fmla="*/ 2217792 h 2588030"/>
              <a:gd name="connsiteX4" fmla="*/ 189468 w 347024"/>
              <a:gd name="connsiteY4" fmla="*/ 2547992 h 2588030"/>
              <a:gd name="connsiteX5" fmla="*/ 346948 w 347024"/>
              <a:gd name="connsiteY5" fmla="*/ 2573392 h 2588030"/>
              <a:gd name="connsiteX6" fmla="*/ 169148 w 347024"/>
              <a:gd name="connsiteY6" fmla="*/ 2466712 h 2588030"/>
              <a:gd name="connsiteX7" fmla="*/ 123428 w 347024"/>
              <a:gd name="connsiteY7" fmla="*/ 2136512 h 2588030"/>
              <a:gd name="connsiteX8" fmla="*/ 82788 w 347024"/>
              <a:gd name="connsiteY8" fmla="*/ 627752 h 2588030"/>
              <a:gd name="connsiteX9" fmla="*/ 6588 w 347024"/>
              <a:gd name="connsiteY9" fmla="*/ 13072 h 25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024" h="2588030">
                <a:moveTo>
                  <a:pt x="6588" y="13072"/>
                </a:moveTo>
                <a:cubicBezTo>
                  <a:pt x="-6112" y="98585"/>
                  <a:pt x="7435" y="846192"/>
                  <a:pt x="6588" y="1140832"/>
                </a:cubicBezTo>
                <a:cubicBezTo>
                  <a:pt x="5741" y="1435472"/>
                  <a:pt x="-3572" y="1601419"/>
                  <a:pt x="1508" y="1780912"/>
                </a:cubicBezTo>
                <a:cubicBezTo>
                  <a:pt x="6588" y="1960405"/>
                  <a:pt x="5741" y="2089945"/>
                  <a:pt x="37068" y="2217792"/>
                </a:cubicBezTo>
                <a:cubicBezTo>
                  <a:pt x="68395" y="2345639"/>
                  <a:pt x="137821" y="2488725"/>
                  <a:pt x="189468" y="2547992"/>
                </a:cubicBezTo>
                <a:cubicBezTo>
                  <a:pt x="241115" y="2607259"/>
                  <a:pt x="350335" y="2586939"/>
                  <a:pt x="346948" y="2573392"/>
                </a:cubicBezTo>
                <a:cubicBezTo>
                  <a:pt x="343561" y="2559845"/>
                  <a:pt x="206401" y="2539525"/>
                  <a:pt x="169148" y="2466712"/>
                </a:cubicBezTo>
                <a:cubicBezTo>
                  <a:pt x="131895" y="2393899"/>
                  <a:pt x="137821" y="2443005"/>
                  <a:pt x="123428" y="2136512"/>
                </a:cubicBezTo>
                <a:cubicBezTo>
                  <a:pt x="109035" y="1830019"/>
                  <a:pt x="100568" y="979119"/>
                  <a:pt x="82788" y="627752"/>
                </a:cubicBezTo>
                <a:cubicBezTo>
                  <a:pt x="65008" y="276385"/>
                  <a:pt x="19288" y="-72441"/>
                  <a:pt x="6588" y="130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5B1B53FF-0F95-4B86-A09C-E67F2279F315}"/>
              </a:ext>
            </a:extLst>
          </p:cNvPr>
          <p:cNvSpPr/>
          <p:nvPr/>
        </p:nvSpPr>
        <p:spPr>
          <a:xfrm>
            <a:off x="1920240" y="6019799"/>
            <a:ext cx="1112931" cy="772929"/>
          </a:xfrm>
          <a:custGeom>
            <a:avLst/>
            <a:gdLst>
              <a:gd name="connsiteX0" fmla="*/ 1112520 w 1112931"/>
              <a:gd name="connsiteY0" fmla="*/ 1 h 772929"/>
              <a:gd name="connsiteX1" fmla="*/ 1092200 w 1112931"/>
              <a:gd name="connsiteY1" fmla="*/ 482601 h 772929"/>
              <a:gd name="connsiteX2" fmla="*/ 975360 w 1112931"/>
              <a:gd name="connsiteY2" fmla="*/ 650241 h 772929"/>
              <a:gd name="connsiteX3" fmla="*/ 889000 w 1112931"/>
              <a:gd name="connsiteY3" fmla="*/ 706121 h 772929"/>
              <a:gd name="connsiteX4" fmla="*/ 777240 w 1112931"/>
              <a:gd name="connsiteY4" fmla="*/ 741681 h 772929"/>
              <a:gd name="connsiteX5" fmla="*/ 518160 w 1112931"/>
              <a:gd name="connsiteY5" fmla="*/ 756921 h 772929"/>
              <a:gd name="connsiteX6" fmla="*/ 228600 w 1112931"/>
              <a:gd name="connsiteY6" fmla="*/ 772161 h 772929"/>
              <a:gd name="connsiteX7" fmla="*/ 0 w 1112931"/>
              <a:gd name="connsiteY7" fmla="*/ 731521 h 772929"/>
              <a:gd name="connsiteX8" fmla="*/ 599440 w 1112931"/>
              <a:gd name="connsiteY8" fmla="*/ 756921 h 772929"/>
              <a:gd name="connsiteX9" fmla="*/ 985520 w 1112931"/>
              <a:gd name="connsiteY9" fmla="*/ 695961 h 772929"/>
              <a:gd name="connsiteX10" fmla="*/ 1087120 w 1112931"/>
              <a:gd name="connsiteY10" fmla="*/ 487681 h 772929"/>
              <a:gd name="connsiteX11" fmla="*/ 1112520 w 1112931"/>
              <a:gd name="connsiteY11" fmla="*/ 1 h 77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931" h="772929">
                <a:moveTo>
                  <a:pt x="1112520" y="1"/>
                </a:moveTo>
                <a:cubicBezTo>
                  <a:pt x="1113367" y="-846"/>
                  <a:pt x="1115060" y="374228"/>
                  <a:pt x="1092200" y="482601"/>
                </a:cubicBezTo>
                <a:cubicBezTo>
                  <a:pt x="1069340" y="590974"/>
                  <a:pt x="1009227" y="612988"/>
                  <a:pt x="975360" y="650241"/>
                </a:cubicBezTo>
                <a:cubicBezTo>
                  <a:pt x="941493" y="687494"/>
                  <a:pt x="922020" y="690881"/>
                  <a:pt x="889000" y="706121"/>
                </a:cubicBezTo>
                <a:cubicBezTo>
                  <a:pt x="855980" y="721361"/>
                  <a:pt x="839047" y="733214"/>
                  <a:pt x="777240" y="741681"/>
                </a:cubicBezTo>
                <a:cubicBezTo>
                  <a:pt x="715433" y="750148"/>
                  <a:pt x="518160" y="756921"/>
                  <a:pt x="518160" y="756921"/>
                </a:cubicBezTo>
                <a:cubicBezTo>
                  <a:pt x="426720" y="762001"/>
                  <a:pt x="314960" y="776394"/>
                  <a:pt x="228600" y="772161"/>
                </a:cubicBezTo>
                <a:cubicBezTo>
                  <a:pt x="142240" y="767928"/>
                  <a:pt x="0" y="731521"/>
                  <a:pt x="0" y="731521"/>
                </a:cubicBezTo>
                <a:cubicBezTo>
                  <a:pt x="61807" y="728981"/>
                  <a:pt x="435187" y="762848"/>
                  <a:pt x="599440" y="756921"/>
                </a:cubicBezTo>
                <a:cubicBezTo>
                  <a:pt x="763693" y="750994"/>
                  <a:pt x="904240" y="740834"/>
                  <a:pt x="985520" y="695961"/>
                </a:cubicBezTo>
                <a:cubicBezTo>
                  <a:pt x="1066800" y="651088"/>
                  <a:pt x="1064260" y="606214"/>
                  <a:pt x="1087120" y="487681"/>
                </a:cubicBezTo>
                <a:cubicBezTo>
                  <a:pt x="1109980" y="369148"/>
                  <a:pt x="1111673" y="848"/>
                  <a:pt x="111252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6EBD2D62-A558-4C69-8943-1CB53DFA2285}"/>
              </a:ext>
            </a:extLst>
          </p:cNvPr>
          <p:cNvSpPr/>
          <p:nvPr/>
        </p:nvSpPr>
        <p:spPr>
          <a:xfrm>
            <a:off x="1666223" y="2890357"/>
            <a:ext cx="163325" cy="1322004"/>
          </a:xfrm>
          <a:custGeom>
            <a:avLst/>
            <a:gdLst>
              <a:gd name="connsiteX0" fmla="*/ 162577 w 163325"/>
              <a:gd name="connsiteY0" fmla="*/ 163 h 1322004"/>
              <a:gd name="connsiteX1" fmla="*/ 45737 w 163325"/>
              <a:gd name="connsiteY1" fmla="*/ 152563 h 1322004"/>
              <a:gd name="connsiteX2" fmla="*/ 17 w 163325"/>
              <a:gd name="connsiteY2" fmla="*/ 640243 h 1322004"/>
              <a:gd name="connsiteX3" fmla="*/ 40657 w 163325"/>
              <a:gd name="connsiteY3" fmla="*/ 1056803 h 1322004"/>
              <a:gd name="connsiteX4" fmla="*/ 66057 w 163325"/>
              <a:gd name="connsiteY4" fmla="*/ 1320963 h 1322004"/>
              <a:gd name="connsiteX5" fmla="*/ 101617 w 163325"/>
              <a:gd name="connsiteY5" fmla="*/ 1133003 h 1322004"/>
              <a:gd name="connsiteX6" fmla="*/ 55897 w 163325"/>
              <a:gd name="connsiteY6" fmla="*/ 752003 h 1322004"/>
              <a:gd name="connsiteX7" fmla="*/ 45737 w 163325"/>
              <a:gd name="connsiteY7" fmla="*/ 457363 h 1322004"/>
              <a:gd name="connsiteX8" fmla="*/ 91457 w 163325"/>
              <a:gd name="connsiteY8" fmla="*/ 172883 h 1322004"/>
              <a:gd name="connsiteX9" fmla="*/ 162577 w 163325"/>
              <a:gd name="connsiteY9" fmla="*/ 163 h 132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325" h="1322004">
                <a:moveTo>
                  <a:pt x="162577" y="163"/>
                </a:moveTo>
                <a:cubicBezTo>
                  <a:pt x="154957" y="-3224"/>
                  <a:pt x="72830" y="45883"/>
                  <a:pt x="45737" y="152563"/>
                </a:cubicBezTo>
                <a:cubicBezTo>
                  <a:pt x="18644" y="259243"/>
                  <a:pt x="864" y="489536"/>
                  <a:pt x="17" y="640243"/>
                </a:cubicBezTo>
                <a:cubicBezTo>
                  <a:pt x="-830" y="790950"/>
                  <a:pt x="29650" y="943350"/>
                  <a:pt x="40657" y="1056803"/>
                </a:cubicBezTo>
                <a:cubicBezTo>
                  <a:pt x="51664" y="1170256"/>
                  <a:pt x="55897" y="1308263"/>
                  <a:pt x="66057" y="1320963"/>
                </a:cubicBezTo>
                <a:cubicBezTo>
                  <a:pt x="76217" y="1333663"/>
                  <a:pt x="103310" y="1227830"/>
                  <a:pt x="101617" y="1133003"/>
                </a:cubicBezTo>
                <a:cubicBezTo>
                  <a:pt x="99924" y="1038176"/>
                  <a:pt x="65210" y="864610"/>
                  <a:pt x="55897" y="752003"/>
                </a:cubicBezTo>
                <a:cubicBezTo>
                  <a:pt x="46584" y="639396"/>
                  <a:pt x="39810" y="553883"/>
                  <a:pt x="45737" y="457363"/>
                </a:cubicBezTo>
                <a:cubicBezTo>
                  <a:pt x="51664" y="360843"/>
                  <a:pt x="65210" y="249083"/>
                  <a:pt x="91457" y="172883"/>
                </a:cubicBezTo>
                <a:cubicBezTo>
                  <a:pt x="117704" y="96683"/>
                  <a:pt x="170197" y="3550"/>
                  <a:pt x="162577" y="1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9F836363-582B-4A9E-B75D-3A593D8A6E66}"/>
              </a:ext>
            </a:extLst>
          </p:cNvPr>
          <p:cNvSpPr/>
          <p:nvPr/>
        </p:nvSpPr>
        <p:spPr>
          <a:xfrm>
            <a:off x="1712821" y="3024616"/>
            <a:ext cx="71951" cy="207539"/>
          </a:xfrm>
          <a:custGeom>
            <a:avLst/>
            <a:gdLst>
              <a:gd name="connsiteX0" fmla="*/ 39779 w 71951"/>
              <a:gd name="connsiteY0" fmla="*/ 1159 h 207539"/>
              <a:gd name="connsiteX1" fmla="*/ 71529 w 71951"/>
              <a:gd name="connsiteY1" fmla="*/ 74184 h 207539"/>
              <a:gd name="connsiteX2" fmla="*/ 54067 w 71951"/>
              <a:gd name="connsiteY2" fmla="*/ 132922 h 207539"/>
              <a:gd name="connsiteX3" fmla="*/ 92 w 71951"/>
              <a:gd name="connsiteY3" fmla="*/ 207534 h 207539"/>
              <a:gd name="connsiteX4" fmla="*/ 68354 w 71951"/>
              <a:gd name="connsiteY4" fmla="*/ 136097 h 207539"/>
              <a:gd name="connsiteX5" fmla="*/ 39779 w 71951"/>
              <a:gd name="connsiteY5" fmla="*/ 1159 h 2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51" h="207539">
                <a:moveTo>
                  <a:pt x="39779" y="1159"/>
                </a:moveTo>
                <a:cubicBezTo>
                  <a:pt x="40308" y="-9160"/>
                  <a:pt x="69148" y="52224"/>
                  <a:pt x="71529" y="74184"/>
                </a:cubicBezTo>
                <a:cubicBezTo>
                  <a:pt x="73910" y="96145"/>
                  <a:pt x="65973" y="110697"/>
                  <a:pt x="54067" y="132922"/>
                </a:cubicBezTo>
                <a:cubicBezTo>
                  <a:pt x="42161" y="155147"/>
                  <a:pt x="-2289" y="207005"/>
                  <a:pt x="92" y="207534"/>
                </a:cubicBezTo>
                <a:cubicBezTo>
                  <a:pt x="2473" y="208063"/>
                  <a:pt x="57242" y="168376"/>
                  <a:pt x="68354" y="136097"/>
                </a:cubicBezTo>
                <a:cubicBezTo>
                  <a:pt x="79467" y="103818"/>
                  <a:pt x="39250" y="11478"/>
                  <a:pt x="39779" y="11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5913DC35-F7B2-41EF-84A4-3A6ADE483AF6}"/>
              </a:ext>
            </a:extLst>
          </p:cNvPr>
          <p:cNvSpPr/>
          <p:nvPr/>
        </p:nvSpPr>
        <p:spPr>
          <a:xfrm>
            <a:off x="1709727" y="3285313"/>
            <a:ext cx="71725" cy="458828"/>
          </a:xfrm>
          <a:custGeom>
            <a:avLst/>
            <a:gdLst>
              <a:gd name="connsiteX0" fmla="*/ 11 w 71725"/>
              <a:gd name="connsiteY0" fmla="*/ 5575 h 458828"/>
              <a:gd name="connsiteX1" fmla="*/ 49223 w 71725"/>
              <a:gd name="connsiteY1" fmla="*/ 69075 h 458828"/>
              <a:gd name="connsiteX2" fmla="*/ 46048 w 71725"/>
              <a:gd name="connsiteY2" fmla="*/ 310375 h 458828"/>
              <a:gd name="connsiteX3" fmla="*/ 22236 w 71725"/>
              <a:gd name="connsiteY3" fmla="*/ 458012 h 458828"/>
              <a:gd name="connsiteX4" fmla="*/ 47636 w 71725"/>
              <a:gd name="connsiteY4" fmla="*/ 365937 h 458828"/>
              <a:gd name="connsiteX5" fmla="*/ 63511 w 71725"/>
              <a:gd name="connsiteY5" fmla="*/ 281800 h 458828"/>
              <a:gd name="connsiteX6" fmla="*/ 71448 w 71725"/>
              <a:gd name="connsiteY6" fmla="*/ 116700 h 458828"/>
              <a:gd name="connsiteX7" fmla="*/ 53986 w 71725"/>
              <a:gd name="connsiteY7" fmla="*/ 16687 h 458828"/>
              <a:gd name="connsiteX8" fmla="*/ 11 w 71725"/>
              <a:gd name="connsiteY8" fmla="*/ 5575 h 45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25" h="458828">
                <a:moveTo>
                  <a:pt x="11" y="5575"/>
                </a:moveTo>
                <a:cubicBezTo>
                  <a:pt x="-783" y="14306"/>
                  <a:pt x="41550" y="18275"/>
                  <a:pt x="49223" y="69075"/>
                </a:cubicBezTo>
                <a:cubicBezTo>
                  <a:pt x="56896" y="119875"/>
                  <a:pt x="50546" y="245552"/>
                  <a:pt x="46048" y="310375"/>
                </a:cubicBezTo>
                <a:cubicBezTo>
                  <a:pt x="41550" y="375198"/>
                  <a:pt x="21971" y="448752"/>
                  <a:pt x="22236" y="458012"/>
                </a:cubicBezTo>
                <a:cubicBezTo>
                  <a:pt x="22501" y="467272"/>
                  <a:pt x="40757" y="395306"/>
                  <a:pt x="47636" y="365937"/>
                </a:cubicBezTo>
                <a:cubicBezTo>
                  <a:pt x="54515" y="336568"/>
                  <a:pt x="59542" y="323340"/>
                  <a:pt x="63511" y="281800"/>
                </a:cubicBezTo>
                <a:cubicBezTo>
                  <a:pt x="67480" y="240261"/>
                  <a:pt x="73035" y="160885"/>
                  <a:pt x="71448" y="116700"/>
                </a:cubicBezTo>
                <a:cubicBezTo>
                  <a:pt x="69861" y="72515"/>
                  <a:pt x="62188" y="36531"/>
                  <a:pt x="53986" y="16687"/>
                </a:cubicBezTo>
                <a:cubicBezTo>
                  <a:pt x="45784" y="-3157"/>
                  <a:pt x="805" y="-3156"/>
                  <a:pt x="11" y="55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1B67791D-D689-41D4-8B24-531257E3DF43}"/>
              </a:ext>
            </a:extLst>
          </p:cNvPr>
          <p:cNvSpPr/>
          <p:nvPr/>
        </p:nvSpPr>
        <p:spPr>
          <a:xfrm>
            <a:off x="1741465" y="3118231"/>
            <a:ext cx="112815" cy="753683"/>
          </a:xfrm>
          <a:custGeom>
            <a:avLst/>
            <a:gdLst>
              <a:gd name="connsiteX0" fmla="*/ 98448 w 112815"/>
              <a:gd name="connsiteY0" fmla="*/ 7557 h 753683"/>
              <a:gd name="connsiteX1" fmla="*/ 82573 w 112815"/>
              <a:gd name="connsiteY1" fmla="*/ 61532 h 753683"/>
              <a:gd name="connsiteX2" fmla="*/ 74635 w 112815"/>
              <a:gd name="connsiteY2" fmla="*/ 472694 h 753683"/>
              <a:gd name="connsiteX3" fmla="*/ 112735 w 112815"/>
              <a:gd name="connsiteY3" fmla="*/ 748919 h 753683"/>
              <a:gd name="connsiteX4" fmla="*/ 84160 w 112815"/>
              <a:gd name="connsiteY4" fmla="*/ 625094 h 753683"/>
              <a:gd name="connsiteX5" fmla="*/ 65110 w 112815"/>
              <a:gd name="connsiteY5" fmla="*/ 340932 h 753683"/>
              <a:gd name="connsiteX6" fmla="*/ 44473 w 112815"/>
              <a:gd name="connsiteY6" fmla="*/ 183769 h 753683"/>
              <a:gd name="connsiteX7" fmla="*/ 23 w 112815"/>
              <a:gd name="connsiteY7" fmla="*/ 129794 h 753683"/>
              <a:gd name="connsiteX8" fmla="*/ 50823 w 112815"/>
              <a:gd name="connsiteY8" fmla="*/ 118682 h 753683"/>
              <a:gd name="connsiteX9" fmla="*/ 98448 w 112815"/>
              <a:gd name="connsiteY9" fmla="*/ 7557 h 75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15" h="753683">
                <a:moveTo>
                  <a:pt x="98448" y="7557"/>
                </a:moveTo>
                <a:cubicBezTo>
                  <a:pt x="103740" y="-1968"/>
                  <a:pt x="86542" y="-15991"/>
                  <a:pt x="82573" y="61532"/>
                </a:cubicBezTo>
                <a:cubicBezTo>
                  <a:pt x="78604" y="139055"/>
                  <a:pt x="69608" y="358130"/>
                  <a:pt x="74635" y="472694"/>
                </a:cubicBezTo>
                <a:cubicBezTo>
                  <a:pt x="79662" y="587259"/>
                  <a:pt x="111148" y="723519"/>
                  <a:pt x="112735" y="748919"/>
                </a:cubicBezTo>
                <a:cubicBezTo>
                  <a:pt x="114323" y="774319"/>
                  <a:pt x="92098" y="693092"/>
                  <a:pt x="84160" y="625094"/>
                </a:cubicBezTo>
                <a:cubicBezTo>
                  <a:pt x="76222" y="557096"/>
                  <a:pt x="71724" y="414486"/>
                  <a:pt x="65110" y="340932"/>
                </a:cubicBezTo>
                <a:cubicBezTo>
                  <a:pt x="58495" y="267378"/>
                  <a:pt x="55321" y="218959"/>
                  <a:pt x="44473" y="183769"/>
                </a:cubicBezTo>
                <a:cubicBezTo>
                  <a:pt x="33625" y="148579"/>
                  <a:pt x="-1035" y="140642"/>
                  <a:pt x="23" y="129794"/>
                </a:cubicBezTo>
                <a:cubicBezTo>
                  <a:pt x="1081" y="118946"/>
                  <a:pt x="37065" y="134821"/>
                  <a:pt x="50823" y="118682"/>
                </a:cubicBezTo>
                <a:cubicBezTo>
                  <a:pt x="64581" y="102543"/>
                  <a:pt x="93156" y="17082"/>
                  <a:pt x="98448" y="75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89E8DBAF-1929-4FAB-A588-4DCF821CDEED}"/>
              </a:ext>
            </a:extLst>
          </p:cNvPr>
          <p:cNvSpPr/>
          <p:nvPr/>
        </p:nvSpPr>
        <p:spPr>
          <a:xfrm>
            <a:off x="1785895" y="2987504"/>
            <a:ext cx="39808" cy="164906"/>
          </a:xfrm>
          <a:custGeom>
            <a:avLst/>
            <a:gdLst>
              <a:gd name="connsiteX0" fmla="*/ 43 w 39808"/>
              <a:gd name="connsiteY0" fmla="*/ 1759 h 164906"/>
              <a:gd name="connsiteX1" fmla="*/ 31793 w 39808"/>
              <a:gd name="connsiteY1" fmla="*/ 123996 h 164906"/>
              <a:gd name="connsiteX2" fmla="*/ 23855 w 39808"/>
              <a:gd name="connsiteY2" fmla="*/ 162096 h 164906"/>
              <a:gd name="connsiteX3" fmla="*/ 39730 w 39808"/>
              <a:gd name="connsiteY3" fmla="*/ 58909 h 164906"/>
              <a:gd name="connsiteX4" fmla="*/ 43 w 39808"/>
              <a:gd name="connsiteY4" fmla="*/ 1759 h 16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8" h="164906">
                <a:moveTo>
                  <a:pt x="43" y="1759"/>
                </a:moveTo>
                <a:cubicBezTo>
                  <a:pt x="-1280" y="12607"/>
                  <a:pt x="27824" y="97273"/>
                  <a:pt x="31793" y="123996"/>
                </a:cubicBezTo>
                <a:cubicBezTo>
                  <a:pt x="35762" y="150719"/>
                  <a:pt x="22532" y="172944"/>
                  <a:pt x="23855" y="162096"/>
                </a:cubicBezTo>
                <a:cubicBezTo>
                  <a:pt x="25178" y="151248"/>
                  <a:pt x="41053" y="85103"/>
                  <a:pt x="39730" y="58909"/>
                </a:cubicBezTo>
                <a:cubicBezTo>
                  <a:pt x="38407" y="32715"/>
                  <a:pt x="1366" y="-9089"/>
                  <a:pt x="43" y="17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BA4F7C15-6C1D-449B-BEFE-FDB75EF01C8D}"/>
              </a:ext>
            </a:extLst>
          </p:cNvPr>
          <p:cNvSpPr/>
          <p:nvPr/>
        </p:nvSpPr>
        <p:spPr>
          <a:xfrm>
            <a:off x="1836735" y="3037211"/>
            <a:ext cx="36702" cy="829507"/>
          </a:xfrm>
          <a:custGeom>
            <a:avLst/>
            <a:gdLst>
              <a:gd name="connsiteX0" fmla="*/ 23815 w 36702"/>
              <a:gd name="connsiteY0" fmla="*/ 4439 h 829507"/>
              <a:gd name="connsiteX1" fmla="*/ 23815 w 36702"/>
              <a:gd name="connsiteY1" fmla="*/ 517202 h 829507"/>
              <a:gd name="connsiteX2" fmla="*/ 3 w 36702"/>
              <a:gd name="connsiteY2" fmla="*/ 826764 h 829507"/>
              <a:gd name="connsiteX3" fmla="*/ 22228 w 36702"/>
              <a:gd name="connsiteY3" fmla="*/ 647377 h 829507"/>
              <a:gd name="connsiteX4" fmla="*/ 36515 w 36702"/>
              <a:gd name="connsiteY4" fmla="*/ 288602 h 829507"/>
              <a:gd name="connsiteX5" fmla="*/ 23815 w 36702"/>
              <a:gd name="connsiteY5" fmla="*/ 4439 h 82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02" h="829507">
                <a:moveTo>
                  <a:pt x="23815" y="4439"/>
                </a:moveTo>
                <a:cubicBezTo>
                  <a:pt x="21698" y="42539"/>
                  <a:pt x="27784" y="380148"/>
                  <a:pt x="23815" y="517202"/>
                </a:cubicBezTo>
                <a:cubicBezTo>
                  <a:pt x="19846" y="654256"/>
                  <a:pt x="267" y="805068"/>
                  <a:pt x="3" y="826764"/>
                </a:cubicBezTo>
                <a:cubicBezTo>
                  <a:pt x="-261" y="848460"/>
                  <a:pt x="16143" y="737071"/>
                  <a:pt x="22228" y="647377"/>
                </a:cubicBezTo>
                <a:cubicBezTo>
                  <a:pt x="28313" y="557683"/>
                  <a:pt x="34663" y="394171"/>
                  <a:pt x="36515" y="288602"/>
                </a:cubicBezTo>
                <a:cubicBezTo>
                  <a:pt x="38367" y="183033"/>
                  <a:pt x="25932" y="-33661"/>
                  <a:pt x="23815" y="44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FA6BD249-2FB9-4401-8CDF-D45E51603293}"/>
              </a:ext>
            </a:extLst>
          </p:cNvPr>
          <p:cNvSpPr/>
          <p:nvPr/>
        </p:nvSpPr>
        <p:spPr>
          <a:xfrm>
            <a:off x="1737419" y="3707104"/>
            <a:ext cx="104516" cy="608799"/>
          </a:xfrm>
          <a:custGeom>
            <a:avLst/>
            <a:gdLst>
              <a:gd name="connsiteX0" fmla="*/ 10419 w 104516"/>
              <a:gd name="connsiteY0" fmla="*/ 25109 h 608799"/>
              <a:gd name="connsiteX1" fmla="*/ 10419 w 104516"/>
              <a:gd name="connsiteY1" fmla="*/ 98134 h 608799"/>
              <a:gd name="connsiteX2" fmla="*/ 96144 w 104516"/>
              <a:gd name="connsiteY2" fmla="*/ 598196 h 608799"/>
              <a:gd name="connsiteX3" fmla="*/ 91381 w 104516"/>
              <a:gd name="connsiteY3" fmla="*/ 406109 h 608799"/>
              <a:gd name="connsiteX4" fmla="*/ 10419 w 104516"/>
              <a:gd name="connsiteY4" fmla="*/ 25109 h 60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16" h="608799">
                <a:moveTo>
                  <a:pt x="10419" y="25109"/>
                </a:moveTo>
                <a:cubicBezTo>
                  <a:pt x="-3075" y="-26220"/>
                  <a:pt x="-3868" y="2620"/>
                  <a:pt x="10419" y="98134"/>
                </a:cubicBezTo>
                <a:cubicBezTo>
                  <a:pt x="24706" y="193648"/>
                  <a:pt x="82650" y="546867"/>
                  <a:pt x="96144" y="598196"/>
                </a:cubicBezTo>
                <a:cubicBezTo>
                  <a:pt x="109638" y="649525"/>
                  <a:pt x="105933" y="502947"/>
                  <a:pt x="91381" y="406109"/>
                </a:cubicBezTo>
                <a:cubicBezTo>
                  <a:pt x="76829" y="309272"/>
                  <a:pt x="23913" y="76438"/>
                  <a:pt x="10419" y="251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9F9A80C0-B7E1-4370-8174-C52A101828AE}"/>
              </a:ext>
            </a:extLst>
          </p:cNvPr>
          <p:cNvSpPr/>
          <p:nvPr/>
        </p:nvSpPr>
        <p:spPr>
          <a:xfrm>
            <a:off x="1841353" y="3829681"/>
            <a:ext cx="38270" cy="427769"/>
          </a:xfrm>
          <a:custGeom>
            <a:avLst/>
            <a:gdLst>
              <a:gd name="connsiteX0" fmla="*/ 147 w 38270"/>
              <a:gd name="connsiteY0" fmla="*/ 5719 h 427769"/>
              <a:gd name="connsiteX1" fmla="*/ 8085 w 38270"/>
              <a:gd name="connsiteY1" fmla="*/ 302582 h 427769"/>
              <a:gd name="connsiteX2" fmla="*/ 38247 w 38270"/>
              <a:gd name="connsiteY2" fmla="*/ 421644 h 427769"/>
              <a:gd name="connsiteX3" fmla="*/ 12847 w 38270"/>
              <a:gd name="connsiteY3" fmla="*/ 129544 h 427769"/>
              <a:gd name="connsiteX4" fmla="*/ 147 w 38270"/>
              <a:gd name="connsiteY4" fmla="*/ 5719 h 42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70" h="427769">
                <a:moveTo>
                  <a:pt x="147" y="5719"/>
                </a:moveTo>
                <a:cubicBezTo>
                  <a:pt x="-647" y="34559"/>
                  <a:pt x="1735" y="233261"/>
                  <a:pt x="8085" y="302582"/>
                </a:cubicBezTo>
                <a:cubicBezTo>
                  <a:pt x="14435" y="371903"/>
                  <a:pt x="37453" y="450484"/>
                  <a:pt x="38247" y="421644"/>
                </a:cubicBezTo>
                <a:cubicBezTo>
                  <a:pt x="39041" y="392804"/>
                  <a:pt x="19726" y="195954"/>
                  <a:pt x="12847" y="129544"/>
                </a:cubicBezTo>
                <a:cubicBezTo>
                  <a:pt x="5968" y="63134"/>
                  <a:pt x="941" y="-23121"/>
                  <a:pt x="147" y="57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BAEAC1F6-991C-4FBA-8913-F402CA722FF0}"/>
              </a:ext>
            </a:extLst>
          </p:cNvPr>
          <p:cNvSpPr/>
          <p:nvPr/>
        </p:nvSpPr>
        <p:spPr>
          <a:xfrm>
            <a:off x="1868407" y="3926606"/>
            <a:ext cx="58998" cy="195585"/>
          </a:xfrm>
          <a:custGeom>
            <a:avLst/>
            <a:gdLst>
              <a:gd name="connsiteX0" fmla="*/ 58818 w 58998"/>
              <a:gd name="connsiteY0" fmla="*/ 869 h 195585"/>
              <a:gd name="connsiteX1" fmla="*/ 1668 w 58998"/>
              <a:gd name="connsiteY1" fmla="*/ 191369 h 195585"/>
              <a:gd name="connsiteX2" fmla="*/ 19131 w 58998"/>
              <a:gd name="connsiteY2" fmla="*/ 123107 h 195585"/>
              <a:gd name="connsiteX3" fmla="*/ 58818 w 58998"/>
              <a:gd name="connsiteY3" fmla="*/ 869 h 19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98" h="195585">
                <a:moveTo>
                  <a:pt x="58818" y="869"/>
                </a:moveTo>
                <a:cubicBezTo>
                  <a:pt x="55907" y="12246"/>
                  <a:pt x="8282" y="170996"/>
                  <a:pt x="1668" y="191369"/>
                </a:cubicBezTo>
                <a:cubicBezTo>
                  <a:pt x="-4947" y="211742"/>
                  <a:pt x="9606" y="153269"/>
                  <a:pt x="19131" y="123107"/>
                </a:cubicBezTo>
                <a:cubicBezTo>
                  <a:pt x="28656" y="92945"/>
                  <a:pt x="61729" y="-10508"/>
                  <a:pt x="58818" y="8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3A5B8C3D-0BA8-455D-9709-A54660363186}"/>
              </a:ext>
            </a:extLst>
          </p:cNvPr>
          <p:cNvSpPr/>
          <p:nvPr/>
        </p:nvSpPr>
        <p:spPr>
          <a:xfrm>
            <a:off x="1861134" y="3792645"/>
            <a:ext cx="66182" cy="323763"/>
          </a:xfrm>
          <a:custGeom>
            <a:avLst/>
            <a:gdLst>
              <a:gd name="connsiteX0" fmla="*/ 61329 w 66182"/>
              <a:gd name="connsiteY0" fmla="*/ 4655 h 323763"/>
              <a:gd name="connsiteX1" fmla="*/ 8941 w 66182"/>
              <a:gd name="connsiteY1" fmla="*/ 214205 h 323763"/>
              <a:gd name="connsiteX2" fmla="*/ 1004 w 66182"/>
              <a:gd name="connsiteY2" fmla="*/ 323743 h 323763"/>
              <a:gd name="connsiteX3" fmla="*/ 20054 w 66182"/>
              <a:gd name="connsiteY3" fmla="*/ 222143 h 323763"/>
              <a:gd name="connsiteX4" fmla="*/ 59741 w 66182"/>
              <a:gd name="connsiteY4" fmla="*/ 79268 h 323763"/>
              <a:gd name="connsiteX5" fmla="*/ 61329 w 66182"/>
              <a:gd name="connsiteY5" fmla="*/ 4655 h 3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82" h="323763">
                <a:moveTo>
                  <a:pt x="61329" y="4655"/>
                </a:moveTo>
                <a:cubicBezTo>
                  <a:pt x="52862" y="27144"/>
                  <a:pt x="18995" y="161024"/>
                  <a:pt x="8941" y="214205"/>
                </a:cubicBezTo>
                <a:cubicBezTo>
                  <a:pt x="-1113" y="267386"/>
                  <a:pt x="-848" y="322420"/>
                  <a:pt x="1004" y="323743"/>
                </a:cubicBezTo>
                <a:cubicBezTo>
                  <a:pt x="2856" y="325066"/>
                  <a:pt x="10264" y="262889"/>
                  <a:pt x="20054" y="222143"/>
                </a:cubicBezTo>
                <a:cubicBezTo>
                  <a:pt x="29843" y="181397"/>
                  <a:pt x="53656" y="111812"/>
                  <a:pt x="59741" y="79268"/>
                </a:cubicBezTo>
                <a:cubicBezTo>
                  <a:pt x="65826" y="46724"/>
                  <a:pt x="69796" y="-17834"/>
                  <a:pt x="61329" y="46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9BF691EE-A7C1-45B9-97E3-DE349CF12349}"/>
              </a:ext>
            </a:extLst>
          </p:cNvPr>
          <p:cNvSpPr/>
          <p:nvPr/>
        </p:nvSpPr>
        <p:spPr>
          <a:xfrm>
            <a:off x="1867837" y="4033302"/>
            <a:ext cx="63631" cy="153533"/>
          </a:xfrm>
          <a:custGeom>
            <a:avLst/>
            <a:gdLst>
              <a:gd name="connsiteX0" fmla="*/ 60976 w 63631"/>
              <a:gd name="connsiteY0" fmla="*/ 536 h 153533"/>
              <a:gd name="connsiteX1" fmla="*/ 3826 w 63631"/>
              <a:gd name="connsiteY1" fmla="*/ 122773 h 153533"/>
              <a:gd name="connsiteX2" fmla="*/ 10176 w 63631"/>
              <a:gd name="connsiteY2" fmla="*/ 151348 h 153533"/>
              <a:gd name="connsiteX3" fmla="*/ 49863 w 63631"/>
              <a:gd name="connsiteY3" fmla="*/ 79911 h 153533"/>
              <a:gd name="connsiteX4" fmla="*/ 60976 w 63631"/>
              <a:gd name="connsiteY4" fmla="*/ 536 h 15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31" h="153533">
                <a:moveTo>
                  <a:pt x="60976" y="536"/>
                </a:moveTo>
                <a:cubicBezTo>
                  <a:pt x="53303" y="7680"/>
                  <a:pt x="12293" y="97638"/>
                  <a:pt x="3826" y="122773"/>
                </a:cubicBezTo>
                <a:cubicBezTo>
                  <a:pt x="-4641" y="147908"/>
                  <a:pt x="2503" y="158492"/>
                  <a:pt x="10176" y="151348"/>
                </a:cubicBezTo>
                <a:cubicBezTo>
                  <a:pt x="17849" y="144204"/>
                  <a:pt x="41661" y="100284"/>
                  <a:pt x="49863" y="79911"/>
                </a:cubicBezTo>
                <a:cubicBezTo>
                  <a:pt x="58065" y="59538"/>
                  <a:pt x="68649" y="-6608"/>
                  <a:pt x="60976" y="5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0473B530-54FF-4882-91D0-D0E21D575BA2}"/>
              </a:ext>
            </a:extLst>
          </p:cNvPr>
          <p:cNvSpPr/>
          <p:nvPr/>
        </p:nvSpPr>
        <p:spPr>
          <a:xfrm>
            <a:off x="1784046" y="4180787"/>
            <a:ext cx="72307" cy="405249"/>
          </a:xfrm>
          <a:custGeom>
            <a:avLst/>
            <a:gdLst>
              <a:gd name="connsiteX0" fmla="*/ 32054 w 72307"/>
              <a:gd name="connsiteY0" fmla="*/ 688 h 405249"/>
              <a:gd name="connsiteX1" fmla="*/ 54279 w 72307"/>
              <a:gd name="connsiteY1" fmla="*/ 280088 h 405249"/>
              <a:gd name="connsiteX2" fmla="*/ 19354 w 72307"/>
              <a:gd name="connsiteY2" fmla="*/ 365813 h 405249"/>
              <a:gd name="connsiteX3" fmla="*/ 1892 w 72307"/>
              <a:gd name="connsiteY3" fmla="*/ 403913 h 405249"/>
              <a:gd name="connsiteX4" fmla="*/ 63804 w 72307"/>
              <a:gd name="connsiteY4" fmla="*/ 321363 h 405249"/>
              <a:gd name="connsiteX5" fmla="*/ 68567 w 72307"/>
              <a:gd name="connsiteY5" fmla="*/ 203888 h 405249"/>
              <a:gd name="connsiteX6" fmla="*/ 32054 w 72307"/>
              <a:gd name="connsiteY6" fmla="*/ 688 h 40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07" h="405249">
                <a:moveTo>
                  <a:pt x="32054" y="688"/>
                </a:moveTo>
                <a:cubicBezTo>
                  <a:pt x="29673" y="13388"/>
                  <a:pt x="56396" y="219234"/>
                  <a:pt x="54279" y="280088"/>
                </a:cubicBezTo>
                <a:cubicBezTo>
                  <a:pt x="52162" y="340942"/>
                  <a:pt x="28085" y="345176"/>
                  <a:pt x="19354" y="365813"/>
                </a:cubicBezTo>
                <a:cubicBezTo>
                  <a:pt x="10623" y="386450"/>
                  <a:pt x="-5516" y="411321"/>
                  <a:pt x="1892" y="403913"/>
                </a:cubicBezTo>
                <a:cubicBezTo>
                  <a:pt x="9300" y="396505"/>
                  <a:pt x="52692" y="354700"/>
                  <a:pt x="63804" y="321363"/>
                </a:cubicBezTo>
                <a:cubicBezTo>
                  <a:pt x="74916" y="288026"/>
                  <a:pt x="73594" y="253101"/>
                  <a:pt x="68567" y="203888"/>
                </a:cubicBezTo>
                <a:cubicBezTo>
                  <a:pt x="63540" y="154676"/>
                  <a:pt x="34435" y="-12012"/>
                  <a:pt x="32054" y="6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A3211290-58BA-4467-845E-EE4022B47E43}"/>
              </a:ext>
            </a:extLst>
          </p:cNvPr>
          <p:cNvSpPr/>
          <p:nvPr/>
        </p:nvSpPr>
        <p:spPr>
          <a:xfrm>
            <a:off x="1749607" y="4060428"/>
            <a:ext cx="38609" cy="521180"/>
          </a:xfrm>
          <a:custGeom>
            <a:avLst/>
            <a:gdLst>
              <a:gd name="connsiteX0" fmla="*/ 1406 w 38609"/>
              <a:gd name="connsiteY0" fmla="*/ 1985 h 521180"/>
              <a:gd name="connsiteX1" fmla="*/ 7756 w 38609"/>
              <a:gd name="connsiteY1" fmla="*/ 306785 h 521180"/>
              <a:gd name="connsiteX2" fmla="*/ 37918 w 38609"/>
              <a:gd name="connsiteY2" fmla="*/ 521097 h 521180"/>
              <a:gd name="connsiteX3" fmla="*/ 26806 w 38609"/>
              <a:gd name="connsiteY3" fmla="*/ 330597 h 521180"/>
              <a:gd name="connsiteX4" fmla="*/ 2993 w 38609"/>
              <a:gd name="connsiteY4" fmla="*/ 182960 h 521180"/>
              <a:gd name="connsiteX5" fmla="*/ 1406 w 38609"/>
              <a:gd name="connsiteY5" fmla="*/ 1985 h 52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09" h="521180">
                <a:moveTo>
                  <a:pt x="1406" y="1985"/>
                </a:moveTo>
                <a:cubicBezTo>
                  <a:pt x="2200" y="22622"/>
                  <a:pt x="1671" y="220266"/>
                  <a:pt x="7756" y="306785"/>
                </a:cubicBezTo>
                <a:cubicBezTo>
                  <a:pt x="13841" y="393304"/>
                  <a:pt x="34743" y="517128"/>
                  <a:pt x="37918" y="521097"/>
                </a:cubicBezTo>
                <a:cubicBezTo>
                  <a:pt x="41093" y="525066"/>
                  <a:pt x="32627" y="386953"/>
                  <a:pt x="26806" y="330597"/>
                </a:cubicBezTo>
                <a:cubicBezTo>
                  <a:pt x="20985" y="274241"/>
                  <a:pt x="8020" y="238787"/>
                  <a:pt x="2993" y="182960"/>
                </a:cubicBezTo>
                <a:cubicBezTo>
                  <a:pt x="-2034" y="127133"/>
                  <a:pt x="612" y="-18652"/>
                  <a:pt x="1406" y="19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DEDF6D92-4D78-4967-BB60-D9EB29786723}"/>
              </a:ext>
            </a:extLst>
          </p:cNvPr>
          <p:cNvSpPr/>
          <p:nvPr/>
        </p:nvSpPr>
        <p:spPr>
          <a:xfrm>
            <a:off x="1804877" y="4365578"/>
            <a:ext cx="65937" cy="321072"/>
          </a:xfrm>
          <a:custGeom>
            <a:avLst/>
            <a:gdLst>
              <a:gd name="connsiteX0" fmla="*/ 41386 w 65937"/>
              <a:gd name="connsiteY0" fmla="*/ 47 h 321072"/>
              <a:gd name="connsiteX1" fmla="*/ 65198 w 65937"/>
              <a:gd name="connsiteY1" fmla="*/ 184197 h 321072"/>
              <a:gd name="connsiteX2" fmla="*/ 8048 w 65937"/>
              <a:gd name="connsiteY2" fmla="*/ 271510 h 321072"/>
              <a:gd name="connsiteX3" fmla="*/ 12811 w 65937"/>
              <a:gd name="connsiteY3" fmla="*/ 320722 h 321072"/>
              <a:gd name="connsiteX4" fmla="*/ 111 w 65937"/>
              <a:gd name="connsiteY4" fmla="*/ 292147 h 321072"/>
              <a:gd name="connsiteX5" fmla="*/ 9636 w 65937"/>
              <a:gd name="connsiteY5" fmla="*/ 265160 h 321072"/>
              <a:gd name="connsiteX6" fmla="*/ 54086 w 65937"/>
              <a:gd name="connsiteY6" fmla="*/ 166735 h 321072"/>
              <a:gd name="connsiteX7" fmla="*/ 41386 w 65937"/>
              <a:gd name="connsiteY7" fmla="*/ 47 h 32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37" h="321072">
                <a:moveTo>
                  <a:pt x="41386" y="47"/>
                </a:moveTo>
                <a:cubicBezTo>
                  <a:pt x="43238" y="2957"/>
                  <a:pt x="70754" y="138953"/>
                  <a:pt x="65198" y="184197"/>
                </a:cubicBezTo>
                <a:cubicBezTo>
                  <a:pt x="59642" y="229441"/>
                  <a:pt x="16779" y="248756"/>
                  <a:pt x="8048" y="271510"/>
                </a:cubicBezTo>
                <a:cubicBezTo>
                  <a:pt x="-683" y="294264"/>
                  <a:pt x="14134" y="317283"/>
                  <a:pt x="12811" y="320722"/>
                </a:cubicBezTo>
                <a:cubicBezTo>
                  <a:pt x="11488" y="324161"/>
                  <a:pt x="640" y="301407"/>
                  <a:pt x="111" y="292147"/>
                </a:cubicBezTo>
                <a:cubicBezTo>
                  <a:pt x="-418" y="282887"/>
                  <a:pt x="640" y="286062"/>
                  <a:pt x="9636" y="265160"/>
                </a:cubicBezTo>
                <a:cubicBezTo>
                  <a:pt x="18632" y="244258"/>
                  <a:pt x="46942" y="204306"/>
                  <a:pt x="54086" y="166735"/>
                </a:cubicBezTo>
                <a:cubicBezTo>
                  <a:pt x="61230" y="129164"/>
                  <a:pt x="39534" y="-2863"/>
                  <a:pt x="41386" y="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BD3ECD8D-E0F9-40D7-8D9F-AE4A83AF54A8}"/>
              </a:ext>
            </a:extLst>
          </p:cNvPr>
          <p:cNvSpPr/>
          <p:nvPr/>
        </p:nvSpPr>
        <p:spPr>
          <a:xfrm>
            <a:off x="2100717" y="5483160"/>
            <a:ext cx="134977" cy="156104"/>
          </a:xfrm>
          <a:custGeom>
            <a:avLst/>
            <a:gdLst>
              <a:gd name="connsiteX0" fmla="*/ 134483 w 134977"/>
              <a:gd name="connsiteY0" fmla="*/ 69915 h 156104"/>
              <a:gd name="connsiteX1" fmla="*/ 74158 w 134977"/>
              <a:gd name="connsiteY1" fmla="*/ 1653 h 156104"/>
              <a:gd name="connsiteX2" fmla="*/ 1133 w 134977"/>
              <a:gd name="connsiteY2" fmla="*/ 152465 h 156104"/>
              <a:gd name="connsiteX3" fmla="*/ 34471 w 134977"/>
              <a:gd name="connsiteY3" fmla="*/ 103253 h 156104"/>
              <a:gd name="connsiteX4" fmla="*/ 97971 w 134977"/>
              <a:gd name="connsiteY4" fmla="*/ 34990 h 156104"/>
              <a:gd name="connsiteX5" fmla="*/ 134483 w 134977"/>
              <a:gd name="connsiteY5" fmla="*/ 69915 h 15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977" h="156104">
                <a:moveTo>
                  <a:pt x="134483" y="69915"/>
                </a:moveTo>
                <a:cubicBezTo>
                  <a:pt x="130514" y="64359"/>
                  <a:pt x="96383" y="-12105"/>
                  <a:pt x="74158" y="1653"/>
                </a:cubicBezTo>
                <a:cubicBezTo>
                  <a:pt x="51933" y="15411"/>
                  <a:pt x="7747" y="135532"/>
                  <a:pt x="1133" y="152465"/>
                </a:cubicBezTo>
                <a:cubicBezTo>
                  <a:pt x="-5482" y="169398"/>
                  <a:pt x="18331" y="122832"/>
                  <a:pt x="34471" y="103253"/>
                </a:cubicBezTo>
                <a:cubicBezTo>
                  <a:pt x="50611" y="83674"/>
                  <a:pt x="78127" y="44515"/>
                  <a:pt x="97971" y="34990"/>
                </a:cubicBezTo>
                <a:cubicBezTo>
                  <a:pt x="117815" y="25465"/>
                  <a:pt x="138452" y="75471"/>
                  <a:pt x="134483" y="699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1BEB1E5D-59D4-4F3A-BCA3-80B12F64FA33}"/>
              </a:ext>
            </a:extLst>
          </p:cNvPr>
          <p:cNvSpPr/>
          <p:nvPr/>
        </p:nvSpPr>
        <p:spPr>
          <a:xfrm>
            <a:off x="2062021" y="1813909"/>
            <a:ext cx="524784" cy="235826"/>
          </a:xfrm>
          <a:custGeom>
            <a:avLst/>
            <a:gdLst>
              <a:gd name="connsiteX0" fmla="*/ 8079 w 524784"/>
              <a:gd name="connsiteY0" fmla="*/ 604 h 235826"/>
              <a:gd name="connsiteX1" fmla="*/ 185879 w 524784"/>
              <a:gd name="connsiteY1" fmla="*/ 79979 h 235826"/>
              <a:gd name="connsiteX2" fmla="*/ 477979 w 524784"/>
              <a:gd name="connsiteY2" fmla="*/ 92679 h 235826"/>
              <a:gd name="connsiteX3" fmla="*/ 490679 w 524784"/>
              <a:gd name="connsiteY3" fmla="*/ 94266 h 235826"/>
              <a:gd name="connsiteX4" fmla="*/ 497029 w 524784"/>
              <a:gd name="connsiteY4" fmla="*/ 157766 h 235826"/>
              <a:gd name="connsiteX5" fmla="*/ 500204 w 524784"/>
              <a:gd name="connsiteY5" fmla="*/ 235554 h 235826"/>
              <a:gd name="connsiteX6" fmla="*/ 509729 w 524784"/>
              <a:gd name="connsiteY6" fmla="*/ 129191 h 235826"/>
              <a:gd name="connsiteX7" fmla="*/ 497029 w 524784"/>
              <a:gd name="connsiteY7" fmla="*/ 97441 h 235826"/>
              <a:gd name="connsiteX8" fmla="*/ 184292 w 524784"/>
              <a:gd name="connsiteY8" fmla="*/ 78391 h 235826"/>
              <a:gd name="connsiteX9" fmla="*/ 46179 w 524784"/>
              <a:gd name="connsiteY9" fmla="*/ 45054 h 235826"/>
              <a:gd name="connsiteX10" fmla="*/ 8079 w 524784"/>
              <a:gd name="connsiteY10" fmla="*/ 604 h 23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4784" h="235826">
                <a:moveTo>
                  <a:pt x="8079" y="604"/>
                </a:moveTo>
                <a:cubicBezTo>
                  <a:pt x="31362" y="6425"/>
                  <a:pt x="107562" y="64633"/>
                  <a:pt x="185879" y="79979"/>
                </a:cubicBezTo>
                <a:cubicBezTo>
                  <a:pt x="264196" y="95325"/>
                  <a:pt x="427179" y="90298"/>
                  <a:pt x="477979" y="92679"/>
                </a:cubicBezTo>
                <a:cubicBezTo>
                  <a:pt x="528779" y="95060"/>
                  <a:pt x="487504" y="83418"/>
                  <a:pt x="490679" y="94266"/>
                </a:cubicBezTo>
                <a:cubicBezTo>
                  <a:pt x="493854" y="105114"/>
                  <a:pt x="495442" y="134218"/>
                  <a:pt x="497029" y="157766"/>
                </a:cubicBezTo>
                <a:cubicBezTo>
                  <a:pt x="498617" y="181314"/>
                  <a:pt x="498087" y="240316"/>
                  <a:pt x="500204" y="235554"/>
                </a:cubicBezTo>
                <a:cubicBezTo>
                  <a:pt x="502321" y="230792"/>
                  <a:pt x="510258" y="152210"/>
                  <a:pt x="509729" y="129191"/>
                </a:cubicBezTo>
                <a:cubicBezTo>
                  <a:pt x="509200" y="106172"/>
                  <a:pt x="551268" y="105908"/>
                  <a:pt x="497029" y="97441"/>
                </a:cubicBezTo>
                <a:cubicBezTo>
                  <a:pt x="442790" y="88974"/>
                  <a:pt x="259434" y="87122"/>
                  <a:pt x="184292" y="78391"/>
                </a:cubicBezTo>
                <a:cubicBezTo>
                  <a:pt x="109150" y="69660"/>
                  <a:pt x="76077" y="57489"/>
                  <a:pt x="46179" y="45054"/>
                </a:cubicBezTo>
                <a:cubicBezTo>
                  <a:pt x="16281" y="32619"/>
                  <a:pt x="-15204" y="-5217"/>
                  <a:pt x="8079" y="6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96B39AA6-1881-4C44-9A23-AA33198DB6BB}"/>
              </a:ext>
            </a:extLst>
          </p:cNvPr>
          <p:cNvSpPr/>
          <p:nvPr/>
        </p:nvSpPr>
        <p:spPr>
          <a:xfrm>
            <a:off x="1995485" y="1590896"/>
            <a:ext cx="94694" cy="248406"/>
          </a:xfrm>
          <a:custGeom>
            <a:avLst/>
            <a:gdLst>
              <a:gd name="connsiteX0" fmla="*/ 58740 w 94694"/>
              <a:gd name="connsiteY0" fmla="*/ 9304 h 248406"/>
              <a:gd name="connsiteX1" fmla="*/ 3 w 94694"/>
              <a:gd name="connsiteY1" fmla="*/ 31529 h 248406"/>
              <a:gd name="connsiteX2" fmla="*/ 61915 w 94694"/>
              <a:gd name="connsiteY2" fmla="*/ 199804 h 248406"/>
              <a:gd name="connsiteX3" fmla="*/ 93665 w 94694"/>
              <a:gd name="connsiteY3" fmla="*/ 245842 h 248406"/>
              <a:gd name="connsiteX4" fmla="*/ 25403 w 94694"/>
              <a:gd name="connsiteY4" fmla="*/ 139479 h 248406"/>
              <a:gd name="connsiteX5" fmla="*/ 58740 w 94694"/>
              <a:gd name="connsiteY5" fmla="*/ 9304 h 24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94" h="248406">
                <a:moveTo>
                  <a:pt x="58740" y="9304"/>
                </a:moveTo>
                <a:cubicBezTo>
                  <a:pt x="54507" y="-8688"/>
                  <a:pt x="-526" y="-221"/>
                  <a:pt x="3" y="31529"/>
                </a:cubicBezTo>
                <a:cubicBezTo>
                  <a:pt x="532" y="63279"/>
                  <a:pt x="46305" y="164085"/>
                  <a:pt x="61915" y="199804"/>
                </a:cubicBezTo>
                <a:cubicBezTo>
                  <a:pt x="77525" y="235523"/>
                  <a:pt x="99750" y="255896"/>
                  <a:pt x="93665" y="245842"/>
                </a:cubicBezTo>
                <a:cubicBezTo>
                  <a:pt x="87580" y="235788"/>
                  <a:pt x="33605" y="172817"/>
                  <a:pt x="25403" y="139479"/>
                </a:cubicBezTo>
                <a:cubicBezTo>
                  <a:pt x="17201" y="106141"/>
                  <a:pt x="62973" y="27296"/>
                  <a:pt x="58740" y="93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544869CF-952A-4BD0-9F9E-1AC187575051}"/>
              </a:ext>
            </a:extLst>
          </p:cNvPr>
          <p:cNvSpPr/>
          <p:nvPr/>
        </p:nvSpPr>
        <p:spPr>
          <a:xfrm>
            <a:off x="2034435" y="1235371"/>
            <a:ext cx="699563" cy="334978"/>
          </a:xfrm>
          <a:custGeom>
            <a:avLst/>
            <a:gdLst>
              <a:gd name="connsiteX0" fmla="*/ 740 w 699563"/>
              <a:gd name="connsiteY0" fmla="*/ 334667 h 334978"/>
              <a:gd name="connsiteX1" fmla="*/ 22965 w 699563"/>
              <a:gd name="connsiteY1" fmla="*/ 193379 h 334978"/>
              <a:gd name="connsiteX2" fmla="*/ 72178 w 699563"/>
              <a:gd name="connsiteY2" fmla="*/ 99717 h 334978"/>
              <a:gd name="connsiteX3" fmla="*/ 227753 w 699563"/>
              <a:gd name="connsiteY3" fmla="*/ 36217 h 334978"/>
              <a:gd name="connsiteX4" fmla="*/ 532553 w 699563"/>
              <a:gd name="connsiteY4" fmla="*/ 9229 h 334978"/>
              <a:gd name="connsiteX5" fmla="*/ 642090 w 699563"/>
              <a:gd name="connsiteY5" fmla="*/ 18754 h 334978"/>
              <a:gd name="connsiteX6" fmla="*/ 699240 w 699563"/>
              <a:gd name="connsiteY6" fmla="*/ 63204 h 334978"/>
              <a:gd name="connsiteX7" fmla="*/ 618278 w 699563"/>
              <a:gd name="connsiteY7" fmla="*/ 12404 h 334978"/>
              <a:gd name="connsiteX8" fmla="*/ 418253 w 699563"/>
              <a:gd name="connsiteY8" fmla="*/ 2879 h 334978"/>
              <a:gd name="connsiteX9" fmla="*/ 108690 w 699563"/>
              <a:gd name="connsiteY9" fmla="*/ 53679 h 334978"/>
              <a:gd name="connsiteX10" fmla="*/ 16615 w 699563"/>
              <a:gd name="connsiteY10" fmla="*/ 152104 h 334978"/>
              <a:gd name="connsiteX11" fmla="*/ 740 w 699563"/>
              <a:gd name="connsiteY11" fmla="*/ 334667 h 33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9563" h="334978">
                <a:moveTo>
                  <a:pt x="740" y="334667"/>
                </a:moveTo>
                <a:cubicBezTo>
                  <a:pt x="1798" y="341546"/>
                  <a:pt x="11059" y="232537"/>
                  <a:pt x="22965" y="193379"/>
                </a:cubicBezTo>
                <a:cubicBezTo>
                  <a:pt x="34871" y="154221"/>
                  <a:pt x="38047" y="125911"/>
                  <a:pt x="72178" y="99717"/>
                </a:cubicBezTo>
                <a:cubicBezTo>
                  <a:pt x="106309" y="73523"/>
                  <a:pt x="151024" y="51298"/>
                  <a:pt x="227753" y="36217"/>
                </a:cubicBezTo>
                <a:cubicBezTo>
                  <a:pt x="304482" y="21136"/>
                  <a:pt x="463497" y="12139"/>
                  <a:pt x="532553" y="9229"/>
                </a:cubicBezTo>
                <a:cubicBezTo>
                  <a:pt x="601609" y="6319"/>
                  <a:pt x="614309" y="9758"/>
                  <a:pt x="642090" y="18754"/>
                </a:cubicBezTo>
                <a:cubicBezTo>
                  <a:pt x="669871" y="27750"/>
                  <a:pt x="703209" y="64262"/>
                  <a:pt x="699240" y="63204"/>
                </a:cubicBezTo>
                <a:cubicBezTo>
                  <a:pt x="695271" y="62146"/>
                  <a:pt x="665109" y="22458"/>
                  <a:pt x="618278" y="12404"/>
                </a:cubicBezTo>
                <a:cubicBezTo>
                  <a:pt x="571447" y="2350"/>
                  <a:pt x="503184" y="-4000"/>
                  <a:pt x="418253" y="2879"/>
                </a:cubicBezTo>
                <a:cubicBezTo>
                  <a:pt x="333322" y="9758"/>
                  <a:pt x="175630" y="28808"/>
                  <a:pt x="108690" y="53679"/>
                </a:cubicBezTo>
                <a:cubicBezTo>
                  <a:pt x="41750" y="78550"/>
                  <a:pt x="36194" y="103421"/>
                  <a:pt x="16615" y="152104"/>
                </a:cubicBezTo>
                <a:cubicBezTo>
                  <a:pt x="-2964" y="200787"/>
                  <a:pt x="-318" y="327788"/>
                  <a:pt x="740" y="3346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C40533A4-BC1F-48D7-AE6D-B96798E9FE8E}"/>
              </a:ext>
            </a:extLst>
          </p:cNvPr>
          <p:cNvSpPr/>
          <p:nvPr/>
        </p:nvSpPr>
        <p:spPr>
          <a:xfrm>
            <a:off x="2666991" y="1246092"/>
            <a:ext cx="108342" cy="308404"/>
          </a:xfrm>
          <a:custGeom>
            <a:avLst/>
            <a:gdLst>
              <a:gd name="connsiteX0" fmla="*/ 9 w 108342"/>
              <a:gd name="connsiteY0" fmla="*/ 96 h 308404"/>
              <a:gd name="connsiteX1" fmla="*/ 103197 w 108342"/>
              <a:gd name="connsiteY1" fmla="*/ 136621 h 308404"/>
              <a:gd name="connsiteX2" fmla="*/ 92084 w 108342"/>
              <a:gd name="connsiteY2" fmla="*/ 246158 h 308404"/>
              <a:gd name="connsiteX3" fmla="*/ 93672 w 108342"/>
              <a:gd name="connsiteY3" fmla="*/ 300133 h 308404"/>
              <a:gd name="connsiteX4" fmla="*/ 107959 w 108342"/>
              <a:gd name="connsiteY4" fmla="*/ 306483 h 308404"/>
              <a:gd name="connsiteX5" fmla="*/ 76209 w 108342"/>
              <a:gd name="connsiteY5" fmla="*/ 282671 h 308404"/>
              <a:gd name="connsiteX6" fmla="*/ 96847 w 108342"/>
              <a:gd name="connsiteY6" fmla="*/ 117571 h 308404"/>
              <a:gd name="connsiteX7" fmla="*/ 9 w 108342"/>
              <a:gd name="connsiteY7" fmla="*/ 96 h 30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42" h="308404">
                <a:moveTo>
                  <a:pt x="9" y="96"/>
                </a:moveTo>
                <a:cubicBezTo>
                  <a:pt x="1067" y="3271"/>
                  <a:pt x="87851" y="95611"/>
                  <a:pt x="103197" y="136621"/>
                </a:cubicBezTo>
                <a:cubicBezTo>
                  <a:pt x="118543" y="177631"/>
                  <a:pt x="93671" y="218906"/>
                  <a:pt x="92084" y="246158"/>
                </a:cubicBezTo>
                <a:cubicBezTo>
                  <a:pt x="90497" y="273410"/>
                  <a:pt x="91026" y="290079"/>
                  <a:pt x="93672" y="300133"/>
                </a:cubicBezTo>
                <a:cubicBezTo>
                  <a:pt x="96318" y="310187"/>
                  <a:pt x="110870" y="309393"/>
                  <a:pt x="107959" y="306483"/>
                </a:cubicBezTo>
                <a:cubicBezTo>
                  <a:pt x="105049" y="303573"/>
                  <a:pt x="78061" y="314156"/>
                  <a:pt x="76209" y="282671"/>
                </a:cubicBezTo>
                <a:cubicBezTo>
                  <a:pt x="74357" y="251186"/>
                  <a:pt x="106636" y="162286"/>
                  <a:pt x="96847" y="117571"/>
                </a:cubicBezTo>
                <a:cubicBezTo>
                  <a:pt x="87058" y="72856"/>
                  <a:pt x="-1049" y="-3079"/>
                  <a:pt x="9" y="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379A287A-2FA6-41EB-B8B1-8D8CE5F69611}"/>
              </a:ext>
            </a:extLst>
          </p:cNvPr>
          <p:cNvSpPr/>
          <p:nvPr/>
        </p:nvSpPr>
        <p:spPr>
          <a:xfrm>
            <a:off x="2739603" y="1554162"/>
            <a:ext cx="54409" cy="478800"/>
          </a:xfrm>
          <a:custGeom>
            <a:avLst/>
            <a:gdLst>
              <a:gd name="connsiteX0" fmla="*/ 51222 w 54409"/>
              <a:gd name="connsiteY0" fmla="*/ 1 h 478800"/>
              <a:gd name="connsiteX1" fmla="*/ 422 w 54409"/>
              <a:gd name="connsiteY1" fmla="*/ 52388 h 478800"/>
              <a:gd name="connsiteX2" fmla="*/ 27410 w 54409"/>
              <a:gd name="connsiteY2" fmla="*/ 95251 h 478800"/>
              <a:gd name="connsiteX3" fmla="*/ 35347 w 54409"/>
              <a:gd name="connsiteY3" fmla="*/ 282576 h 478800"/>
              <a:gd name="connsiteX4" fmla="*/ 28997 w 54409"/>
              <a:gd name="connsiteY4" fmla="*/ 322263 h 478800"/>
              <a:gd name="connsiteX5" fmla="*/ 9947 w 54409"/>
              <a:gd name="connsiteY5" fmla="*/ 368301 h 478800"/>
              <a:gd name="connsiteX6" fmla="*/ 6772 w 54409"/>
              <a:gd name="connsiteY6" fmla="*/ 422276 h 478800"/>
              <a:gd name="connsiteX7" fmla="*/ 8360 w 54409"/>
              <a:gd name="connsiteY7" fmla="*/ 463551 h 478800"/>
              <a:gd name="connsiteX8" fmla="*/ 54397 w 54409"/>
              <a:gd name="connsiteY8" fmla="*/ 477838 h 478800"/>
              <a:gd name="connsiteX9" fmla="*/ 13122 w 54409"/>
              <a:gd name="connsiteY9" fmla="*/ 439738 h 478800"/>
              <a:gd name="connsiteX10" fmla="*/ 30585 w 54409"/>
              <a:gd name="connsiteY10" fmla="*/ 346076 h 478800"/>
              <a:gd name="connsiteX11" fmla="*/ 40110 w 54409"/>
              <a:gd name="connsiteY11" fmla="*/ 217488 h 478800"/>
              <a:gd name="connsiteX12" fmla="*/ 27410 w 54409"/>
              <a:gd name="connsiteY12" fmla="*/ 77788 h 478800"/>
              <a:gd name="connsiteX13" fmla="*/ 19472 w 54409"/>
              <a:gd name="connsiteY13" fmla="*/ 53976 h 478800"/>
              <a:gd name="connsiteX14" fmla="*/ 51222 w 54409"/>
              <a:gd name="connsiteY14" fmla="*/ 1 h 47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409" h="478800">
                <a:moveTo>
                  <a:pt x="51222" y="1"/>
                </a:moveTo>
                <a:cubicBezTo>
                  <a:pt x="48047" y="-264"/>
                  <a:pt x="4391" y="36513"/>
                  <a:pt x="422" y="52388"/>
                </a:cubicBezTo>
                <a:cubicBezTo>
                  <a:pt x="-3547" y="68263"/>
                  <a:pt x="21589" y="56886"/>
                  <a:pt x="27410" y="95251"/>
                </a:cubicBezTo>
                <a:cubicBezTo>
                  <a:pt x="33231" y="133616"/>
                  <a:pt x="35083" y="244741"/>
                  <a:pt x="35347" y="282576"/>
                </a:cubicBezTo>
                <a:cubicBezTo>
                  <a:pt x="35611" y="320411"/>
                  <a:pt x="33230" y="307976"/>
                  <a:pt x="28997" y="322263"/>
                </a:cubicBezTo>
                <a:cubicBezTo>
                  <a:pt x="24764" y="336550"/>
                  <a:pt x="13651" y="351632"/>
                  <a:pt x="9947" y="368301"/>
                </a:cubicBezTo>
                <a:cubicBezTo>
                  <a:pt x="6243" y="384970"/>
                  <a:pt x="7036" y="406401"/>
                  <a:pt x="6772" y="422276"/>
                </a:cubicBezTo>
                <a:cubicBezTo>
                  <a:pt x="6508" y="438151"/>
                  <a:pt x="423" y="454291"/>
                  <a:pt x="8360" y="463551"/>
                </a:cubicBezTo>
                <a:cubicBezTo>
                  <a:pt x="16297" y="472811"/>
                  <a:pt x="53603" y="481807"/>
                  <a:pt x="54397" y="477838"/>
                </a:cubicBezTo>
                <a:cubicBezTo>
                  <a:pt x="55191" y="473869"/>
                  <a:pt x="17091" y="461698"/>
                  <a:pt x="13122" y="439738"/>
                </a:cubicBezTo>
                <a:cubicBezTo>
                  <a:pt x="9153" y="417778"/>
                  <a:pt x="26087" y="383118"/>
                  <a:pt x="30585" y="346076"/>
                </a:cubicBezTo>
                <a:cubicBezTo>
                  <a:pt x="35083" y="309034"/>
                  <a:pt x="40639" y="262203"/>
                  <a:pt x="40110" y="217488"/>
                </a:cubicBezTo>
                <a:cubicBezTo>
                  <a:pt x="39581" y="172773"/>
                  <a:pt x="30850" y="105040"/>
                  <a:pt x="27410" y="77788"/>
                </a:cubicBezTo>
                <a:cubicBezTo>
                  <a:pt x="23970" y="50536"/>
                  <a:pt x="15503" y="65088"/>
                  <a:pt x="19472" y="53976"/>
                </a:cubicBezTo>
                <a:cubicBezTo>
                  <a:pt x="23441" y="42864"/>
                  <a:pt x="54397" y="266"/>
                  <a:pt x="5122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C5A8A8E7-B1D8-470E-B512-E297F6E00868}"/>
              </a:ext>
            </a:extLst>
          </p:cNvPr>
          <p:cNvSpPr/>
          <p:nvPr/>
        </p:nvSpPr>
        <p:spPr>
          <a:xfrm>
            <a:off x="2564949" y="1877993"/>
            <a:ext cx="180558" cy="30990"/>
          </a:xfrm>
          <a:custGeom>
            <a:avLst/>
            <a:gdLst>
              <a:gd name="connsiteX0" fmla="*/ 2039 w 180558"/>
              <a:gd name="connsiteY0" fmla="*/ 20 h 30990"/>
              <a:gd name="connsiteX1" fmla="*/ 148089 w 180558"/>
              <a:gd name="connsiteY1" fmla="*/ 25420 h 30990"/>
              <a:gd name="connsiteX2" fmla="*/ 175076 w 180558"/>
              <a:gd name="connsiteY2" fmla="*/ 25420 h 30990"/>
              <a:gd name="connsiteX3" fmla="*/ 68714 w 180558"/>
              <a:gd name="connsiteY3" fmla="*/ 30182 h 30990"/>
              <a:gd name="connsiteX4" fmla="*/ 2039 w 180558"/>
              <a:gd name="connsiteY4" fmla="*/ 20 h 3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58" h="30990">
                <a:moveTo>
                  <a:pt x="2039" y="20"/>
                </a:moveTo>
                <a:cubicBezTo>
                  <a:pt x="15268" y="-774"/>
                  <a:pt x="119250" y="21187"/>
                  <a:pt x="148089" y="25420"/>
                </a:cubicBezTo>
                <a:cubicBezTo>
                  <a:pt x="176929" y="29653"/>
                  <a:pt x="188305" y="24626"/>
                  <a:pt x="175076" y="25420"/>
                </a:cubicBezTo>
                <a:cubicBezTo>
                  <a:pt x="161847" y="26214"/>
                  <a:pt x="94114" y="33357"/>
                  <a:pt x="68714" y="30182"/>
                </a:cubicBezTo>
                <a:cubicBezTo>
                  <a:pt x="43314" y="27007"/>
                  <a:pt x="-11190" y="814"/>
                  <a:pt x="2039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ACE8C95E-BCC9-4ECC-82E9-B06F5CE6748E}"/>
              </a:ext>
            </a:extLst>
          </p:cNvPr>
          <p:cNvSpPr/>
          <p:nvPr/>
        </p:nvSpPr>
        <p:spPr>
          <a:xfrm>
            <a:off x="2040921" y="1557727"/>
            <a:ext cx="299053" cy="50799"/>
          </a:xfrm>
          <a:custGeom>
            <a:avLst/>
            <a:gdLst>
              <a:gd name="connsiteX0" fmla="*/ 8542 w 299053"/>
              <a:gd name="connsiteY0" fmla="*/ 4373 h 50799"/>
              <a:gd name="connsiteX1" fmla="*/ 272067 w 299053"/>
              <a:gd name="connsiteY1" fmla="*/ 48823 h 50799"/>
              <a:gd name="connsiteX2" fmla="*/ 268892 w 299053"/>
              <a:gd name="connsiteY2" fmla="*/ 39298 h 50799"/>
              <a:gd name="connsiteX3" fmla="*/ 81567 w 299053"/>
              <a:gd name="connsiteY3" fmla="*/ 5961 h 50799"/>
              <a:gd name="connsiteX4" fmla="*/ 8542 w 299053"/>
              <a:gd name="connsiteY4" fmla="*/ 4373 h 5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53" h="50799">
                <a:moveTo>
                  <a:pt x="8542" y="4373"/>
                </a:moveTo>
                <a:cubicBezTo>
                  <a:pt x="40292" y="11517"/>
                  <a:pt x="228675" y="43002"/>
                  <a:pt x="272067" y="48823"/>
                </a:cubicBezTo>
                <a:cubicBezTo>
                  <a:pt x="315459" y="54644"/>
                  <a:pt x="300642" y="46442"/>
                  <a:pt x="268892" y="39298"/>
                </a:cubicBezTo>
                <a:cubicBezTo>
                  <a:pt x="237142" y="32154"/>
                  <a:pt x="122313" y="12311"/>
                  <a:pt x="81567" y="5961"/>
                </a:cubicBezTo>
                <a:cubicBezTo>
                  <a:pt x="40821" y="-389"/>
                  <a:pt x="-23208" y="-2771"/>
                  <a:pt x="8542" y="43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64ED1169-3828-48D7-85DC-6571D7ABDECB}"/>
              </a:ext>
            </a:extLst>
          </p:cNvPr>
          <p:cNvSpPr/>
          <p:nvPr/>
        </p:nvSpPr>
        <p:spPr>
          <a:xfrm>
            <a:off x="2046137" y="1590674"/>
            <a:ext cx="300289" cy="31959"/>
          </a:xfrm>
          <a:custGeom>
            <a:avLst/>
            <a:gdLst>
              <a:gd name="connsiteX0" fmla="*/ 1738 w 300289"/>
              <a:gd name="connsiteY0" fmla="*/ 1 h 31959"/>
              <a:gd name="connsiteX1" fmla="*/ 220813 w 300289"/>
              <a:gd name="connsiteY1" fmla="*/ 30164 h 31959"/>
              <a:gd name="connsiteX2" fmla="*/ 297013 w 300289"/>
              <a:gd name="connsiteY2" fmla="*/ 22226 h 31959"/>
              <a:gd name="connsiteX3" fmla="*/ 127151 w 300289"/>
              <a:gd name="connsiteY3" fmla="*/ 31751 h 31959"/>
              <a:gd name="connsiteX4" fmla="*/ 1738 w 300289"/>
              <a:gd name="connsiteY4" fmla="*/ 1 h 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89" h="31959">
                <a:moveTo>
                  <a:pt x="1738" y="1"/>
                </a:moveTo>
                <a:cubicBezTo>
                  <a:pt x="17348" y="-263"/>
                  <a:pt x="171601" y="26460"/>
                  <a:pt x="220813" y="30164"/>
                </a:cubicBezTo>
                <a:cubicBezTo>
                  <a:pt x="270026" y="33868"/>
                  <a:pt x="312623" y="21962"/>
                  <a:pt x="297013" y="22226"/>
                </a:cubicBezTo>
                <a:cubicBezTo>
                  <a:pt x="281403" y="22490"/>
                  <a:pt x="174776" y="33603"/>
                  <a:pt x="127151" y="31751"/>
                </a:cubicBezTo>
                <a:cubicBezTo>
                  <a:pt x="79526" y="29899"/>
                  <a:pt x="-13872" y="265"/>
                  <a:pt x="1738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088AE27D-A6E4-4B90-B2EE-B2F071B2889A}"/>
              </a:ext>
            </a:extLst>
          </p:cNvPr>
          <p:cNvSpPr/>
          <p:nvPr/>
        </p:nvSpPr>
        <p:spPr>
          <a:xfrm>
            <a:off x="2599280" y="1366630"/>
            <a:ext cx="137976" cy="265373"/>
          </a:xfrm>
          <a:custGeom>
            <a:avLst/>
            <a:gdLst>
              <a:gd name="connsiteX0" fmla="*/ 101058 w 137976"/>
              <a:gd name="connsiteY0" fmla="*/ 208 h 265373"/>
              <a:gd name="connsiteX1" fmla="*/ 8983 w 137976"/>
              <a:gd name="connsiteY1" fmla="*/ 44658 h 265373"/>
              <a:gd name="connsiteX2" fmla="*/ 4220 w 137976"/>
              <a:gd name="connsiteY2" fmla="*/ 82758 h 265373"/>
              <a:gd name="connsiteX3" fmla="*/ 15333 w 137976"/>
              <a:gd name="connsiteY3" fmla="*/ 144670 h 265373"/>
              <a:gd name="connsiteX4" fmla="*/ 75658 w 137976"/>
              <a:gd name="connsiteY4" fmla="*/ 200233 h 265373"/>
              <a:gd name="connsiteX5" fmla="*/ 131220 w 137976"/>
              <a:gd name="connsiteY5" fmla="*/ 265320 h 265373"/>
              <a:gd name="connsiteX6" fmla="*/ 135983 w 137976"/>
              <a:gd name="connsiteY6" fmla="*/ 189120 h 265373"/>
              <a:gd name="connsiteX7" fmla="*/ 121695 w 137976"/>
              <a:gd name="connsiteY7" fmla="*/ 120858 h 265373"/>
              <a:gd name="connsiteX8" fmla="*/ 107408 w 137976"/>
              <a:gd name="connsiteY8" fmla="*/ 195470 h 265373"/>
              <a:gd name="connsiteX9" fmla="*/ 31208 w 137976"/>
              <a:gd name="connsiteY9" fmla="*/ 116095 h 265373"/>
              <a:gd name="connsiteX10" fmla="*/ 18508 w 137976"/>
              <a:gd name="connsiteY10" fmla="*/ 63708 h 265373"/>
              <a:gd name="connsiteX11" fmla="*/ 101058 w 137976"/>
              <a:gd name="connsiteY11" fmla="*/ 208 h 26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976" h="265373">
                <a:moveTo>
                  <a:pt x="101058" y="208"/>
                </a:moveTo>
                <a:cubicBezTo>
                  <a:pt x="99471" y="-2967"/>
                  <a:pt x="25123" y="30900"/>
                  <a:pt x="8983" y="44658"/>
                </a:cubicBezTo>
                <a:cubicBezTo>
                  <a:pt x="-7157" y="58416"/>
                  <a:pt x="3162" y="66089"/>
                  <a:pt x="4220" y="82758"/>
                </a:cubicBezTo>
                <a:cubicBezTo>
                  <a:pt x="5278" y="99427"/>
                  <a:pt x="3427" y="125091"/>
                  <a:pt x="15333" y="144670"/>
                </a:cubicBezTo>
                <a:cubicBezTo>
                  <a:pt x="27239" y="164249"/>
                  <a:pt x="56344" y="180125"/>
                  <a:pt x="75658" y="200233"/>
                </a:cubicBezTo>
                <a:cubicBezTo>
                  <a:pt x="94972" y="220341"/>
                  <a:pt x="121166" y="267172"/>
                  <a:pt x="131220" y="265320"/>
                </a:cubicBezTo>
                <a:cubicBezTo>
                  <a:pt x="141274" y="263468"/>
                  <a:pt x="137571" y="213197"/>
                  <a:pt x="135983" y="189120"/>
                </a:cubicBezTo>
                <a:cubicBezTo>
                  <a:pt x="134396" y="165043"/>
                  <a:pt x="126457" y="119800"/>
                  <a:pt x="121695" y="120858"/>
                </a:cubicBezTo>
                <a:cubicBezTo>
                  <a:pt x="116933" y="121916"/>
                  <a:pt x="122489" y="196264"/>
                  <a:pt x="107408" y="195470"/>
                </a:cubicBezTo>
                <a:cubicBezTo>
                  <a:pt x="92327" y="194676"/>
                  <a:pt x="46025" y="138055"/>
                  <a:pt x="31208" y="116095"/>
                </a:cubicBezTo>
                <a:cubicBezTo>
                  <a:pt x="16391" y="94135"/>
                  <a:pt x="9248" y="81171"/>
                  <a:pt x="18508" y="63708"/>
                </a:cubicBezTo>
                <a:cubicBezTo>
                  <a:pt x="27768" y="46246"/>
                  <a:pt x="102645" y="3383"/>
                  <a:pt x="101058" y="2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9D5B4D2C-D912-4A50-94F1-767750B0EB3D}"/>
              </a:ext>
            </a:extLst>
          </p:cNvPr>
          <p:cNvSpPr/>
          <p:nvPr/>
        </p:nvSpPr>
        <p:spPr>
          <a:xfrm>
            <a:off x="2698674" y="1323884"/>
            <a:ext cx="42962" cy="117691"/>
          </a:xfrm>
          <a:custGeom>
            <a:avLst/>
            <a:gdLst>
              <a:gd name="connsiteX0" fmla="*/ 31826 w 42962"/>
              <a:gd name="connsiteY0" fmla="*/ 91 h 117691"/>
              <a:gd name="connsiteX1" fmla="*/ 76 w 42962"/>
              <a:gd name="connsiteY1" fmla="*/ 62004 h 117691"/>
              <a:gd name="connsiteX2" fmla="*/ 42939 w 42962"/>
              <a:gd name="connsiteY2" fmla="*/ 117566 h 117691"/>
              <a:gd name="connsiteX3" fmla="*/ 6426 w 42962"/>
              <a:gd name="connsiteY3" fmla="*/ 76291 h 117691"/>
              <a:gd name="connsiteX4" fmla="*/ 31826 w 42962"/>
              <a:gd name="connsiteY4" fmla="*/ 91 h 11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62" h="117691">
                <a:moveTo>
                  <a:pt x="31826" y="91"/>
                </a:moveTo>
                <a:cubicBezTo>
                  <a:pt x="30768" y="-2290"/>
                  <a:pt x="-1776" y="42425"/>
                  <a:pt x="76" y="62004"/>
                </a:cubicBezTo>
                <a:cubicBezTo>
                  <a:pt x="1928" y="81583"/>
                  <a:pt x="41881" y="115185"/>
                  <a:pt x="42939" y="117566"/>
                </a:cubicBezTo>
                <a:cubicBezTo>
                  <a:pt x="43997" y="119947"/>
                  <a:pt x="8807" y="87932"/>
                  <a:pt x="6426" y="76291"/>
                </a:cubicBezTo>
                <a:cubicBezTo>
                  <a:pt x="4045" y="64650"/>
                  <a:pt x="32884" y="2472"/>
                  <a:pt x="31826" y="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719E2EFD-C616-4CDE-A371-125564269582}"/>
              </a:ext>
            </a:extLst>
          </p:cNvPr>
          <p:cNvSpPr/>
          <p:nvPr/>
        </p:nvSpPr>
        <p:spPr>
          <a:xfrm>
            <a:off x="2563004" y="1346542"/>
            <a:ext cx="140938" cy="116158"/>
          </a:xfrm>
          <a:custGeom>
            <a:avLst/>
            <a:gdLst>
              <a:gd name="connsiteX0" fmla="*/ 138921 w 140938"/>
              <a:gd name="connsiteY0" fmla="*/ 2833 h 116158"/>
              <a:gd name="connsiteX1" fmla="*/ 5571 w 140938"/>
              <a:gd name="connsiteY1" fmla="*/ 36171 h 116158"/>
              <a:gd name="connsiteX2" fmla="*/ 24621 w 140938"/>
              <a:gd name="connsiteY2" fmla="*/ 106021 h 116158"/>
              <a:gd name="connsiteX3" fmla="*/ 19859 w 140938"/>
              <a:gd name="connsiteY3" fmla="*/ 110783 h 116158"/>
              <a:gd name="connsiteX4" fmla="*/ 19859 w 140938"/>
              <a:gd name="connsiteY4" fmla="*/ 58396 h 116158"/>
              <a:gd name="connsiteX5" fmla="*/ 83359 w 140938"/>
              <a:gd name="connsiteY5" fmla="*/ 9183 h 116158"/>
              <a:gd name="connsiteX6" fmla="*/ 138921 w 140938"/>
              <a:gd name="connsiteY6" fmla="*/ 2833 h 11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38" h="116158">
                <a:moveTo>
                  <a:pt x="138921" y="2833"/>
                </a:moveTo>
                <a:cubicBezTo>
                  <a:pt x="125956" y="7331"/>
                  <a:pt x="24621" y="18973"/>
                  <a:pt x="5571" y="36171"/>
                </a:cubicBezTo>
                <a:cubicBezTo>
                  <a:pt x="-13479" y="53369"/>
                  <a:pt x="22240" y="93586"/>
                  <a:pt x="24621" y="106021"/>
                </a:cubicBezTo>
                <a:cubicBezTo>
                  <a:pt x="27002" y="118456"/>
                  <a:pt x="20653" y="118720"/>
                  <a:pt x="19859" y="110783"/>
                </a:cubicBezTo>
                <a:cubicBezTo>
                  <a:pt x="19065" y="102846"/>
                  <a:pt x="9276" y="75329"/>
                  <a:pt x="19859" y="58396"/>
                </a:cubicBezTo>
                <a:cubicBezTo>
                  <a:pt x="30442" y="41463"/>
                  <a:pt x="68013" y="20031"/>
                  <a:pt x="83359" y="9183"/>
                </a:cubicBezTo>
                <a:cubicBezTo>
                  <a:pt x="98705" y="-1665"/>
                  <a:pt x="151886" y="-1665"/>
                  <a:pt x="138921" y="28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F964F4FF-6B78-41C6-BFCE-5EA65D7B8229}"/>
              </a:ext>
            </a:extLst>
          </p:cNvPr>
          <p:cNvSpPr/>
          <p:nvPr/>
        </p:nvSpPr>
        <p:spPr>
          <a:xfrm>
            <a:off x="2571327" y="1485847"/>
            <a:ext cx="144935" cy="151156"/>
          </a:xfrm>
          <a:custGeom>
            <a:avLst/>
            <a:gdLst>
              <a:gd name="connsiteX0" fmla="*/ 423 w 144935"/>
              <a:gd name="connsiteY0" fmla="*/ 53 h 151156"/>
              <a:gd name="connsiteX1" fmla="*/ 25823 w 144935"/>
              <a:gd name="connsiteY1" fmla="*/ 71491 h 151156"/>
              <a:gd name="connsiteX2" fmla="*/ 144886 w 144935"/>
              <a:gd name="connsiteY2" fmla="*/ 150866 h 151156"/>
              <a:gd name="connsiteX3" fmla="*/ 40111 w 144935"/>
              <a:gd name="connsiteY3" fmla="*/ 96891 h 151156"/>
              <a:gd name="connsiteX4" fmla="*/ 11536 w 144935"/>
              <a:gd name="connsiteY4" fmla="*/ 60378 h 151156"/>
              <a:gd name="connsiteX5" fmla="*/ 423 w 144935"/>
              <a:gd name="connsiteY5" fmla="*/ 53 h 15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935" h="151156">
                <a:moveTo>
                  <a:pt x="423" y="53"/>
                </a:moveTo>
                <a:cubicBezTo>
                  <a:pt x="2804" y="1905"/>
                  <a:pt x="1746" y="46356"/>
                  <a:pt x="25823" y="71491"/>
                </a:cubicBezTo>
                <a:cubicBezTo>
                  <a:pt x="49900" y="96626"/>
                  <a:pt x="142505" y="146633"/>
                  <a:pt x="144886" y="150866"/>
                </a:cubicBezTo>
                <a:cubicBezTo>
                  <a:pt x="147267" y="155099"/>
                  <a:pt x="62336" y="111972"/>
                  <a:pt x="40111" y="96891"/>
                </a:cubicBezTo>
                <a:cubicBezTo>
                  <a:pt x="17886" y="81810"/>
                  <a:pt x="16828" y="76253"/>
                  <a:pt x="11536" y="60378"/>
                </a:cubicBezTo>
                <a:cubicBezTo>
                  <a:pt x="6244" y="44503"/>
                  <a:pt x="-1958" y="-1799"/>
                  <a:pt x="423" y="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60985B4E-1EDB-466A-B0B3-F1B55C30FBAA}"/>
              </a:ext>
            </a:extLst>
          </p:cNvPr>
          <p:cNvSpPr/>
          <p:nvPr/>
        </p:nvSpPr>
        <p:spPr>
          <a:xfrm>
            <a:off x="2511177" y="1593396"/>
            <a:ext cx="205737" cy="113356"/>
          </a:xfrm>
          <a:custGeom>
            <a:avLst/>
            <a:gdLst>
              <a:gd name="connsiteX0" fmla="*/ 248 w 205737"/>
              <a:gd name="connsiteY0" fmla="*/ 3629 h 113356"/>
              <a:gd name="connsiteX1" fmla="*/ 63748 w 205737"/>
              <a:gd name="connsiteY1" fmla="*/ 24267 h 113356"/>
              <a:gd name="connsiteX2" fmla="*/ 100261 w 205737"/>
              <a:gd name="connsiteY2" fmla="*/ 105229 h 113356"/>
              <a:gd name="connsiteX3" fmla="*/ 160586 w 205737"/>
              <a:gd name="connsiteY3" fmla="*/ 109992 h 113356"/>
              <a:gd name="connsiteX4" fmla="*/ 203448 w 205737"/>
              <a:gd name="connsiteY4" fmla="*/ 100467 h 113356"/>
              <a:gd name="connsiteX5" fmla="*/ 89148 w 205737"/>
              <a:gd name="connsiteY5" fmla="*/ 87767 h 113356"/>
              <a:gd name="connsiteX6" fmla="*/ 248 w 205737"/>
              <a:gd name="connsiteY6" fmla="*/ 3629 h 11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737" h="113356">
                <a:moveTo>
                  <a:pt x="248" y="3629"/>
                </a:moveTo>
                <a:cubicBezTo>
                  <a:pt x="-3985" y="-6954"/>
                  <a:pt x="47079" y="7334"/>
                  <a:pt x="63748" y="24267"/>
                </a:cubicBezTo>
                <a:cubicBezTo>
                  <a:pt x="80417" y="41200"/>
                  <a:pt x="84121" y="90942"/>
                  <a:pt x="100261" y="105229"/>
                </a:cubicBezTo>
                <a:cubicBezTo>
                  <a:pt x="116401" y="119517"/>
                  <a:pt x="143388" y="110786"/>
                  <a:pt x="160586" y="109992"/>
                </a:cubicBezTo>
                <a:cubicBezTo>
                  <a:pt x="177784" y="109198"/>
                  <a:pt x="215354" y="104171"/>
                  <a:pt x="203448" y="100467"/>
                </a:cubicBezTo>
                <a:cubicBezTo>
                  <a:pt x="191542" y="96763"/>
                  <a:pt x="116929" y="100732"/>
                  <a:pt x="89148" y="87767"/>
                </a:cubicBezTo>
                <a:cubicBezTo>
                  <a:pt x="61367" y="74802"/>
                  <a:pt x="4481" y="14212"/>
                  <a:pt x="248" y="36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A9B80D5F-CEAC-48EA-B961-9B7DD9D01E14}"/>
              </a:ext>
            </a:extLst>
          </p:cNvPr>
          <p:cNvSpPr/>
          <p:nvPr/>
        </p:nvSpPr>
        <p:spPr>
          <a:xfrm>
            <a:off x="2562683" y="1642924"/>
            <a:ext cx="135504" cy="109954"/>
          </a:xfrm>
          <a:custGeom>
            <a:avLst/>
            <a:gdLst>
              <a:gd name="connsiteX0" fmla="*/ 2717 w 135504"/>
              <a:gd name="connsiteY0" fmla="*/ 139 h 109954"/>
              <a:gd name="connsiteX1" fmla="*/ 59867 w 135504"/>
              <a:gd name="connsiteY1" fmla="*/ 101739 h 109954"/>
              <a:gd name="connsiteX2" fmla="*/ 105905 w 135504"/>
              <a:gd name="connsiteY2" fmla="*/ 101739 h 109954"/>
              <a:gd name="connsiteX3" fmla="*/ 132892 w 135504"/>
              <a:gd name="connsiteY3" fmla="*/ 84276 h 109954"/>
              <a:gd name="connsiteX4" fmla="*/ 40817 w 135504"/>
              <a:gd name="connsiteY4" fmla="*/ 98564 h 109954"/>
              <a:gd name="connsiteX5" fmla="*/ 12242 w 135504"/>
              <a:gd name="connsiteY5" fmla="*/ 79514 h 109954"/>
              <a:gd name="connsiteX6" fmla="*/ 2717 w 135504"/>
              <a:gd name="connsiteY6" fmla="*/ 139 h 10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504" h="109954">
                <a:moveTo>
                  <a:pt x="2717" y="139"/>
                </a:moveTo>
                <a:cubicBezTo>
                  <a:pt x="10654" y="3843"/>
                  <a:pt x="42669" y="84806"/>
                  <a:pt x="59867" y="101739"/>
                </a:cubicBezTo>
                <a:cubicBezTo>
                  <a:pt x="77065" y="118672"/>
                  <a:pt x="93734" y="104650"/>
                  <a:pt x="105905" y="101739"/>
                </a:cubicBezTo>
                <a:cubicBezTo>
                  <a:pt x="118076" y="98829"/>
                  <a:pt x="143740" y="84805"/>
                  <a:pt x="132892" y="84276"/>
                </a:cubicBezTo>
                <a:cubicBezTo>
                  <a:pt x="122044" y="83747"/>
                  <a:pt x="60925" y="99358"/>
                  <a:pt x="40817" y="98564"/>
                </a:cubicBezTo>
                <a:cubicBezTo>
                  <a:pt x="20709" y="97770"/>
                  <a:pt x="18327" y="91156"/>
                  <a:pt x="12242" y="79514"/>
                </a:cubicBezTo>
                <a:cubicBezTo>
                  <a:pt x="6157" y="67872"/>
                  <a:pt x="-5220" y="-3565"/>
                  <a:pt x="2717" y="1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4D28D6FC-36B1-4323-9A3B-78F8B9B7B0D7}"/>
              </a:ext>
            </a:extLst>
          </p:cNvPr>
          <p:cNvSpPr/>
          <p:nvPr/>
        </p:nvSpPr>
        <p:spPr>
          <a:xfrm>
            <a:off x="2034283" y="1683984"/>
            <a:ext cx="501241" cy="176082"/>
          </a:xfrm>
          <a:custGeom>
            <a:avLst/>
            <a:gdLst>
              <a:gd name="connsiteX0" fmla="*/ 7242 w 501241"/>
              <a:gd name="connsiteY0" fmla="*/ 354 h 176082"/>
              <a:gd name="connsiteX1" fmla="*/ 32642 w 501241"/>
              <a:gd name="connsiteY1" fmla="*/ 47979 h 176082"/>
              <a:gd name="connsiteX2" fmla="*/ 319980 w 501241"/>
              <a:gd name="connsiteY2" fmla="*/ 152754 h 176082"/>
              <a:gd name="connsiteX3" fmla="*/ 500955 w 501241"/>
              <a:gd name="connsiteY3" fmla="*/ 173391 h 176082"/>
              <a:gd name="connsiteX4" fmla="*/ 280292 w 501241"/>
              <a:gd name="connsiteY4" fmla="*/ 168629 h 176082"/>
              <a:gd name="connsiteX5" fmla="*/ 134242 w 501241"/>
              <a:gd name="connsiteY5" fmla="*/ 108304 h 176082"/>
              <a:gd name="connsiteX6" fmla="*/ 38992 w 501241"/>
              <a:gd name="connsiteY6" fmla="*/ 70204 h 176082"/>
              <a:gd name="connsiteX7" fmla="*/ 7242 w 501241"/>
              <a:gd name="connsiteY7" fmla="*/ 354 h 17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241" h="176082">
                <a:moveTo>
                  <a:pt x="7242" y="354"/>
                </a:moveTo>
                <a:cubicBezTo>
                  <a:pt x="6184" y="-3350"/>
                  <a:pt x="-19481" y="22579"/>
                  <a:pt x="32642" y="47979"/>
                </a:cubicBezTo>
                <a:cubicBezTo>
                  <a:pt x="84765" y="73379"/>
                  <a:pt x="241928" y="131852"/>
                  <a:pt x="319980" y="152754"/>
                </a:cubicBezTo>
                <a:cubicBezTo>
                  <a:pt x="398032" y="173656"/>
                  <a:pt x="507570" y="170745"/>
                  <a:pt x="500955" y="173391"/>
                </a:cubicBezTo>
                <a:cubicBezTo>
                  <a:pt x="494340" y="176037"/>
                  <a:pt x="341411" y="179477"/>
                  <a:pt x="280292" y="168629"/>
                </a:cubicBezTo>
                <a:cubicBezTo>
                  <a:pt x="219173" y="157781"/>
                  <a:pt x="134242" y="108304"/>
                  <a:pt x="134242" y="108304"/>
                </a:cubicBezTo>
                <a:cubicBezTo>
                  <a:pt x="94025" y="91900"/>
                  <a:pt x="62275" y="82904"/>
                  <a:pt x="38992" y="70204"/>
                </a:cubicBezTo>
                <a:cubicBezTo>
                  <a:pt x="15709" y="57504"/>
                  <a:pt x="8300" y="4058"/>
                  <a:pt x="7242" y="3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D5B16307-3651-4F35-B174-D47B6F5434CB}"/>
              </a:ext>
            </a:extLst>
          </p:cNvPr>
          <p:cNvSpPr/>
          <p:nvPr/>
        </p:nvSpPr>
        <p:spPr>
          <a:xfrm>
            <a:off x="2674931" y="1644597"/>
            <a:ext cx="68894" cy="166887"/>
          </a:xfrm>
          <a:custGeom>
            <a:avLst/>
            <a:gdLst>
              <a:gd name="connsiteX0" fmla="*/ 22232 w 68894"/>
              <a:gd name="connsiteY0" fmla="*/ 53 h 166887"/>
              <a:gd name="connsiteX1" fmla="*/ 63507 w 68894"/>
              <a:gd name="connsiteY1" fmla="*/ 114353 h 166887"/>
              <a:gd name="connsiteX2" fmla="*/ 7 w 68894"/>
              <a:gd name="connsiteY2" fmla="*/ 166741 h 166887"/>
              <a:gd name="connsiteX3" fmla="*/ 68269 w 68894"/>
              <a:gd name="connsiteY3" fmla="*/ 100066 h 166887"/>
              <a:gd name="connsiteX4" fmla="*/ 22232 w 68894"/>
              <a:gd name="connsiteY4" fmla="*/ 53 h 16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94" h="166887">
                <a:moveTo>
                  <a:pt x="22232" y="53"/>
                </a:moveTo>
                <a:cubicBezTo>
                  <a:pt x="21438" y="2434"/>
                  <a:pt x="67211" y="86572"/>
                  <a:pt x="63507" y="114353"/>
                </a:cubicBezTo>
                <a:cubicBezTo>
                  <a:pt x="59803" y="142134"/>
                  <a:pt x="-787" y="169122"/>
                  <a:pt x="7" y="166741"/>
                </a:cubicBezTo>
                <a:cubicBezTo>
                  <a:pt x="801" y="164360"/>
                  <a:pt x="61390" y="124143"/>
                  <a:pt x="68269" y="100066"/>
                </a:cubicBezTo>
                <a:cubicBezTo>
                  <a:pt x="75148" y="75989"/>
                  <a:pt x="23026" y="-2328"/>
                  <a:pt x="22232" y="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D3107961-53BE-43EE-BD89-BE8B0BC6F9BB}"/>
              </a:ext>
            </a:extLst>
          </p:cNvPr>
          <p:cNvSpPr/>
          <p:nvPr/>
        </p:nvSpPr>
        <p:spPr>
          <a:xfrm>
            <a:off x="2075166" y="1382684"/>
            <a:ext cx="90184" cy="82117"/>
          </a:xfrm>
          <a:custGeom>
            <a:avLst/>
            <a:gdLst>
              <a:gd name="connsiteX0" fmla="*/ 4459 w 90184"/>
              <a:gd name="connsiteY0" fmla="*/ 29 h 82117"/>
              <a:gd name="connsiteX1" fmla="*/ 20334 w 90184"/>
              <a:gd name="connsiteY1" fmla="*/ 77816 h 82117"/>
              <a:gd name="connsiteX2" fmla="*/ 90184 w 90184"/>
              <a:gd name="connsiteY2" fmla="*/ 68291 h 82117"/>
              <a:gd name="connsiteX3" fmla="*/ 4459 w 90184"/>
              <a:gd name="connsiteY3" fmla="*/ 29 h 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84" h="82117">
                <a:moveTo>
                  <a:pt x="4459" y="29"/>
                </a:moveTo>
                <a:cubicBezTo>
                  <a:pt x="-7183" y="1616"/>
                  <a:pt x="6046" y="66439"/>
                  <a:pt x="20334" y="77816"/>
                </a:cubicBezTo>
                <a:cubicBezTo>
                  <a:pt x="34622" y="89193"/>
                  <a:pt x="89919" y="75170"/>
                  <a:pt x="90184" y="68291"/>
                </a:cubicBezTo>
                <a:cubicBezTo>
                  <a:pt x="90449" y="61412"/>
                  <a:pt x="16101" y="-1558"/>
                  <a:pt x="4459" y="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985F7775-B9F4-4158-BB4C-4B9314498639}"/>
              </a:ext>
            </a:extLst>
          </p:cNvPr>
          <p:cNvSpPr/>
          <p:nvPr/>
        </p:nvSpPr>
        <p:spPr>
          <a:xfrm>
            <a:off x="2148637" y="1707508"/>
            <a:ext cx="385517" cy="50236"/>
          </a:xfrm>
          <a:custGeom>
            <a:avLst/>
            <a:gdLst>
              <a:gd name="connsiteX0" fmla="*/ 7188 w 385517"/>
              <a:gd name="connsiteY0" fmla="*/ 642 h 50236"/>
              <a:gd name="connsiteX1" fmla="*/ 383426 w 385517"/>
              <a:gd name="connsiteY1" fmla="*/ 49855 h 50236"/>
              <a:gd name="connsiteX2" fmla="*/ 153238 w 385517"/>
              <a:gd name="connsiteY2" fmla="*/ 22867 h 50236"/>
              <a:gd name="connsiteX3" fmla="*/ 7188 w 385517"/>
              <a:gd name="connsiteY3" fmla="*/ 642 h 5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517" h="50236">
                <a:moveTo>
                  <a:pt x="7188" y="642"/>
                </a:moveTo>
                <a:cubicBezTo>
                  <a:pt x="45553" y="5140"/>
                  <a:pt x="359084" y="46151"/>
                  <a:pt x="383426" y="49855"/>
                </a:cubicBezTo>
                <a:cubicBezTo>
                  <a:pt x="407768" y="53559"/>
                  <a:pt x="212769" y="29217"/>
                  <a:pt x="153238" y="22867"/>
                </a:cubicBezTo>
                <a:cubicBezTo>
                  <a:pt x="93707" y="16517"/>
                  <a:pt x="-31177" y="-3856"/>
                  <a:pt x="7188" y="6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3583EFF7-48BD-46D0-8B8F-A4394DAB72C1}"/>
              </a:ext>
            </a:extLst>
          </p:cNvPr>
          <p:cNvSpPr/>
          <p:nvPr/>
        </p:nvSpPr>
        <p:spPr>
          <a:xfrm>
            <a:off x="2600274" y="1799059"/>
            <a:ext cx="143072" cy="63175"/>
          </a:xfrm>
          <a:custGeom>
            <a:avLst/>
            <a:gdLst>
              <a:gd name="connsiteX0" fmla="*/ 51 w 143072"/>
              <a:gd name="connsiteY0" fmla="*/ 63079 h 63175"/>
              <a:gd name="connsiteX1" fmla="*/ 100064 w 143072"/>
              <a:gd name="connsiteY1" fmla="*/ 15454 h 63175"/>
              <a:gd name="connsiteX2" fmla="*/ 142926 w 143072"/>
              <a:gd name="connsiteY2" fmla="*/ 17041 h 63175"/>
              <a:gd name="connsiteX3" fmla="*/ 87364 w 143072"/>
              <a:gd name="connsiteY3" fmla="*/ 1166 h 63175"/>
              <a:gd name="connsiteX4" fmla="*/ 51 w 143072"/>
              <a:gd name="connsiteY4" fmla="*/ 63079 h 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72" h="63175">
                <a:moveTo>
                  <a:pt x="51" y="63079"/>
                </a:moveTo>
                <a:cubicBezTo>
                  <a:pt x="2168" y="65460"/>
                  <a:pt x="76252" y="23127"/>
                  <a:pt x="100064" y="15454"/>
                </a:cubicBezTo>
                <a:cubicBezTo>
                  <a:pt x="123876" y="7781"/>
                  <a:pt x="145043" y="19422"/>
                  <a:pt x="142926" y="17041"/>
                </a:cubicBezTo>
                <a:cubicBezTo>
                  <a:pt x="140809" y="14660"/>
                  <a:pt x="113558" y="-4919"/>
                  <a:pt x="87364" y="1166"/>
                </a:cubicBezTo>
                <a:cubicBezTo>
                  <a:pt x="61170" y="7251"/>
                  <a:pt x="-2066" y="60698"/>
                  <a:pt x="51" y="630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DC299A1B-0712-4087-8AC7-F0597CCE6D31}"/>
              </a:ext>
            </a:extLst>
          </p:cNvPr>
          <p:cNvSpPr/>
          <p:nvPr/>
        </p:nvSpPr>
        <p:spPr>
          <a:xfrm>
            <a:off x="2557410" y="2026741"/>
            <a:ext cx="204986" cy="48173"/>
          </a:xfrm>
          <a:custGeom>
            <a:avLst/>
            <a:gdLst>
              <a:gd name="connsiteX0" fmla="*/ 53 w 204986"/>
              <a:gd name="connsiteY0" fmla="*/ 10022 h 48173"/>
              <a:gd name="connsiteX1" fmla="*/ 139753 w 204986"/>
              <a:gd name="connsiteY1" fmla="*/ 48122 h 48173"/>
              <a:gd name="connsiteX2" fmla="*/ 204840 w 204986"/>
              <a:gd name="connsiteY2" fmla="*/ 497 h 48173"/>
              <a:gd name="connsiteX3" fmla="*/ 123878 w 204986"/>
              <a:gd name="connsiteY3" fmla="*/ 22722 h 48173"/>
              <a:gd name="connsiteX4" fmla="*/ 53 w 204986"/>
              <a:gd name="connsiteY4" fmla="*/ 10022 h 4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986" h="48173">
                <a:moveTo>
                  <a:pt x="53" y="10022"/>
                </a:moveTo>
                <a:cubicBezTo>
                  <a:pt x="2699" y="14255"/>
                  <a:pt x="105622" y="49709"/>
                  <a:pt x="139753" y="48122"/>
                </a:cubicBezTo>
                <a:cubicBezTo>
                  <a:pt x="173884" y="46535"/>
                  <a:pt x="207486" y="4730"/>
                  <a:pt x="204840" y="497"/>
                </a:cubicBezTo>
                <a:cubicBezTo>
                  <a:pt x="202194" y="-3736"/>
                  <a:pt x="154041" y="20341"/>
                  <a:pt x="123878" y="22722"/>
                </a:cubicBezTo>
                <a:cubicBezTo>
                  <a:pt x="93716" y="25103"/>
                  <a:pt x="-2593" y="5789"/>
                  <a:pt x="53" y="100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9070B342-32C9-4ACC-9930-21FCCA09F45A}"/>
              </a:ext>
            </a:extLst>
          </p:cNvPr>
          <p:cNvSpPr/>
          <p:nvPr/>
        </p:nvSpPr>
        <p:spPr>
          <a:xfrm>
            <a:off x="2525497" y="2052416"/>
            <a:ext cx="128193" cy="129302"/>
          </a:xfrm>
          <a:custGeom>
            <a:avLst/>
            <a:gdLst>
              <a:gd name="connsiteX0" fmla="*/ 216 w 128193"/>
              <a:gd name="connsiteY0" fmla="*/ 222 h 129302"/>
              <a:gd name="connsiteX1" fmla="*/ 117691 w 128193"/>
              <a:gd name="connsiteY1" fmla="*/ 90709 h 129302"/>
              <a:gd name="connsiteX2" fmla="*/ 119278 w 128193"/>
              <a:gd name="connsiteY2" fmla="*/ 128809 h 129302"/>
              <a:gd name="connsiteX3" fmla="*/ 89116 w 128193"/>
              <a:gd name="connsiteY3" fmla="*/ 66897 h 129302"/>
              <a:gd name="connsiteX4" fmla="*/ 216 w 128193"/>
              <a:gd name="connsiteY4" fmla="*/ 222 h 1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93" h="129302">
                <a:moveTo>
                  <a:pt x="216" y="222"/>
                </a:moveTo>
                <a:cubicBezTo>
                  <a:pt x="4978" y="4191"/>
                  <a:pt x="97848" y="69278"/>
                  <a:pt x="117691" y="90709"/>
                </a:cubicBezTo>
                <a:cubicBezTo>
                  <a:pt x="137534" y="112140"/>
                  <a:pt x="124040" y="132778"/>
                  <a:pt x="119278" y="128809"/>
                </a:cubicBezTo>
                <a:cubicBezTo>
                  <a:pt x="114516" y="124840"/>
                  <a:pt x="107637" y="87270"/>
                  <a:pt x="89116" y="66897"/>
                </a:cubicBezTo>
                <a:cubicBezTo>
                  <a:pt x="70595" y="46524"/>
                  <a:pt x="-4546" y="-3747"/>
                  <a:pt x="216" y="2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33E18874-7F7F-4292-A353-0297E50D055F}"/>
              </a:ext>
            </a:extLst>
          </p:cNvPr>
          <p:cNvSpPr/>
          <p:nvPr/>
        </p:nvSpPr>
        <p:spPr>
          <a:xfrm>
            <a:off x="2514462" y="2203534"/>
            <a:ext cx="85392" cy="117226"/>
          </a:xfrm>
          <a:custGeom>
            <a:avLst/>
            <a:gdLst>
              <a:gd name="connsiteX0" fmla="*/ 138 w 85392"/>
              <a:gd name="connsiteY0" fmla="*/ 3091 h 117226"/>
              <a:gd name="connsiteX1" fmla="*/ 79513 w 85392"/>
              <a:gd name="connsiteY1" fmla="*/ 106279 h 117226"/>
              <a:gd name="connsiteX2" fmla="*/ 79513 w 85392"/>
              <a:gd name="connsiteY2" fmla="*/ 114216 h 117226"/>
              <a:gd name="connsiteX3" fmla="*/ 76338 w 85392"/>
              <a:gd name="connsiteY3" fmla="*/ 61829 h 117226"/>
              <a:gd name="connsiteX4" fmla="*/ 60463 w 85392"/>
              <a:gd name="connsiteY4" fmla="*/ 30079 h 117226"/>
              <a:gd name="connsiteX5" fmla="*/ 138 w 85392"/>
              <a:gd name="connsiteY5" fmla="*/ 3091 h 11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92" h="117226">
                <a:moveTo>
                  <a:pt x="138" y="3091"/>
                </a:moveTo>
                <a:cubicBezTo>
                  <a:pt x="3313" y="15791"/>
                  <a:pt x="66284" y="87758"/>
                  <a:pt x="79513" y="106279"/>
                </a:cubicBezTo>
                <a:cubicBezTo>
                  <a:pt x="92742" y="124800"/>
                  <a:pt x="79513" y="114216"/>
                  <a:pt x="79513" y="114216"/>
                </a:cubicBezTo>
                <a:cubicBezTo>
                  <a:pt x="78984" y="106808"/>
                  <a:pt x="79513" y="75852"/>
                  <a:pt x="76338" y="61829"/>
                </a:cubicBezTo>
                <a:cubicBezTo>
                  <a:pt x="73163" y="47806"/>
                  <a:pt x="71576" y="39869"/>
                  <a:pt x="60463" y="30079"/>
                </a:cubicBezTo>
                <a:cubicBezTo>
                  <a:pt x="49351" y="20289"/>
                  <a:pt x="-3037" y="-9609"/>
                  <a:pt x="138" y="30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4B8ABE0E-49FD-41EB-A318-C78A9D077429}"/>
              </a:ext>
            </a:extLst>
          </p:cNvPr>
          <p:cNvSpPr/>
          <p:nvPr/>
        </p:nvSpPr>
        <p:spPr>
          <a:xfrm rot="13534637">
            <a:off x="2497101" y="2111376"/>
            <a:ext cx="72014" cy="93667"/>
          </a:xfrm>
          <a:custGeom>
            <a:avLst/>
            <a:gdLst>
              <a:gd name="connsiteX0" fmla="*/ 36 w 72014"/>
              <a:gd name="connsiteY0" fmla="*/ 8072 h 8077"/>
              <a:gd name="connsiteX1" fmla="*/ 60361 w 72014"/>
              <a:gd name="connsiteY1" fmla="*/ 135 h 8077"/>
              <a:gd name="connsiteX2" fmla="*/ 69886 w 72014"/>
              <a:gd name="connsiteY2" fmla="*/ 1722 h 8077"/>
              <a:gd name="connsiteX3" fmla="*/ 36 w 72014"/>
              <a:gd name="connsiteY3" fmla="*/ 8072 h 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14" h="8077">
                <a:moveTo>
                  <a:pt x="36" y="8072"/>
                </a:moveTo>
                <a:cubicBezTo>
                  <a:pt x="-1551" y="7808"/>
                  <a:pt x="48719" y="1193"/>
                  <a:pt x="60361" y="135"/>
                </a:cubicBezTo>
                <a:cubicBezTo>
                  <a:pt x="72003" y="-923"/>
                  <a:pt x="74384" y="4632"/>
                  <a:pt x="69886" y="1722"/>
                </a:cubicBezTo>
                <a:cubicBezTo>
                  <a:pt x="65388" y="-1189"/>
                  <a:pt x="1623" y="8336"/>
                  <a:pt x="36" y="80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3D537145-8F23-436F-82DA-B2E7633596A6}"/>
              </a:ext>
            </a:extLst>
          </p:cNvPr>
          <p:cNvSpPr/>
          <p:nvPr/>
        </p:nvSpPr>
        <p:spPr>
          <a:xfrm>
            <a:off x="2474897" y="2135154"/>
            <a:ext cx="84249" cy="55602"/>
          </a:xfrm>
          <a:custGeom>
            <a:avLst/>
            <a:gdLst>
              <a:gd name="connsiteX0" fmla="*/ 16 w 84249"/>
              <a:gd name="connsiteY0" fmla="*/ 34 h 55602"/>
              <a:gd name="connsiteX1" fmla="*/ 63516 w 84249"/>
              <a:gd name="connsiteY1" fmla="*/ 14321 h 55602"/>
              <a:gd name="connsiteX2" fmla="*/ 84153 w 84249"/>
              <a:gd name="connsiteY2" fmla="*/ 55596 h 55602"/>
              <a:gd name="connsiteX3" fmla="*/ 57166 w 84249"/>
              <a:gd name="connsiteY3" fmla="*/ 17496 h 55602"/>
              <a:gd name="connsiteX4" fmla="*/ 16 w 84249"/>
              <a:gd name="connsiteY4" fmla="*/ 34 h 5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49" h="55602">
                <a:moveTo>
                  <a:pt x="16" y="34"/>
                </a:moveTo>
                <a:cubicBezTo>
                  <a:pt x="1074" y="-495"/>
                  <a:pt x="49493" y="5061"/>
                  <a:pt x="63516" y="14321"/>
                </a:cubicBezTo>
                <a:cubicBezTo>
                  <a:pt x="77539" y="23581"/>
                  <a:pt x="85211" y="55067"/>
                  <a:pt x="84153" y="55596"/>
                </a:cubicBezTo>
                <a:cubicBezTo>
                  <a:pt x="83095" y="56125"/>
                  <a:pt x="65897" y="26227"/>
                  <a:pt x="57166" y="17496"/>
                </a:cubicBezTo>
                <a:cubicBezTo>
                  <a:pt x="48435" y="8765"/>
                  <a:pt x="-1042" y="563"/>
                  <a:pt x="16" y="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884B1890-79F8-46A7-81C2-10FCAF9B8E12}"/>
              </a:ext>
            </a:extLst>
          </p:cNvPr>
          <p:cNvSpPr/>
          <p:nvPr/>
        </p:nvSpPr>
        <p:spPr>
          <a:xfrm>
            <a:off x="2768802" y="1991222"/>
            <a:ext cx="138126" cy="96766"/>
          </a:xfrm>
          <a:custGeom>
            <a:avLst/>
            <a:gdLst>
              <a:gd name="connsiteX0" fmla="*/ 55361 w 138126"/>
              <a:gd name="connsiteY0" fmla="*/ 1091 h 96766"/>
              <a:gd name="connsiteX1" fmla="*/ 9323 w 138126"/>
              <a:gd name="connsiteY1" fmla="*/ 39191 h 96766"/>
              <a:gd name="connsiteX2" fmla="*/ 12498 w 138126"/>
              <a:gd name="connsiteY2" fmla="*/ 66178 h 96766"/>
              <a:gd name="connsiteX3" fmla="*/ 137911 w 138126"/>
              <a:gd name="connsiteY3" fmla="*/ 94753 h 96766"/>
              <a:gd name="connsiteX4" fmla="*/ 42661 w 138126"/>
              <a:gd name="connsiteY4" fmla="*/ 85228 h 96766"/>
              <a:gd name="connsiteX5" fmla="*/ 55361 w 138126"/>
              <a:gd name="connsiteY5" fmla="*/ 1091 h 9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26" h="96766">
                <a:moveTo>
                  <a:pt x="55361" y="1091"/>
                </a:moveTo>
                <a:cubicBezTo>
                  <a:pt x="49805" y="-6582"/>
                  <a:pt x="16467" y="28343"/>
                  <a:pt x="9323" y="39191"/>
                </a:cubicBezTo>
                <a:cubicBezTo>
                  <a:pt x="2179" y="50039"/>
                  <a:pt x="-8933" y="56918"/>
                  <a:pt x="12498" y="66178"/>
                </a:cubicBezTo>
                <a:cubicBezTo>
                  <a:pt x="33929" y="75438"/>
                  <a:pt x="132884" y="91578"/>
                  <a:pt x="137911" y="94753"/>
                </a:cubicBezTo>
                <a:cubicBezTo>
                  <a:pt x="142938" y="97928"/>
                  <a:pt x="58536" y="98986"/>
                  <a:pt x="42661" y="85228"/>
                </a:cubicBezTo>
                <a:cubicBezTo>
                  <a:pt x="26786" y="71470"/>
                  <a:pt x="60917" y="8764"/>
                  <a:pt x="55361" y="10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0A96F620-E1EC-43D5-B246-241C00E14C04}"/>
              </a:ext>
            </a:extLst>
          </p:cNvPr>
          <p:cNvSpPr/>
          <p:nvPr/>
        </p:nvSpPr>
        <p:spPr>
          <a:xfrm>
            <a:off x="2579651" y="2039874"/>
            <a:ext cx="183633" cy="60503"/>
          </a:xfrm>
          <a:custGeom>
            <a:avLst/>
            <a:gdLst>
              <a:gd name="connsiteX0" fmla="*/ 37 w 183633"/>
              <a:gd name="connsiteY0" fmla="*/ 27051 h 60503"/>
              <a:gd name="connsiteX1" fmla="*/ 117512 w 183633"/>
              <a:gd name="connsiteY1" fmla="*/ 60389 h 60503"/>
              <a:gd name="connsiteX2" fmla="*/ 182599 w 183633"/>
              <a:gd name="connsiteY2" fmla="*/ 36576 h 60503"/>
              <a:gd name="connsiteX3" fmla="*/ 155612 w 183633"/>
              <a:gd name="connsiteY3" fmla="*/ 64 h 60503"/>
              <a:gd name="connsiteX4" fmla="*/ 130212 w 183633"/>
              <a:gd name="connsiteY4" fmla="*/ 46101 h 60503"/>
              <a:gd name="connsiteX5" fmla="*/ 37 w 183633"/>
              <a:gd name="connsiteY5" fmla="*/ 27051 h 6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33" h="60503">
                <a:moveTo>
                  <a:pt x="37" y="27051"/>
                </a:moveTo>
                <a:cubicBezTo>
                  <a:pt x="-2080" y="29432"/>
                  <a:pt x="87085" y="58802"/>
                  <a:pt x="117512" y="60389"/>
                </a:cubicBezTo>
                <a:cubicBezTo>
                  <a:pt x="147939" y="61977"/>
                  <a:pt x="176249" y="46630"/>
                  <a:pt x="182599" y="36576"/>
                </a:cubicBezTo>
                <a:cubicBezTo>
                  <a:pt x="188949" y="26522"/>
                  <a:pt x="164343" y="-1524"/>
                  <a:pt x="155612" y="64"/>
                </a:cubicBezTo>
                <a:cubicBezTo>
                  <a:pt x="146881" y="1652"/>
                  <a:pt x="154289" y="41074"/>
                  <a:pt x="130212" y="46101"/>
                </a:cubicBezTo>
                <a:cubicBezTo>
                  <a:pt x="106135" y="51128"/>
                  <a:pt x="2154" y="24670"/>
                  <a:pt x="37" y="270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50573511-C525-4968-B464-D53D1C9969DE}"/>
              </a:ext>
            </a:extLst>
          </p:cNvPr>
          <p:cNvSpPr/>
          <p:nvPr/>
        </p:nvSpPr>
        <p:spPr>
          <a:xfrm>
            <a:off x="2654252" y="2105017"/>
            <a:ext cx="294199" cy="52415"/>
          </a:xfrm>
          <a:custGeom>
            <a:avLst/>
            <a:gdLst>
              <a:gd name="connsiteX0" fmla="*/ 48 w 294199"/>
              <a:gd name="connsiteY0" fmla="*/ 52396 h 52415"/>
              <a:gd name="connsiteX1" fmla="*/ 100061 w 294199"/>
              <a:gd name="connsiteY1" fmla="*/ 6358 h 52415"/>
              <a:gd name="connsiteX2" fmla="*/ 203248 w 294199"/>
              <a:gd name="connsiteY2" fmla="*/ 30171 h 52415"/>
              <a:gd name="connsiteX3" fmla="*/ 292148 w 294199"/>
              <a:gd name="connsiteY3" fmla="*/ 30171 h 52415"/>
              <a:gd name="connsiteX4" fmla="*/ 112761 w 294199"/>
              <a:gd name="connsiteY4" fmla="*/ 8 h 52415"/>
              <a:gd name="connsiteX5" fmla="*/ 48 w 294199"/>
              <a:gd name="connsiteY5" fmla="*/ 52396 h 5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199" h="52415">
                <a:moveTo>
                  <a:pt x="48" y="52396"/>
                </a:moveTo>
                <a:cubicBezTo>
                  <a:pt x="-2069" y="53454"/>
                  <a:pt x="66194" y="10062"/>
                  <a:pt x="100061" y="6358"/>
                </a:cubicBezTo>
                <a:cubicBezTo>
                  <a:pt x="133928" y="2654"/>
                  <a:pt x="171234" y="26202"/>
                  <a:pt x="203248" y="30171"/>
                </a:cubicBezTo>
                <a:cubicBezTo>
                  <a:pt x="235263" y="34140"/>
                  <a:pt x="307229" y="35198"/>
                  <a:pt x="292148" y="30171"/>
                </a:cubicBezTo>
                <a:cubicBezTo>
                  <a:pt x="277067" y="25144"/>
                  <a:pt x="157740" y="-521"/>
                  <a:pt x="112761" y="8"/>
                </a:cubicBezTo>
                <a:cubicBezTo>
                  <a:pt x="67782" y="537"/>
                  <a:pt x="2165" y="51338"/>
                  <a:pt x="48" y="523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D28D8023-AC23-433A-BC01-B46008EEC5AE}"/>
              </a:ext>
            </a:extLst>
          </p:cNvPr>
          <p:cNvSpPr/>
          <p:nvPr/>
        </p:nvSpPr>
        <p:spPr>
          <a:xfrm>
            <a:off x="2840927" y="2015572"/>
            <a:ext cx="153477" cy="68974"/>
          </a:xfrm>
          <a:custGeom>
            <a:avLst/>
            <a:gdLst>
              <a:gd name="connsiteX0" fmla="*/ 53086 w 153477"/>
              <a:gd name="connsiteY0" fmla="*/ 2141 h 68974"/>
              <a:gd name="connsiteX1" fmla="*/ 3873 w 153477"/>
              <a:gd name="connsiteY1" fmla="*/ 21191 h 68974"/>
              <a:gd name="connsiteX2" fmla="*/ 153098 w 153477"/>
              <a:gd name="connsiteY2" fmla="*/ 68816 h 68974"/>
              <a:gd name="connsiteX3" fmla="*/ 53086 w 153477"/>
              <a:gd name="connsiteY3" fmla="*/ 2141 h 6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77" h="68974">
                <a:moveTo>
                  <a:pt x="53086" y="2141"/>
                </a:moveTo>
                <a:cubicBezTo>
                  <a:pt x="28215" y="-5796"/>
                  <a:pt x="-12796" y="10079"/>
                  <a:pt x="3873" y="21191"/>
                </a:cubicBezTo>
                <a:cubicBezTo>
                  <a:pt x="20542" y="32303"/>
                  <a:pt x="146483" y="65112"/>
                  <a:pt x="153098" y="68816"/>
                </a:cubicBezTo>
                <a:cubicBezTo>
                  <a:pt x="159713" y="72520"/>
                  <a:pt x="77957" y="10078"/>
                  <a:pt x="53086" y="21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D8B0DB56-8F6B-49B6-9D48-06B23456D67C}"/>
              </a:ext>
            </a:extLst>
          </p:cNvPr>
          <p:cNvSpPr/>
          <p:nvPr/>
        </p:nvSpPr>
        <p:spPr>
          <a:xfrm>
            <a:off x="2835321" y="1933973"/>
            <a:ext cx="532674" cy="202504"/>
          </a:xfrm>
          <a:custGeom>
            <a:avLst/>
            <a:gdLst>
              <a:gd name="connsiteX0" fmla="*/ 6304 w 532674"/>
              <a:gd name="connsiteY0" fmla="*/ 1190 h 202504"/>
              <a:gd name="connsiteX1" fmla="*/ 252367 w 532674"/>
              <a:gd name="connsiteY1" fmla="*/ 99615 h 202504"/>
              <a:gd name="connsiteX2" fmla="*/ 296817 w 532674"/>
              <a:gd name="connsiteY2" fmla="*/ 109140 h 202504"/>
              <a:gd name="connsiteX3" fmla="*/ 425404 w 532674"/>
              <a:gd name="connsiteY3" fmla="*/ 163115 h 202504"/>
              <a:gd name="connsiteX4" fmla="*/ 528592 w 532674"/>
              <a:gd name="connsiteY4" fmla="*/ 201215 h 202504"/>
              <a:gd name="connsiteX5" fmla="*/ 280942 w 532674"/>
              <a:gd name="connsiteY5" fmla="*/ 115490 h 202504"/>
              <a:gd name="connsiteX6" fmla="*/ 90442 w 532674"/>
              <a:gd name="connsiteY6" fmla="*/ 48815 h 202504"/>
              <a:gd name="connsiteX7" fmla="*/ 6304 w 532674"/>
              <a:gd name="connsiteY7" fmla="*/ 1190 h 20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674" h="202504">
                <a:moveTo>
                  <a:pt x="6304" y="1190"/>
                </a:moveTo>
                <a:cubicBezTo>
                  <a:pt x="33292" y="9657"/>
                  <a:pt x="203948" y="81623"/>
                  <a:pt x="252367" y="99615"/>
                </a:cubicBezTo>
                <a:cubicBezTo>
                  <a:pt x="300786" y="117607"/>
                  <a:pt x="267978" y="98557"/>
                  <a:pt x="296817" y="109140"/>
                </a:cubicBezTo>
                <a:cubicBezTo>
                  <a:pt x="325657" y="119723"/>
                  <a:pt x="386775" y="147769"/>
                  <a:pt x="425404" y="163115"/>
                </a:cubicBezTo>
                <a:cubicBezTo>
                  <a:pt x="464033" y="178461"/>
                  <a:pt x="552669" y="209152"/>
                  <a:pt x="528592" y="201215"/>
                </a:cubicBezTo>
                <a:cubicBezTo>
                  <a:pt x="504515" y="193278"/>
                  <a:pt x="280942" y="115490"/>
                  <a:pt x="280942" y="115490"/>
                </a:cubicBezTo>
                <a:lnTo>
                  <a:pt x="90442" y="48815"/>
                </a:lnTo>
                <a:cubicBezTo>
                  <a:pt x="44934" y="31617"/>
                  <a:pt x="-20684" y="-7277"/>
                  <a:pt x="6304" y="11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E0635CB3-9FB5-4BB2-83ED-E71BD56C598D}"/>
              </a:ext>
            </a:extLst>
          </p:cNvPr>
          <p:cNvSpPr/>
          <p:nvPr/>
        </p:nvSpPr>
        <p:spPr>
          <a:xfrm>
            <a:off x="3027433" y="2016592"/>
            <a:ext cx="203942" cy="197985"/>
          </a:xfrm>
          <a:custGeom>
            <a:avLst/>
            <a:gdLst>
              <a:gd name="connsiteX0" fmla="*/ 1517 w 203942"/>
              <a:gd name="connsiteY0" fmla="*/ 1121 h 197985"/>
              <a:gd name="connsiteX1" fmla="*/ 58667 w 203942"/>
              <a:gd name="connsiteY1" fmla="*/ 80496 h 197985"/>
              <a:gd name="connsiteX2" fmla="*/ 203130 w 203942"/>
              <a:gd name="connsiteY2" fmla="*/ 196383 h 197985"/>
              <a:gd name="connsiteX3" fmla="*/ 112642 w 203942"/>
              <a:gd name="connsiteY3" fmla="*/ 139233 h 197985"/>
              <a:gd name="connsiteX4" fmla="*/ 1517 w 203942"/>
              <a:gd name="connsiteY4" fmla="*/ 1121 h 19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42" h="197985">
                <a:moveTo>
                  <a:pt x="1517" y="1121"/>
                </a:moveTo>
                <a:cubicBezTo>
                  <a:pt x="-7479" y="-8668"/>
                  <a:pt x="25065" y="47952"/>
                  <a:pt x="58667" y="80496"/>
                </a:cubicBezTo>
                <a:cubicBezTo>
                  <a:pt x="92269" y="113040"/>
                  <a:pt x="194134" y="186594"/>
                  <a:pt x="203130" y="196383"/>
                </a:cubicBezTo>
                <a:cubicBezTo>
                  <a:pt x="212126" y="206172"/>
                  <a:pt x="144128" y="169131"/>
                  <a:pt x="112642" y="139233"/>
                </a:cubicBezTo>
                <a:cubicBezTo>
                  <a:pt x="81157" y="109335"/>
                  <a:pt x="10513" y="10910"/>
                  <a:pt x="1517" y="11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D6C9EE8C-B70E-4F04-A383-A9E122C60F77}"/>
              </a:ext>
            </a:extLst>
          </p:cNvPr>
          <p:cNvSpPr/>
          <p:nvPr/>
        </p:nvSpPr>
        <p:spPr>
          <a:xfrm>
            <a:off x="2880540" y="1950695"/>
            <a:ext cx="123237" cy="105662"/>
          </a:xfrm>
          <a:custGeom>
            <a:avLst/>
            <a:gdLst>
              <a:gd name="connsiteX0" fmla="*/ 773 w 123237"/>
              <a:gd name="connsiteY0" fmla="*/ 1930 h 105662"/>
              <a:gd name="connsiteX1" fmla="*/ 121423 w 123237"/>
              <a:gd name="connsiteY1" fmla="*/ 105118 h 105662"/>
              <a:gd name="connsiteX2" fmla="*/ 70623 w 123237"/>
              <a:gd name="connsiteY2" fmla="*/ 41618 h 105662"/>
              <a:gd name="connsiteX3" fmla="*/ 773 w 123237"/>
              <a:gd name="connsiteY3" fmla="*/ 1930 h 1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37" h="105662">
                <a:moveTo>
                  <a:pt x="773" y="1930"/>
                </a:moveTo>
                <a:cubicBezTo>
                  <a:pt x="9240" y="12513"/>
                  <a:pt x="109781" y="98503"/>
                  <a:pt x="121423" y="105118"/>
                </a:cubicBezTo>
                <a:cubicBezTo>
                  <a:pt x="133065" y="111733"/>
                  <a:pt x="85440" y="56170"/>
                  <a:pt x="70623" y="41618"/>
                </a:cubicBezTo>
                <a:cubicBezTo>
                  <a:pt x="55806" y="27066"/>
                  <a:pt x="-7694" y="-8653"/>
                  <a:pt x="773" y="19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1C4FD0E9-04E7-4708-AFCA-42103A987EE9}"/>
              </a:ext>
            </a:extLst>
          </p:cNvPr>
          <p:cNvSpPr/>
          <p:nvPr/>
        </p:nvSpPr>
        <p:spPr>
          <a:xfrm>
            <a:off x="3020369" y="2093843"/>
            <a:ext cx="189924" cy="109145"/>
          </a:xfrm>
          <a:custGeom>
            <a:avLst/>
            <a:gdLst>
              <a:gd name="connsiteX0" fmla="*/ 644 w 189924"/>
              <a:gd name="connsiteY0" fmla="*/ 70 h 109145"/>
              <a:gd name="connsiteX1" fmla="*/ 126056 w 189924"/>
              <a:gd name="connsiteY1" fmla="*/ 87382 h 109145"/>
              <a:gd name="connsiteX2" fmla="*/ 184794 w 189924"/>
              <a:gd name="connsiteY2" fmla="*/ 103257 h 109145"/>
              <a:gd name="connsiteX3" fmla="*/ 644 w 189924"/>
              <a:gd name="connsiteY3" fmla="*/ 70 h 10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24" h="109145">
                <a:moveTo>
                  <a:pt x="644" y="70"/>
                </a:moveTo>
                <a:cubicBezTo>
                  <a:pt x="-9146" y="-2576"/>
                  <a:pt x="95364" y="70184"/>
                  <a:pt x="126056" y="87382"/>
                </a:cubicBezTo>
                <a:cubicBezTo>
                  <a:pt x="156748" y="104580"/>
                  <a:pt x="205961" y="117015"/>
                  <a:pt x="184794" y="103257"/>
                </a:cubicBezTo>
                <a:cubicBezTo>
                  <a:pt x="163627" y="89499"/>
                  <a:pt x="10434" y="2716"/>
                  <a:pt x="644" y="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F79D335A-9A03-4AF4-8AF7-7789034FA656}"/>
              </a:ext>
            </a:extLst>
          </p:cNvPr>
          <p:cNvSpPr/>
          <p:nvPr/>
        </p:nvSpPr>
        <p:spPr>
          <a:xfrm>
            <a:off x="2582819" y="2184804"/>
            <a:ext cx="528711" cy="61610"/>
          </a:xfrm>
          <a:custGeom>
            <a:avLst/>
            <a:gdLst>
              <a:gd name="connsiteX0" fmla="*/ 44 w 528711"/>
              <a:gd name="connsiteY0" fmla="*/ 61509 h 61610"/>
              <a:gd name="connsiteX1" fmla="*/ 239756 w 528711"/>
              <a:gd name="connsiteY1" fmla="*/ 15471 h 61610"/>
              <a:gd name="connsiteX2" fmla="*/ 528681 w 528711"/>
              <a:gd name="connsiteY2" fmla="*/ 12296 h 61610"/>
              <a:gd name="connsiteX3" fmla="*/ 222294 w 528711"/>
              <a:gd name="connsiteY3" fmla="*/ 1184 h 61610"/>
              <a:gd name="connsiteX4" fmla="*/ 44 w 528711"/>
              <a:gd name="connsiteY4" fmla="*/ 61509 h 6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11" h="61610">
                <a:moveTo>
                  <a:pt x="44" y="61509"/>
                </a:moveTo>
                <a:cubicBezTo>
                  <a:pt x="2954" y="63890"/>
                  <a:pt x="151650" y="23673"/>
                  <a:pt x="239756" y="15471"/>
                </a:cubicBezTo>
                <a:cubicBezTo>
                  <a:pt x="327862" y="7269"/>
                  <a:pt x="531591" y="14677"/>
                  <a:pt x="528681" y="12296"/>
                </a:cubicBezTo>
                <a:cubicBezTo>
                  <a:pt x="525771" y="9915"/>
                  <a:pt x="307754" y="-4108"/>
                  <a:pt x="222294" y="1184"/>
                </a:cubicBezTo>
                <a:cubicBezTo>
                  <a:pt x="136834" y="6476"/>
                  <a:pt x="-2866" y="59128"/>
                  <a:pt x="44" y="615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D2E54391-ADA6-4D94-B630-FC787F36FE9B}"/>
              </a:ext>
            </a:extLst>
          </p:cNvPr>
          <p:cNvSpPr/>
          <p:nvPr/>
        </p:nvSpPr>
        <p:spPr>
          <a:xfrm>
            <a:off x="2647268" y="2139622"/>
            <a:ext cx="173940" cy="39544"/>
          </a:xfrm>
          <a:custGeom>
            <a:avLst/>
            <a:gdLst>
              <a:gd name="connsiteX0" fmla="*/ 173720 w 173940"/>
              <a:gd name="connsiteY0" fmla="*/ 328 h 39544"/>
              <a:gd name="connsiteX1" fmla="*/ 40370 w 173940"/>
              <a:gd name="connsiteY1" fmla="*/ 20966 h 39544"/>
              <a:gd name="connsiteX2" fmla="*/ 5445 w 173940"/>
              <a:gd name="connsiteY2" fmla="*/ 38428 h 39544"/>
              <a:gd name="connsiteX3" fmla="*/ 173720 w 173940"/>
              <a:gd name="connsiteY3" fmla="*/ 328 h 3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40" h="39544">
                <a:moveTo>
                  <a:pt x="173720" y="328"/>
                </a:moveTo>
                <a:cubicBezTo>
                  <a:pt x="179541" y="-2582"/>
                  <a:pt x="68416" y="14616"/>
                  <a:pt x="40370" y="20966"/>
                </a:cubicBezTo>
                <a:cubicBezTo>
                  <a:pt x="12324" y="27316"/>
                  <a:pt x="-10959" y="43984"/>
                  <a:pt x="5445" y="38428"/>
                </a:cubicBezTo>
                <a:cubicBezTo>
                  <a:pt x="21849" y="32872"/>
                  <a:pt x="167899" y="3238"/>
                  <a:pt x="173720" y="3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4817B5E2-6325-418B-BFD3-B9EC24417B01}"/>
              </a:ext>
            </a:extLst>
          </p:cNvPr>
          <p:cNvSpPr/>
          <p:nvPr/>
        </p:nvSpPr>
        <p:spPr>
          <a:xfrm>
            <a:off x="2699857" y="2279650"/>
            <a:ext cx="779943" cy="63500"/>
          </a:xfrm>
          <a:custGeom>
            <a:avLst/>
            <a:gdLst>
              <a:gd name="connsiteX0" fmla="*/ 779943 w 779943"/>
              <a:gd name="connsiteY0" fmla="*/ 0 h 63500"/>
              <a:gd name="connsiteX1" fmla="*/ 140181 w 779943"/>
              <a:gd name="connsiteY1" fmla="*/ 23813 h 63500"/>
              <a:gd name="connsiteX2" fmla="*/ 8418 w 779943"/>
              <a:gd name="connsiteY2" fmla="*/ 34925 h 63500"/>
              <a:gd name="connsiteX3" fmla="*/ 19531 w 779943"/>
              <a:gd name="connsiteY3" fmla="*/ 63500 h 63500"/>
              <a:gd name="connsiteX4" fmla="*/ 70331 w 779943"/>
              <a:gd name="connsiteY4" fmla="*/ 34925 h 63500"/>
              <a:gd name="connsiteX5" fmla="*/ 500543 w 779943"/>
              <a:gd name="connsiteY5" fmla="*/ 17463 h 63500"/>
              <a:gd name="connsiteX6" fmla="*/ 779943 w 779943"/>
              <a:gd name="connsiteY6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943" h="63500">
                <a:moveTo>
                  <a:pt x="779943" y="0"/>
                </a:moveTo>
                <a:cubicBezTo>
                  <a:pt x="719883" y="1058"/>
                  <a:pt x="268768" y="17992"/>
                  <a:pt x="140181" y="23813"/>
                </a:cubicBezTo>
                <a:cubicBezTo>
                  <a:pt x="11594" y="29634"/>
                  <a:pt x="28526" y="28311"/>
                  <a:pt x="8418" y="34925"/>
                </a:cubicBezTo>
                <a:cubicBezTo>
                  <a:pt x="-11690" y="41540"/>
                  <a:pt x="9212" y="63500"/>
                  <a:pt x="19531" y="63500"/>
                </a:cubicBezTo>
                <a:cubicBezTo>
                  <a:pt x="29850" y="63500"/>
                  <a:pt x="-9838" y="42598"/>
                  <a:pt x="70331" y="34925"/>
                </a:cubicBezTo>
                <a:cubicBezTo>
                  <a:pt x="150500" y="27252"/>
                  <a:pt x="386508" y="24607"/>
                  <a:pt x="500543" y="17463"/>
                </a:cubicBezTo>
                <a:lnTo>
                  <a:pt x="77994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3C74867C-BB3E-4B47-AA86-DC3BB4F79B6F}"/>
              </a:ext>
            </a:extLst>
          </p:cNvPr>
          <p:cNvSpPr/>
          <p:nvPr/>
        </p:nvSpPr>
        <p:spPr>
          <a:xfrm>
            <a:off x="2613022" y="2309850"/>
            <a:ext cx="88943" cy="67990"/>
          </a:xfrm>
          <a:custGeom>
            <a:avLst/>
            <a:gdLst>
              <a:gd name="connsiteX0" fmla="*/ 88903 w 88943"/>
              <a:gd name="connsiteY0" fmla="*/ 7900 h 67990"/>
              <a:gd name="connsiteX1" fmla="*/ 15878 w 88943"/>
              <a:gd name="connsiteY1" fmla="*/ 3138 h 67990"/>
              <a:gd name="connsiteX2" fmla="*/ 12703 w 88943"/>
              <a:gd name="connsiteY2" fmla="*/ 58700 h 67990"/>
              <a:gd name="connsiteX3" fmla="*/ 25403 w 88943"/>
              <a:gd name="connsiteY3" fmla="*/ 66638 h 67990"/>
              <a:gd name="connsiteX4" fmla="*/ 7941 w 88943"/>
              <a:gd name="connsiteY4" fmla="*/ 44413 h 67990"/>
              <a:gd name="connsiteX5" fmla="*/ 4766 w 88943"/>
              <a:gd name="connsiteY5" fmla="*/ 15838 h 67990"/>
              <a:gd name="connsiteX6" fmla="*/ 88903 w 88943"/>
              <a:gd name="connsiteY6" fmla="*/ 7900 h 6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43" h="67990">
                <a:moveTo>
                  <a:pt x="88903" y="7900"/>
                </a:moveTo>
                <a:cubicBezTo>
                  <a:pt x="90755" y="5783"/>
                  <a:pt x="28578" y="-5329"/>
                  <a:pt x="15878" y="3138"/>
                </a:cubicBezTo>
                <a:cubicBezTo>
                  <a:pt x="3178" y="11605"/>
                  <a:pt x="11115" y="48117"/>
                  <a:pt x="12703" y="58700"/>
                </a:cubicBezTo>
                <a:cubicBezTo>
                  <a:pt x="14290" y="69283"/>
                  <a:pt x="26197" y="69019"/>
                  <a:pt x="25403" y="66638"/>
                </a:cubicBezTo>
                <a:cubicBezTo>
                  <a:pt x="24609" y="64257"/>
                  <a:pt x="11381" y="52880"/>
                  <a:pt x="7941" y="44413"/>
                </a:cubicBezTo>
                <a:cubicBezTo>
                  <a:pt x="4501" y="35946"/>
                  <a:pt x="-6082" y="22982"/>
                  <a:pt x="4766" y="15838"/>
                </a:cubicBezTo>
                <a:cubicBezTo>
                  <a:pt x="15614" y="8694"/>
                  <a:pt x="87051" y="10017"/>
                  <a:pt x="88903" y="79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794DEA2B-2C50-40FF-B321-E7CD186AC45D}"/>
              </a:ext>
            </a:extLst>
          </p:cNvPr>
          <p:cNvSpPr/>
          <p:nvPr/>
        </p:nvSpPr>
        <p:spPr>
          <a:xfrm>
            <a:off x="2542849" y="2296733"/>
            <a:ext cx="95640" cy="82956"/>
          </a:xfrm>
          <a:custGeom>
            <a:avLst/>
            <a:gdLst>
              <a:gd name="connsiteX0" fmla="*/ 326 w 95640"/>
              <a:gd name="connsiteY0" fmla="*/ 380 h 82956"/>
              <a:gd name="connsiteX1" fmla="*/ 43189 w 95640"/>
              <a:gd name="connsiteY1" fmla="*/ 30542 h 82956"/>
              <a:gd name="connsiteX2" fmla="*/ 38426 w 95640"/>
              <a:gd name="connsiteY2" fmla="*/ 57530 h 82956"/>
              <a:gd name="connsiteX3" fmla="*/ 95576 w 95640"/>
              <a:gd name="connsiteY3" fmla="*/ 82930 h 82956"/>
              <a:gd name="connsiteX4" fmla="*/ 25726 w 95640"/>
              <a:gd name="connsiteY4" fmla="*/ 52767 h 82956"/>
              <a:gd name="connsiteX5" fmla="*/ 326 w 95640"/>
              <a:gd name="connsiteY5" fmla="*/ 380 h 8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40" h="82956">
                <a:moveTo>
                  <a:pt x="326" y="380"/>
                </a:moveTo>
                <a:cubicBezTo>
                  <a:pt x="3237" y="-3324"/>
                  <a:pt x="36839" y="21017"/>
                  <a:pt x="43189" y="30542"/>
                </a:cubicBezTo>
                <a:cubicBezTo>
                  <a:pt x="49539" y="40067"/>
                  <a:pt x="29695" y="48799"/>
                  <a:pt x="38426" y="57530"/>
                </a:cubicBezTo>
                <a:cubicBezTo>
                  <a:pt x="47157" y="66261"/>
                  <a:pt x="97693" y="83724"/>
                  <a:pt x="95576" y="82930"/>
                </a:cubicBezTo>
                <a:cubicBezTo>
                  <a:pt x="93459" y="82136"/>
                  <a:pt x="36839" y="60440"/>
                  <a:pt x="25726" y="52767"/>
                </a:cubicBezTo>
                <a:cubicBezTo>
                  <a:pt x="14614" y="45094"/>
                  <a:pt x="-2585" y="4084"/>
                  <a:pt x="326" y="3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CAF26E99-0DE5-43DD-827C-7D6CF45928FD}"/>
              </a:ext>
            </a:extLst>
          </p:cNvPr>
          <p:cNvSpPr/>
          <p:nvPr/>
        </p:nvSpPr>
        <p:spPr>
          <a:xfrm>
            <a:off x="2706688" y="2488622"/>
            <a:ext cx="1167437" cy="99234"/>
          </a:xfrm>
          <a:custGeom>
            <a:avLst/>
            <a:gdLst>
              <a:gd name="connsiteX0" fmla="*/ 0 w 1167437"/>
              <a:gd name="connsiteY0" fmla="*/ 99003 h 99234"/>
              <a:gd name="connsiteX1" fmla="*/ 68262 w 1167437"/>
              <a:gd name="connsiteY1" fmla="*/ 29153 h 99234"/>
              <a:gd name="connsiteX2" fmla="*/ 187325 w 1167437"/>
              <a:gd name="connsiteY2" fmla="*/ 56141 h 99234"/>
              <a:gd name="connsiteX3" fmla="*/ 790575 w 1167437"/>
              <a:gd name="connsiteY3" fmla="*/ 33916 h 99234"/>
              <a:gd name="connsiteX4" fmla="*/ 1146175 w 1167437"/>
              <a:gd name="connsiteY4" fmla="*/ 578 h 99234"/>
              <a:gd name="connsiteX5" fmla="*/ 169862 w 1167437"/>
              <a:gd name="connsiteY5" fmla="*/ 64078 h 99234"/>
              <a:gd name="connsiteX6" fmla="*/ 68262 w 1167437"/>
              <a:gd name="connsiteY6" fmla="*/ 52966 h 99234"/>
              <a:gd name="connsiteX7" fmla="*/ 0 w 1167437"/>
              <a:gd name="connsiteY7" fmla="*/ 99003 h 9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7437" h="99234">
                <a:moveTo>
                  <a:pt x="0" y="99003"/>
                </a:moveTo>
                <a:cubicBezTo>
                  <a:pt x="0" y="95034"/>
                  <a:pt x="37041" y="36297"/>
                  <a:pt x="68262" y="29153"/>
                </a:cubicBezTo>
                <a:cubicBezTo>
                  <a:pt x="99483" y="22009"/>
                  <a:pt x="66940" y="55347"/>
                  <a:pt x="187325" y="56141"/>
                </a:cubicBezTo>
                <a:cubicBezTo>
                  <a:pt x="307710" y="56935"/>
                  <a:pt x="630767" y="43176"/>
                  <a:pt x="790575" y="33916"/>
                </a:cubicBezTo>
                <a:cubicBezTo>
                  <a:pt x="950383" y="24655"/>
                  <a:pt x="1249627" y="-4449"/>
                  <a:pt x="1146175" y="578"/>
                </a:cubicBezTo>
                <a:cubicBezTo>
                  <a:pt x="1042723" y="5605"/>
                  <a:pt x="349514" y="55347"/>
                  <a:pt x="169862" y="64078"/>
                </a:cubicBezTo>
                <a:cubicBezTo>
                  <a:pt x="-9790" y="72809"/>
                  <a:pt x="91281" y="51379"/>
                  <a:pt x="68262" y="52966"/>
                </a:cubicBezTo>
                <a:cubicBezTo>
                  <a:pt x="45243" y="54553"/>
                  <a:pt x="0" y="102972"/>
                  <a:pt x="0" y="990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073EC0C8-D666-4E12-ACB0-AB28DB9F146D}"/>
              </a:ext>
            </a:extLst>
          </p:cNvPr>
          <p:cNvSpPr/>
          <p:nvPr/>
        </p:nvSpPr>
        <p:spPr>
          <a:xfrm>
            <a:off x="2698261" y="2468563"/>
            <a:ext cx="1111739" cy="69994"/>
          </a:xfrm>
          <a:custGeom>
            <a:avLst/>
            <a:gdLst>
              <a:gd name="connsiteX0" fmla="*/ 489 w 1111739"/>
              <a:gd name="connsiteY0" fmla="*/ 69850 h 69994"/>
              <a:gd name="connsiteX1" fmla="*/ 100502 w 1111739"/>
              <a:gd name="connsiteY1" fmla="*/ 42862 h 69994"/>
              <a:gd name="connsiteX2" fmla="*/ 354502 w 1111739"/>
              <a:gd name="connsiteY2" fmla="*/ 60325 h 69994"/>
              <a:gd name="connsiteX3" fmla="*/ 930764 w 1111739"/>
              <a:gd name="connsiteY3" fmla="*/ 14287 h 69994"/>
              <a:gd name="connsiteX4" fmla="*/ 1111739 w 1111739"/>
              <a:gd name="connsiteY4" fmla="*/ 0 h 69994"/>
              <a:gd name="connsiteX5" fmla="*/ 514839 w 1111739"/>
              <a:gd name="connsiteY5" fmla="*/ 34925 h 69994"/>
              <a:gd name="connsiteX6" fmla="*/ 135427 w 1111739"/>
              <a:gd name="connsiteY6" fmla="*/ 28575 h 69994"/>
              <a:gd name="connsiteX7" fmla="*/ 489 w 1111739"/>
              <a:gd name="connsiteY7" fmla="*/ 69850 h 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739" h="69994">
                <a:moveTo>
                  <a:pt x="489" y="69850"/>
                </a:moveTo>
                <a:cubicBezTo>
                  <a:pt x="-5332" y="72231"/>
                  <a:pt x="41500" y="44449"/>
                  <a:pt x="100502" y="42862"/>
                </a:cubicBezTo>
                <a:cubicBezTo>
                  <a:pt x="159504" y="41275"/>
                  <a:pt x="216125" y="65087"/>
                  <a:pt x="354502" y="60325"/>
                </a:cubicBezTo>
                <a:cubicBezTo>
                  <a:pt x="492879" y="55563"/>
                  <a:pt x="930764" y="14287"/>
                  <a:pt x="930764" y="14287"/>
                </a:cubicBezTo>
                <a:lnTo>
                  <a:pt x="1111739" y="0"/>
                </a:lnTo>
                <a:cubicBezTo>
                  <a:pt x="1042418" y="3440"/>
                  <a:pt x="677558" y="30162"/>
                  <a:pt x="514839" y="34925"/>
                </a:cubicBezTo>
                <a:cubicBezTo>
                  <a:pt x="352120" y="39687"/>
                  <a:pt x="219829" y="25665"/>
                  <a:pt x="135427" y="28575"/>
                </a:cubicBezTo>
                <a:cubicBezTo>
                  <a:pt x="51025" y="31485"/>
                  <a:pt x="6310" y="67469"/>
                  <a:pt x="489" y="69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C6B33264-0AF1-44E3-8B14-60525857CD00}"/>
              </a:ext>
            </a:extLst>
          </p:cNvPr>
          <p:cNvSpPr/>
          <p:nvPr/>
        </p:nvSpPr>
        <p:spPr>
          <a:xfrm>
            <a:off x="3000886" y="2562996"/>
            <a:ext cx="965005" cy="50403"/>
          </a:xfrm>
          <a:custGeom>
            <a:avLst/>
            <a:gdLst>
              <a:gd name="connsiteX0" fmla="*/ 9014 w 965005"/>
              <a:gd name="connsiteY0" fmla="*/ 46854 h 50403"/>
              <a:gd name="connsiteX1" fmla="*/ 78864 w 965005"/>
              <a:gd name="connsiteY1" fmla="*/ 50029 h 50403"/>
              <a:gd name="connsiteX2" fmla="*/ 917064 w 965005"/>
              <a:gd name="connsiteY2" fmla="*/ 3992 h 50403"/>
              <a:gd name="connsiteX3" fmla="*/ 867852 w 965005"/>
              <a:gd name="connsiteY3" fmla="*/ 2404 h 50403"/>
              <a:gd name="connsiteX4" fmla="*/ 150302 w 965005"/>
              <a:gd name="connsiteY4" fmla="*/ 38917 h 50403"/>
              <a:gd name="connsiteX5" fmla="*/ 9014 w 965005"/>
              <a:gd name="connsiteY5" fmla="*/ 46854 h 5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005" h="50403">
                <a:moveTo>
                  <a:pt x="9014" y="46854"/>
                </a:moveTo>
                <a:cubicBezTo>
                  <a:pt x="-31732" y="52013"/>
                  <a:pt x="78864" y="50029"/>
                  <a:pt x="78864" y="50029"/>
                </a:cubicBezTo>
                <a:lnTo>
                  <a:pt x="917064" y="3992"/>
                </a:lnTo>
                <a:cubicBezTo>
                  <a:pt x="1048562" y="-3946"/>
                  <a:pt x="867852" y="2404"/>
                  <a:pt x="867852" y="2404"/>
                </a:cubicBezTo>
                <a:lnTo>
                  <a:pt x="150302" y="38917"/>
                </a:lnTo>
                <a:cubicBezTo>
                  <a:pt x="3458" y="45002"/>
                  <a:pt x="-4877" y="41959"/>
                  <a:pt x="9014" y="468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9B45B3B4-AF51-44CD-9A55-0C9DD24B6267}"/>
              </a:ext>
            </a:extLst>
          </p:cNvPr>
          <p:cNvSpPr/>
          <p:nvPr/>
        </p:nvSpPr>
        <p:spPr>
          <a:xfrm>
            <a:off x="2756761" y="2533629"/>
            <a:ext cx="1172553" cy="49402"/>
          </a:xfrm>
          <a:custGeom>
            <a:avLst/>
            <a:gdLst>
              <a:gd name="connsiteX0" fmla="*/ 11839 w 1172553"/>
              <a:gd name="connsiteY0" fmla="*/ 49234 h 49402"/>
              <a:gd name="connsiteX1" fmla="*/ 780189 w 1172553"/>
              <a:gd name="connsiteY1" fmla="*/ 28596 h 49402"/>
              <a:gd name="connsiteX2" fmla="*/ 1172302 w 1172553"/>
              <a:gd name="connsiteY2" fmla="*/ 21 h 49402"/>
              <a:gd name="connsiteX3" fmla="*/ 729389 w 1172553"/>
              <a:gd name="connsiteY3" fmla="*/ 33359 h 49402"/>
              <a:gd name="connsiteX4" fmla="*/ 340452 w 1172553"/>
              <a:gd name="connsiteY4" fmla="*/ 38121 h 49402"/>
              <a:gd name="connsiteX5" fmla="*/ 11839 w 1172553"/>
              <a:gd name="connsiteY5" fmla="*/ 49234 h 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2553" h="49402">
                <a:moveTo>
                  <a:pt x="11839" y="49234"/>
                </a:moveTo>
                <a:lnTo>
                  <a:pt x="780189" y="28596"/>
                </a:lnTo>
                <a:cubicBezTo>
                  <a:pt x="973599" y="20394"/>
                  <a:pt x="1180769" y="-773"/>
                  <a:pt x="1172302" y="21"/>
                </a:cubicBezTo>
                <a:cubicBezTo>
                  <a:pt x="1163835" y="815"/>
                  <a:pt x="868031" y="27009"/>
                  <a:pt x="729389" y="33359"/>
                </a:cubicBezTo>
                <a:cubicBezTo>
                  <a:pt x="590747" y="39709"/>
                  <a:pt x="456075" y="35475"/>
                  <a:pt x="340452" y="38121"/>
                </a:cubicBezTo>
                <a:cubicBezTo>
                  <a:pt x="224829" y="40767"/>
                  <a:pt x="-61450" y="50821"/>
                  <a:pt x="11839" y="492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C5A722D5-D50A-4629-9A5C-0871ADA8995D}"/>
              </a:ext>
            </a:extLst>
          </p:cNvPr>
          <p:cNvSpPr/>
          <p:nvPr/>
        </p:nvSpPr>
        <p:spPr>
          <a:xfrm>
            <a:off x="2791441" y="359098"/>
            <a:ext cx="879079" cy="1654452"/>
          </a:xfrm>
          <a:custGeom>
            <a:avLst/>
            <a:gdLst>
              <a:gd name="connsiteX0" fmla="*/ 878859 w 879079"/>
              <a:gd name="connsiteY0" fmla="*/ 735 h 1654452"/>
              <a:gd name="connsiteX1" fmla="*/ 633326 w 879079"/>
              <a:gd name="connsiteY1" fmla="*/ 127735 h 1654452"/>
              <a:gd name="connsiteX2" fmla="*/ 396259 w 879079"/>
              <a:gd name="connsiteY2" fmla="*/ 644202 h 1654452"/>
              <a:gd name="connsiteX3" fmla="*/ 99926 w 879079"/>
              <a:gd name="connsiteY3" fmla="*/ 1401969 h 1654452"/>
              <a:gd name="connsiteX4" fmla="*/ 2559 w 879079"/>
              <a:gd name="connsiteY4" fmla="*/ 1643269 h 1654452"/>
              <a:gd name="connsiteX5" fmla="*/ 184592 w 879079"/>
              <a:gd name="connsiteY5" fmla="*/ 1101402 h 1654452"/>
              <a:gd name="connsiteX6" fmla="*/ 667192 w 879079"/>
              <a:gd name="connsiteY6" fmla="*/ 161602 h 1654452"/>
              <a:gd name="connsiteX7" fmla="*/ 878859 w 879079"/>
              <a:gd name="connsiteY7" fmla="*/ 735 h 16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079" h="1654452">
                <a:moveTo>
                  <a:pt x="878859" y="735"/>
                </a:moveTo>
                <a:cubicBezTo>
                  <a:pt x="873215" y="-4910"/>
                  <a:pt x="713759" y="20491"/>
                  <a:pt x="633326" y="127735"/>
                </a:cubicBezTo>
                <a:cubicBezTo>
                  <a:pt x="552893" y="234979"/>
                  <a:pt x="485159" y="431830"/>
                  <a:pt x="396259" y="644202"/>
                </a:cubicBezTo>
                <a:cubicBezTo>
                  <a:pt x="307359" y="856574"/>
                  <a:pt x="165543" y="1235458"/>
                  <a:pt x="99926" y="1401969"/>
                </a:cubicBezTo>
                <a:cubicBezTo>
                  <a:pt x="34309" y="1568480"/>
                  <a:pt x="-11552" y="1693363"/>
                  <a:pt x="2559" y="1643269"/>
                </a:cubicBezTo>
                <a:cubicBezTo>
                  <a:pt x="16670" y="1593175"/>
                  <a:pt x="73820" y="1348346"/>
                  <a:pt x="184592" y="1101402"/>
                </a:cubicBezTo>
                <a:cubicBezTo>
                  <a:pt x="295364" y="854458"/>
                  <a:pt x="553597" y="340108"/>
                  <a:pt x="667192" y="161602"/>
                </a:cubicBezTo>
                <a:cubicBezTo>
                  <a:pt x="780786" y="-16904"/>
                  <a:pt x="884503" y="6380"/>
                  <a:pt x="878859" y="7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B339AE5D-F936-4529-9A39-BF5A17A43517}"/>
              </a:ext>
            </a:extLst>
          </p:cNvPr>
          <p:cNvSpPr/>
          <p:nvPr/>
        </p:nvSpPr>
        <p:spPr>
          <a:xfrm>
            <a:off x="3660492" y="162902"/>
            <a:ext cx="2501053" cy="201170"/>
          </a:xfrm>
          <a:custGeom>
            <a:avLst/>
            <a:gdLst>
              <a:gd name="connsiteX0" fmla="*/ 30975 w 2501053"/>
              <a:gd name="connsiteY0" fmla="*/ 188465 h 201170"/>
              <a:gd name="connsiteX1" fmla="*/ 157975 w 2501053"/>
              <a:gd name="connsiteY1" fmla="*/ 188465 h 201170"/>
              <a:gd name="connsiteX2" fmla="*/ 983475 w 2501053"/>
              <a:gd name="connsiteY2" fmla="*/ 82631 h 201170"/>
              <a:gd name="connsiteX3" fmla="*/ 1817441 w 2501053"/>
              <a:gd name="connsiteY3" fmla="*/ 10665 h 201170"/>
              <a:gd name="connsiteX4" fmla="*/ 2499008 w 2501053"/>
              <a:gd name="connsiteY4" fmla="*/ 6431 h 201170"/>
              <a:gd name="connsiteX5" fmla="*/ 1597308 w 2501053"/>
              <a:gd name="connsiteY5" fmla="*/ 6431 h 201170"/>
              <a:gd name="connsiteX6" fmla="*/ 543208 w 2501053"/>
              <a:gd name="connsiteY6" fmla="*/ 91098 h 201170"/>
              <a:gd name="connsiteX7" fmla="*/ 30975 w 2501053"/>
              <a:gd name="connsiteY7" fmla="*/ 188465 h 20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1053" h="201170">
                <a:moveTo>
                  <a:pt x="30975" y="188465"/>
                </a:moveTo>
                <a:cubicBezTo>
                  <a:pt x="-33231" y="204693"/>
                  <a:pt x="-775" y="206104"/>
                  <a:pt x="157975" y="188465"/>
                </a:cubicBezTo>
                <a:cubicBezTo>
                  <a:pt x="316725" y="170826"/>
                  <a:pt x="706898" y="112264"/>
                  <a:pt x="983475" y="82631"/>
                </a:cubicBezTo>
                <a:cubicBezTo>
                  <a:pt x="1260052" y="52998"/>
                  <a:pt x="1564852" y="23365"/>
                  <a:pt x="1817441" y="10665"/>
                </a:cubicBezTo>
                <a:cubicBezTo>
                  <a:pt x="2070030" y="-2035"/>
                  <a:pt x="2535697" y="7137"/>
                  <a:pt x="2499008" y="6431"/>
                </a:cubicBezTo>
                <a:cubicBezTo>
                  <a:pt x="2462319" y="5725"/>
                  <a:pt x="1923275" y="-7680"/>
                  <a:pt x="1597308" y="6431"/>
                </a:cubicBezTo>
                <a:cubicBezTo>
                  <a:pt x="1271341" y="20542"/>
                  <a:pt x="811319" y="61465"/>
                  <a:pt x="543208" y="91098"/>
                </a:cubicBezTo>
                <a:cubicBezTo>
                  <a:pt x="275097" y="120731"/>
                  <a:pt x="95181" y="172237"/>
                  <a:pt x="30975" y="1884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1F6FE8A4-E03A-41F2-AAFC-10F2C9B03BD4}"/>
              </a:ext>
            </a:extLst>
          </p:cNvPr>
          <p:cNvSpPr/>
          <p:nvPr/>
        </p:nvSpPr>
        <p:spPr>
          <a:xfrm>
            <a:off x="3140753" y="345566"/>
            <a:ext cx="775232" cy="1370063"/>
          </a:xfrm>
          <a:custGeom>
            <a:avLst/>
            <a:gdLst>
              <a:gd name="connsiteX0" fmla="*/ 775080 w 775232"/>
              <a:gd name="connsiteY0" fmla="*/ 5801 h 1370063"/>
              <a:gd name="connsiteX1" fmla="*/ 521080 w 775232"/>
              <a:gd name="connsiteY1" fmla="*/ 56601 h 1370063"/>
              <a:gd name="connsiteX2" fmla="*/ 372914 w 775232"/>
              <a:gd name="connsiteY2" fmla="*/ 348701 h 1370063"/>
              <a:gd name="connsiteX3" fmla="*/ 123147 w 775232"/>
              <a:gd name="connsiteY3" fmla="*/ 1017567 h 1370063"/>
              <a:gd name="connsiteX4" fmla="*/ 380 w 775232"/>
              <a:gd name="connsiteY4" fmla="*/ 1368934 h 1370063"/>
              <a:gd name="connsiteX5" fmla="*/ 93514 w 775232"/>
              <a:gd name="connsiteY5" fmla="*/ 1106467 h 1370063"/>
              <a:gd name="connsiteX6" fmla="*/ 326347 w 775232"/>
              <a:gd name="connsiteY6" fmla="*/ 505334 h 1370063"/>
              <a:gd name="connsiteX7" fmla="*/ 482980 w 775232"/>
              <a:gd name="connsiteY7" fmla="*/ 137034 h 1370063"/>
              <a:gd name="connsiteX8" fmla="*/ 775080 w 775232"/>
              <a:gd name="connsiteY8" fmla="*/ 5801 h 13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232" h="1370063">
                <a:moveTo>
                  <a:pt x="775080" y="5801"/>
                </a:moveTo>
                <a:cubicBezTo>
                  <a:pt x="781430" y="-7604"/>
                  <a:pt x="588108" y="-549"/>
                  <a:pt x="521080" y="56601"/>
                </a:cubicBezTo>
                <a:cubicBezTo>
                  <a:pt x="454052" y="113751"/>
                  <a:pt x="439236" y="188540"/>
                  <a:pt x="372914" y="348701"/>
                </a:cubicBezTo>
                <a:cubicBezTo>
                  <a:pt x="306592" y="508862"/>
                  <a:pt x="185236" y="847528"/>
                  <a:pt x="123147" y="1017567"/>
                </a:cubicBezTo>
                <a:cubicBezTo>
                  <a:pt x="61058" y="1187606"/>
                  <a:pt x="5319" y="1354117"/>
                  <a:pt x="380" y="1368934"/>
                </a:cubicBezTo>
                <a:cubicBezTo>
                  <a:pt x="-4559" y="1383751"/>
                  <a:pt x="39186" y="1250400"/>
                  <a:pt x="93514" y="1106467"/>
                </a:cubicBezTo>
                <a:cubicBezTo>
                  <a:pt x="147842" y="962534"/>
                  <a:pt x="261436" y="666906"/>
                  <a:pt x="326347" y="505334"/>
                </a:cubicBezTo>
                <a:cubicBezTo>
                  <a:pt x="391258" y="343762"/>
                  <a:pt x="413130" y="220995"/>
                  <a:pt x="482980" y="137034"/>
                </a:cubicBezTo>
                <a:cubicBezTo>
                  <a:pt x="552830" y="53073"/>
                  <a:pt x="768730" y="19206"/>
                  <a:pt x="775080" y="58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FDDAC626-B94F-426B-B024-48E7E44DC9ED}"/>
              </a:ext>
            </a:extLst>
          </p:cNvPr>
          <p:cNvSpPr/>
          <p:nvPr/>
        </p:nvSpPr>
        <p:spPr>
          <a:xfrm>
            <a:off x="3157958" y="1638300"/>
            <a:ext cx="3010540" cy="145211"/>
          </a:xfrm>
          <a:custGeom>
            <a:avLst/>
            <a:gdLst>
              <a:gd name="connsiteX0" fmla="*/ 2933809 w 3010540"/>
              <a:gd name="connsiteY0" fmla="*/ 29633 h 145211"/>
              <a:gd name="connsiteX1" fmla="*/ 1426742 w 3010540"/>
              <a:gd name="connsiteY1" fmla="*/ 8467 h 145211"/>
              <a:gd name="connsiteX2" fmla="*/ 588542 w 3010540"/>
              <a:gd name="connsiteY2" fmla="*/ 122767 h 145211"/>
              <a:gd name="connsiteX3" fmla="*/ 317609 w 3010540"/>
              <a:gd name="connsiteY3" fmla="*/ 143933 h 145211"/>
              <a:gd name="connsiteX4" fmla="*/ 76309 w 3010540"/>
              <a:gd name="connsiteY4" fmla="*/ 127000 h 145211"/>
              <a:gd name="connsiteX5" fmla="*/ 109 w 3010540"/>
              <a:gd name="connsiteY5" fmla="*/ 0 h 145211"/>
              <a:gd name="connsiteX6" fmla="*/ 63609 w 3010540"/>
              <a:gd name="connsiteY6" fmla="*/ 127000 h 145211"/>
              <a:gd name="connsiteX7" fmla="*/ 220242 w 3010540"/>
              <a:gd name="connsiteY7" fmla="*/ 139700 h 145211"/>
              <a:gd name="connsiteX8" fmla="*/ 889109 w 3010540"/>
              <a:gd name="connsiteY8" fmla="*/ 110067 h 145211"/>
              <a:gd name="connsiteX9" fmla="*/ 1638409 w 3010540"/>
              <a:gd name="connsiteY9" fmla="*/ 50800 h 145211"/>
              <a:gd name="connsiteX10" fmla="*/ 2667109 w 3010540"/>
              <a:gd name="connsiteY10" fmla="*/ 50800 h 145211"/>
              <a:gd name="connsiteX11" fmla="*/ 2933809 w 3010540"/>
              <a:gd name="connsiteY11" fmla="*/ 29633 h 14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0540" h="145211">
                <a:moveTo>
                  <a:pt x="2933809" y="29633"/>
                </a:moveTo>
                <a:cubicBezTo>
                  <a:pt x="2727081" y="22578"/>
                  <a:pt x="1817620" y="-7055"/>
                  <a:pt x="1426742" y="8467"/>
                </a:cubicBezTo>
                <a:cubicBezTo>
                  <a:pt x="1035864" y="23989"/>
                  <a:pt x="773397" y="100189"/>
                  <a:pt x="588542" y="122767"/>
                </a:cubicBezTo>
                <a:cubicBezTo>
                  <a:pt x="403687" y="145345"/>
                  <a:pt x="402981" y="143228"/>
                  <a:pt x="317609" y="143933"/>
                </a:cubicBezTo>
                <a:cubicBezTo>
                  <a:pt x="232237" y="144638"/>
                  <a:pt x="129226" y="150989"/>
                  <a:pt x="76309" y="127000"/>
                </a:cubicBezTo>
                <a:cubicBezTo>
                  <a:pt x="23392" y="103011"/>
                  <a:pt x="2226" y="0"/>
                  <a:pt x="109" y="0"/>
                </a:cubicBezTo>
                <a:cubicBezTo>
                  <a:pt x="-2008" y="0"/>
                  <a:pt x="26920" y="103717"/>
                  <a:pt x="63609" y="127000"/>
                </a:cubicBezTo>
                <a:cubicBezTo>
                  <a:pt x="100298" y="150283"/>
                  <a:pt x="82659" y="142522"/>
                  <a:pt x="220242" y="139700"/>
                </a:cubicBezTo>
                <a:cubicBezTo>
                  <a:pt x="357825" y="136878"/>
                  <a:pt x="652748" y="124884"/>
                  <a:pt x="889109" y="110067"/>
                </a:cubicBezTo>
                <a:cubicBezTo>
                  <a:pt x="1125470" y="95250"/>
                  <a:pt x="1342076" y="60678"/>
                  <a:pt x="1638409" y="50800"/>
                </a:cubicBezTo>
                <a:cubicBezTo>
                  <a:pt x="1934742" y="40922"/>
                  <a:pt x="2446270" y="50095"/>
                  <a:pt x="2667109" y="50800"/>
                </a:cubicBezTo>
                <a:cubicBezTo>
                  <a:pt x="2887948" y="51506"/>
                  <a:pt x="3140537" y="36688"/>
                  <a:pt x="2933809" y="296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93707397-A8F7-4DBB-BA84-B467EF48D483}"/>
              </a:ext>
            </a:extLst>
          </p:cNvPr>
          <p:cNvSpPr/>
          <p:nvPr/>
        </p:nvSpPr>
        <p:spPr>
          <a:xfrm>
            <a:off x="3060699" y="1934334"/>
            <a:ext cx="915269" cy="491555"/>
          </a:xfrm>
          <a:custGeom>
            <a:avLst/>
            <a:gdLst>
              <a:gd name="connsiteX0" fmla="*/ 1 w 915269"/>
              <a:gd name="connsiteY0" fmla="*/ 299 h 491555"/>
              <a:gd name="connsiteX1" fmla="*/ 385234 w 915269"/>
              <a:gd name="connsiteY1" fmla="*/ 211966 h 491555"/>
              <a:gd name="connsiteX2" fmla="*/ 736601 w 915269"/>
              <a:gd name="connsiteY2" fmla="*/ 381299 h 491555"/>
              <a:gd name="connsiteX3" fmla="*/ 914401 w 915269"/>
              <a:gd name="connsiteY3" fmla="*/ 491366 h 491555"/>
              <a:gd name="connsiteX4" fmla="*/ 668868 w 915269"/>
              <a:gd name="connsiteY4" fmla="*/ 355899 h 491555"/>
              <a:gd name="connsiteX5" fmla="*/ 389468 w 915269"/>
              <a:gd name="connsiteY5" fmla="*/ 169633 h 491555"/>
              <a:gd name="connsiteX6" fmla="*/ 1 w 915269"/>
              <a:gd name="connsiteY6" fmla="*/ 299 h 49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69" h="491555">
                <a:moveTo>
                  <a:pt x="1" y="299"/>
                </a:moveTo>
                <a:cubicBezTo>
                  <a:pt x="-705" y="7354"/>
                  <a:pt x="262467" y="148466"/>
                  <a:pt x="385234" y="211966"/>
                </a:cubicBezTo>
                <a:cubicBezTo>
                  <a:pt x="508001" y="275466"/>
                  <a:pt x="648407" y="334732"/>
                  <a:pt x="736601" y="381299"/>
                </a:cubicBezTo>
                <a:cubicBezTo>
                  <a:pt x="824796" y="427866"/>
                  <a:pt x="925690" y="495599"/>
                  <a:pt x="914401" y="491366"/>
                </a:cubicBezTo>
                <a:cubicBezTo>
                  <a:pt x="903112" y="487133"/>
                  <a:pt x="756357" y="409521"/>
                  <a:pt x="668868" y="355899"/>
                </a:cubicBezTo>
                <a:cubicBezTo>
                  <a:pt x="581379" y="302277"/>
                  <a:pt x="500240" y="226783"/>
                  <a:pt x="389468" y="169633"/>
                </a:cubicBezTo>
                <a:cubicBezTo>
                  <a:pt x="278696" y="112483"/>
                  <a:pt x="707" y="-6756"/>
                  <a:pt x="1" y="2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A0D74DFB-F778-4ED8-BF24-B169B6A1A560}"/>
              </a:ext>
            </a:extLst>
          </p:cNvPr>
          <p:cNvSpPr/>
          <p:nvPr/>
        </p:nvSpPr>
        <p:spPr>
          <a:xfrm>
            <a:off x="3034337" y="531461"/>
            <a:ext cx="481393" cy="1318275"/>
          </a:xfrm>
          <a:custGeom>
            <a:avLst/>
            <a:gdLst>
              <a:gd name="connsiteX0" fmla="*/ 475096 w 481393"/>
              <a:gd name="connsiteY0" fmla="*/ 10406 h 1318275"/>
              <a:gd name="connsiteX1" fmla="*/ 161830 w 481393"/>
              <a:gd name="connsiteY1" fmla="*/ 751239 h 1318275"/>
              <a:gd name="connsiteX2" fmla="*/ 47530 w 481393"/>
              <a:gd name="connsiteY2" fmla="*/ 1204206 h 1318275"/>
              <a:gd name="connsiteX3" fmla="*/ 963 w 481393"/>
              <a:gd name="connsiteY3" fmla="*/ 1310039 h 1318275"/>
              <a:gd name="connsiteX4" fmla="*/ 85630 w 481393"/>
              <a:gd name="connsiteY4" fmla="*/ 1043339 h 1318275"/>
              <a:gd name="connsiteX5" fmla="*/ 348096 w 481393"/>
              <a:gd name="connsiteY5" fmla="*/ 366006 h 1318275"/>
              <a:gd name="connsiteX6" fmla="*/ 475096 w 481393"/>
              <a:gd name="connsiteY6" fmla="*/ 10406 h 131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393" h="1318275">
                <a:moveTo>
                  <a:pt x="475096" y="10406"/>
                </a:moveTo>
                <a:cubicBezTo>
                  <a:pt x="444052" y="74611"/>
                  <a:pt x="233091" y="552272"/>
                  <a:pt x="161830" y="751239"/>
                </a:cubicBezTo>
                <a:cubicBezTo>
                  <a:pt x="90569" y="950206"/>
                  <a:pt x="74341" y="1111073"/>
                  <a:pt x="47530" y="1204206"/>
                </a:cubicBezTo>
                <a:cubicBezTo>
                  <a:pt x="20719" y="1297339"/>
                  <a:pt x="-5387" y="1336850"/>
                  <a:pt x="963" y="1310039"/>
                </a:cubicBezTo>
                <a:cubicBezTo>
                  <a:pt x="7313" y="1283228"/>
                  <a:pt x="27775" y="1200678"/>
                  <a:pt x="85630" y="1043339"/>
                </a:cubicBezTo>
                <a:cubicBezTo>
                  <a:pt x="143485" y="886000"/>
                  <a:pt x="348096" y="366006"/>
                  <a:pt x="348096" y="366006"/>
                </a:cubicBezTo>
                <a:cubicBezTo>
                  <a:pt x="415829" y="193145"/>
                  <a:pt x="506140" y="-53799"/>
                  <a:pt x="475096" y="104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CE7DE9A0-AD4A-4D06-94B1-06A680778652}"/>
              </a:ext>
            </a:extLst>
          </p:cNvPr>
          <p:cNvSpPr/>
          <p:nvPr/>
        </p:nvSpPr>
        <p:spPr>
          <a:xfrm>
            <a:off x="3002585" y="544369"/>
            <a:ext cx="501735" cy="1214270"/>
          </a:xfrm>
          <a:custGeom>
            <a:avLst/>
            <a:gdLst>
              <a:gd name="connsiteX0" fmla="*/ 498382 w 501735"/>
              <a:gd name="connsiteY0" fmla="*/ 10198 h 1214270"/>
              <a:gd name="connsiteX1" fmla="*/ 163948 w 501735"/>
              <a:gd name="connsiteY1" fmla="*/ 649431 h 1214270"/>
              <a:gd name="connsiteX2" fmla="*/ 53882 w 501735"/>
              <a:gd name="connsiteY2" fmla="*/ 958464 h 1214270"/>
              <a:gd name="connsiteX3" fmla="*/ 7315 w 501735"/>
              <a:gd name="connsiteY3" fmla="*/ 1132031 h 1214270"/>
              <a:gd name="connsiteX4" fmla="*/ 3082 w 501735"/>
              <a:gd name="connsiteY4" fmla="*/ 1212464 h 1214270"/>
              <a:gd name="connsiteX5" fmla="*/ 36948 w 501735"/>
              <a:gd name="connsiteY5" fmla="*/ 1060064 h 1214270"/>
              <a:gd name="connsiteX6" fmla="*/ 320582 w 501735"/>
              <a:gd name="connsiteY6" fmla="*/ 314998 h 1214270"/>
              <a:gd name="connsiteX7" fmla="*/ 498382 w 501735"/>
              <a:gd name="connsiteY7" fmla="*/ 10198 h 121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735" h="1214270">
                <a:moveTo>
                  <a:pt x="498382" y="10198"/>
                </a:moveTo>
                <a:cubicBezTo>
                  <a:pt x="472276" y="65937"/>
                  <a:pt x="238031" y="491387"/>
                  <a:pt x="163948" y="649431"/>
                </a:cubicBezTo>
                <a:cubicBezTo>
                  <a:pt x="89865" y="807475"/>
                  <a:pt x="79987" y="878031"/>
                  <a:pt x="53882" y="958464"/>
                </a:cubicBezTo>
                <a:cubicBezTo>
                  <a:pt x="27776" y="1038897"/>
                  <a:pt x="15782" y="1089698"/>
                  <a:pt x="7315" y="1132031"/>
                </a:cubicBezTo>
                <a:cubicBezTo>
                  <a:pt x="-1152" y="1174364"/>
                  <a:pt x="-1857" y="1224459"/>
                  <a:pt x="3082" y="1212464"/>
                </a:cubicBezTo>
                <a:cubicBezTo>
                  <a:pt x="8021" y="1200470"/>
                  <a:pt x="-15969" y="1209642"/>
                  <a:pt x="36948" y="1060064"/>
                </a:cubicBezTo>
                <a:cubicBezTo>
                  <a:pt x="89865" y="910486"/>
                  <a:pt x="249321" y="492798"/>
                  <a:pt x="320582" y="314998"/>
                </a:cubicBezTo>
                <a:cubicBezTo>
                  <a:pt x="391843" y="137198"/>
                  <a:pt x="524488" y="-45541"/>
                  <a:pt x="498382" y="101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65FCC558-83A5-420B-B489-D1BA0F6AB159}"/>
              </a:ext>
            </a:extLst>
          </p:cNvPr>
          <p:cNvSpPr/>
          <p:nvPr/>
        </p:nvSpPr>
        <p:spPr>
          <a:xfrm>
            <a:off x="2959780" y="745820"/>
            <a:ext cx="343717" cy="1068526"/>
          </a:xfrm>
          <a:custGeom>
            <a:avLst/>
            <a:gdLst>
              <a:gd name="connsiteX0" fmla="*/ 342220 w 343717"/>
              <a:gd name="connsiteY0" fmla="*/ 33113 h 1068526"/>
              <a:gd name="connsiteX1" fmla="*/ 304120 w 343717"/>
              <a:gd name="connsiteY1" fmla="*/ 66980 h 1068526"/>
              <a:gd name="connsiteX2" fmla="*/ 88220 w 343717"/>
              <a:gd name="connsiteY2" fmla="*/ 697747 h 1068526"/>
              <a:gd name="connsiteX3" fmla="*/ 3553 w 343717"/>
              <a:gd name="connsiteY3" fmla="*/ 972913 h 1068526"/>
              <a:gd name="connsiteX4" fmla="*/ 20487 w 343717"/>
              <a:gd name="connsiteY4" fmla="*/ 1061813 h 1068526"/>
              <a:gd name="connsiteX5" fmla="*/ 62820 w 343717"/>
              <a:gd name="connsiteY5" fmla="*/ 816280 h 1068526"/>
              <a:gd name="connsiteX6" fmla="*/ 282953 w 343717"/>
              <a:gd name="connsiteY6" fmla="*/ 198213 h 1068526"/>
              <a:gd name="connsiteX7" fmla="*/ 342220 w 343717"/>
              <a:gd name="connsiteY7" fmla="*/ 33113 h 106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717" h="1068526">
                <a:moveTo>
                  <a:pt x="342220" y="33113"/>
                </a:moveTo>
                <a:cubicBezTo>
                  <a:pt x="345748" y="11241"/>
                  <a:pt x="346453" y="-43792"/>
                  <a:pt x="304120" y="66980"/>
                </a:cubicBezTo>
                <a:cubicBezTo>
                  <a:pt x="261787" y="177752"/>
                  <a:pt x="138314" y="546758"/>
                  <a:pt x="88220" y="697747"/>
                </a:cubicBezTo>
                <a:cubicBezTo>
                  <a:pt x="38126" y="848736"/>
                  <a:pt x="14842" y="912235"/>
                  <a:pt x="3553" y="972913"/>
                </a:cubicBezTo>
                <a:cubicBezTo>
                  <a:pt x="-7736" y="1033591"/>
                  <a:pt x="10609" y="1087919"/>
                  <a:pt x="20487" y="1061813"/>
                </a:cubicBezTo>
                <a:cubicBezTo>
                  <a:pt x="30365" y="1035707"/>
                  <a:pt x="19076" y="960213"/>
                  <a:pt x="62820" y="816280"/>
                </a:cubicBezTo>
                <a:cubicBezTo>
                  <a:pt x="106564" y="672347"/>
                  <a:pt x="236386" y="328741"/>
                  <a:pt x="282953" y="198213"/>
                </a:cubicBezTo>
                <a:cubicBezTo>
                  <a:pt x="329520" y="67685"/>
                  <a:pt x="338692" y="54985"/>
                  <a:pt x="342220" y="331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50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</Words>
  <Application>Microsoft Office PowerPoint</Application>
  <PresentationFormat>ワイド画面</PresentationFormat>
  <Paragraphs>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19</cp:revision>
  <dcterms:created xsi:type="dcterms:W3CDTF">2021-05-29T05:36:55Z</dcterms:created>
  <dcterms:modified xsi:type="dcterms:W3CDTF">2021-05-30T08:25:00Z</dcterms:modified>
</cp:coreProperties>
</file>