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3984"/>
  </p:normalViewPr>
  <p:slideViewPr>
    <p:cSldViewPr snapToGrid="0">
      <p:cViewPr>
        <p:scale>
          <a:sx n="75" d="100"/>
          <a:sy n="75" d="100"/>
        </p:scale>
        <p:origin x="1376" y="-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6D74B-AA98-2A46-A133-5593E356A4F2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4109F-3869-AF45-8075-4B572AB39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50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84109F-3869-AF45-8075-4B572AB39C7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849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92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52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56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05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22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53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10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51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21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31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74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D28DBD-7D1B-974C-BB23-745B68C6B4BB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DD84E5-A4B7-E54E-AC16-E45C77F84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6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南琴奈 ニッスイ 「GOOD FOODS for YOU！ 新しい 食」篇 TVCM - YouTube" hidden="1">
            <a:extLst>
              <a:ext uri="{FF2B5EF4-FFF2-40B4-BE49-F238E27FC236}">
                <a16:creationId xmlns:a16="http://schemas.microsoft.com/office/drawing/2014/main" id="{93DD103C-A4BA-8611-26CF-AC6818A2AC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8" t="12619" r="25290"/>
          <a:stretch/>
        </p:blipFill>
        <p:spPr bwMode="auto">
          <a:xfrm>
            <a:off x="0" y="1883312"/>
            <a:ext cx="9601200" cy="903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2FAB82A7-F94B-6626-843D-2EEA9C95DC31}"/>
              </a:ext>
            </a:extLst>
          </p:cNvPr>
          <p:cNvSpPr/>
          <p:nvPr/>
        </p:nvSpPr>
        <p:spPr>
          <a:xfrm>
            <a:off x="5116659" y="5191668"/>
            <a:ext cx="466201" cy="133318"/>
          </a:xfrm>
          <a:custGeom>
            <a:avLst/>
            <a:gdLst>
              <a:gd name="connsiteX0" fmla="*/ 1441 w 466201"/>
              <a:gd name="connsiteY0" fmla="*/ 132807 h 133318"/>
              <a:gd name="connsiteX1" fmla="*/ 363391 w 466201"/>
              <a:gd name="connsiteY1" fmla="*/ 2632 h 133318"/>
              <a:gd name="connsiteX2" fmla="*/ 464991 w 466201"/>
              <a:gd name="connsiteY2" fmla="*/ 43907 h 133318"/>
              <a:gd name="connsiteX3" fmla="*/ 407841 w 466201"/>
              <a:gd name="connsiteY3" fmla="*/ 24857 h 133318"/>
              <a:gd name="connsiteX4" fmla="*/ 242741 w 466201"/>
              <a:gd name="connsiteY4" fmla="*/ 47082 h 133318"/>
              <a:gd name="connsiteX5" fmla="*/ 1441 w 466201"/>
              <a:gd name="connsiteY5" fmla="*/ 132807 h 13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201" h="133318">
                <a:moveTo>
                  <a:pt x="1441" y="132807"/>
                </a:moveTo>
                <a:cubicBezTo>
                  <a:pt x="21549" y="125399"/>
                  <a:pt x="286133" y="17449"/>
                  <a:pt x="363391" y="2632"/>
                </a:cubicBezTo>
                <a:cubicBezTo>
                  <a:pt x="440649" y="-12185"/>
                  <a:pt x="457583" y="40203"/>
                  <a:pt x="464991" y="43907"/>
                </a:cubicBezTo>
                <a:cubicBezTo>
                  <a:pt x="472399" y="47611"/>
                  <a:pt x="444883" y="24328"/>
                  <a:pt x="407841" y="24857"/>
                </a:cubicBezTo>
                <a:cubicBezTo>
                  <a:pt x="370799" y="25386"/>
                  <a:pt x="308358" y="29090"/>
                  <a:pt x="242741" y="47082"/>
                </a:cubicBezTo>
                <a:cubicBezTo>
                  <a:pt x="177124" y="65074"/>
                  <a:pt x="-18667" y="140215"/>
                  <a:pt x="1441" y="132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AD197F0-4246-4AB6-B272-9A6767F5150C}"/>
              </a:ext>
            </a:extLst>
          </p:cNvPr>
          <p:cNvSpPr/>
          <p:nvPr/>
        </p:nvSpPr>
        <p:spPr>
          <a:xfrm>
            <a:off x="5079067" y="5172025"/>
            <a:ext cx="520975" cy="146416"/>
          </a:xfrm>
          <a:custGeom>
            <a:avLst/>
            <a:gdLst>
              <a:gd name="connsiteX0" fmla="*/ 933 w 520975"/>
              <a:gd name="connsiteY0" fmla="*/ 146100 h 146416"/>
              <a:gd name="connsiteX1" fmla="*/ 153333 w 520975"/>
              <a:gd name="connsiteY1" fmla="*/ 98475 h 146416"/>
              <a:gd name="connsiteX2" fmla="*/ 207308 w 520975"/>
              <a:gd name="connsiteY2" fmla="*/ 15925 h 146416"/>
              <a:gd name="connsiteX3" fmla="*/ 191433 w 520975"/>
              <a:gd name="connsiteY3" fmla="*/ 63550 h 146416"/>
              <a:gd name="connsiteX4" fmla="*/ 220008 w 520975"/>
              <a:gd name="connsiteY4" fmla="*/ 54025 h 146416"/>
              <a:gd name="connsiteX5" fmla="*/ 293033 w 520975"/>
              <a:gd name="connsiteY5" fmla="*/ 15925 h 146416"/>
              <a:gd name="connsiteX6" fmla="*/ 267633 w 520975"/>
              <a:gd name="connsiteY6" fmla="*/ 44500 h 146416"/>
              <a:gd name="connsiteX7" fmla="*/ 350183 w 520975"/>
              <a:gd name="connsiteY7" fmla="*/ 3225 h 146416"/>
              <a:gd name="connsiteX8" fmla="*/ 315258 w 520975"/>
              <a:gd name="connsiteY8" fmla="*/ 44500 h 146416"/>
              <a:gd name="connsiteX9" fmla="*/ 442258 w 520975"/>
              <a:gd name="connsiteY9" fmla="*/ 22275 h 146416"/>
              <a:gd name="connsiteX10" fmla="*/ 518458 w 520975"/>
              <a:gd name="connsiteY10" fmla="*/ 50 h 146416"/>
              <a:gd name="connsiteX11" fmla="*/ 486708 w 520975"/>
              <a:gd name="connsiteY11" fmla="*/ 28625 h 146416"/>
              <a:gd name="connsiteX12" fmla="*/ 334308 w 520975"/>
              <a:gd name="connsiteY12" fmla="*/ 50850 h 146416"/>
              <a:gd name="connsiteX13" fmla="*/ 232708 w 520975"/>
              <a:gd name="connsiteY13" fmla="*/ 76250 h 146416"/>
              <a:gd name="connsiteX14" fmla="*/ 933 w 520975"/>
              <a:gd name="connsiteY14" fmla="*/ 146100 h 14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0975" h="146416">
                <a:moveTo>
                  <a:pt x="933" y="146100"/>
                </a:moveTo>
                <a:cubicBezTo>
                  <a:pt x="-12296" y="149804"/>
                  <a:pt x="118937" y="120171"/>
                  <a:pt x="153333" y="98475"/>
                </a:cubicBezTo>
                <a:cubicBezTo>
                  <a:pt x="187729" y="76779"/>
                  <a:pt x="200958" y="21746"/>
                  <a:pt x="207308" y="15925"/>
                </a:cubicBezTo>
                <a:cubicBezTo>
                  <a:pt x="213658" y="10104"/>
                  <a:pt x="191433" y="63550"/>
                  <a:pt x="191433" y="63550"/>
                </a:cubicBezTo>
                <a:cubicBezTo>
                  <a:pt x="193550" y="69900"/>
                  <a:pt x="203075" y="61962"/>
                  <a:pt x="220008" y="54025"/>
                </a:cubicBezTo>
                <a:cubicBezTo>
                  <a:pt x="236941" y="46088"/>
                  <a:pt x="285095" y="17513"/>
                  <a:pt x="293033" y="15925"/>
                </a:cubicBezTo>
                <a:cubicBezTo>
                  <a:pt x="300971" y="14337"/>
                  <a:pt x="258108" y="46617"/>
                  <a:pt x="267633" y="44500"/>
                </a:cubicBezTo>
                <a:cubicBezTo>
                  <a:pt x="277158" y="42383"/>
                  <a:pt x="342246" y="3225"/>
                  <a:pt x="350183" y="3225"/>
                </a:cubicBezTo>
                <a:cubicBezTo>
                  <a:pt x="358120" y="3225"/>
                  <a:pt x="299912" y="41325"/>
                  <a:pt x="315258" y="44500"/>
                </a:cubicBezTo>
                <a:cubicBezTo>
                  <a:pt x="330604" y="47675"/>
                  <a:pt x="408391" y="29683"/>
                  <a:pt x="442258" y="22275"/>
                </a:cubicBezTo>
                <a:cubicBezTo>
                  <a:pt x="476125" y="14867"/>
                  <a:pt x="511050" y="-1008"/>
                  <a:pt x="518458" y="50"/>
                </a:cubicBezTo>
                <a:cubicBezTo>
                  <a:pt x="525866" y="1108"/>
                  <a:pt x="517400" y="20158"/>
                  <a:pt x="486708" y="28625"/>
                </a:cubicBezTo>
                <a:cubicBezTo>
                  <a:pt x="456016" y="37092"/>
                  <a:pt x="376641" y="42913"/>
                  <a:pt x="334308" y="50850"/>
                </a:cubicBezTo>
                <a:cubicBezTo>
                  <a:pt x="291975" y="58787"/>
                  <a:pt x="283508" y="59317"/>
                  <a:pt x="232708" y="76250"/>
                </a:cubicBezTo>
                <a:cubicBezTo>
                  <a:pt x="181908" y="93183"/>
                  <a:pt x="14162" y="142396"/>
                  <a:pt x="933" y="146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23C616CE-0D1D-F8B6-6631-2BA9AA4E89D4}"/>
              </a:ext>
            </a:extLst>
          </p:cNvPr>
          <p:cNvSpPr/>
          <p:nvPr/>
        </p:nvSpPr>
        <p:spPr>
          <a:xfrm>
            <a:off x="5102576" y="5211844"/>
            <a:ext cx="296010" cy="90558"/>
          </a:xfrm>
          <a:custGeom>
            <a:avLst/>
            <a:gdLst>
              <a:gd name="connsiteX0" fmla="*/ 5999 w 296010"/>
              <a:gd name="connsiteY0" fmla="*/ 87231 h 90558"/>
              <a:gd name="connsiteX1" fmla="*/ 288574 w 296010"/>
              <a:gd name="connsiteY1" fmla="*/ 4681 h 90558"/>
              <a:gd name="connsiteX2" fmla="*/ 209199 w 296010"/>
              <a:gd name="connsiteY2" fmla="*/ 11031 h 90558"/>
              <a:gd name="connsiteX3" fmla="*/ 158399 w 296010"/>
              <a:gd name="connsiteY3" fmla="*/ 17381 h 90558"/>
              <a:gd name="connsiteX4" fmla="*/ 101249 w 296010"/>
              <a:gd name="connsiteY4" fmla="*/ 68181 h 90558"/>
              <a:gd name="connsiteX5" fmla="*/ 5999 w 296010"/>
              <a:gd name="connsiteY5" fmla="*/ 87231 h 9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010" h="90558">
                <a:moveTo>
                  <a:pt x="5999" y="87231"/>
                </a:moveTo>
                <a:cubicBezTo>
                  <a:pt x="37220" y="76648"/>
                  <a:pt x="254707" y="17381"/>
                  <a:pt x="288574" y="4681"/>
                </a:cubicBezTo>
                <a:cubicBezTo>
                  <a:pt x="322441" y="-8019"/>
                  <a:pt x="230895" y="8914"/>
                  <a:pt x="209199" y="11031"/>
                </a:cubicBezTo>
                <a:cubicBezTo>
                  <a:pt x="187503" y="13148"/>
                  <a:pt x="176391" y="7856"/>
                  <a:pt x="158399" y="17381"/>
                </a:cubicBezTo>
                <a:cubicBezTo>
                  <a:pt x="140407" y="26906"/>
                  <a:pt x="128236" y="55481"/>
                  <a:pt x="101249" y="68181"/>
                </a:cubicBezTo>
                <a:cubicBezTo>
                  <a:pt x="74262" y="80881"/>
                  <a:pt x="-25222" y="97814"/>
                  <a:pt x="5999" y="87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7A65F0D-9707-F74C-0A42-3017F4502B96}"/>
              </a:ext>
            </a:extLst>
          </p:cNvPr>
          <p:cNvSpPr/>
          <p:nvPr/>
        </p:nvSpPr>
        <p:spPr>
          <a:xfrm>
            <a:off x="5538666" y="5175062"/>
            <a:ext cx="205044" cy="153251"/>
          </a:xfrm>
          <a:custGeom>
            <a:avLst/>
            <a:gdLst>
              <a:gd name="connsiteX0" fmla="*/ 1709 w 205044"/>
              <a:gd name="connsiteY0" fmla="*/ 9713 h 153251"/>
              <a:gd name="connsiteX1" fmla="*/ 173159 w 205044"/>
              <a:gd name="connsiteY1" fmla="*/ 149413 h 153251"/>
              <a:gd name="connsiteX2" fmla="*/ 144584 w 205044"/>
              <a:gd name="connsiteY2" fmla="*/ 111313 h 153251"/>
              <a:gd name="connsiteX3" fmla="*/ 144584 w 205044"/>
              <a:gd name="connsiteY3" fmla="*/ 82738 h 153251"/>
              <a:gd name="connsiteX4" fmla="*/ 204909 w 205044"/>
              <a:gd name="connsiteY4" fmla="*/ 188 h 153251"/>
              <a:gd name="connsiteX5" fmla="*/ 125534 w 205044"/>
              <a:gd name="connsiteY5" fmla="*/ 95438 h 153251"/>
              <a:gd name="connsiteX6" fmla="*/ 112834 w 205044"/>
              <a:gd name="connsiteY6" fmla="*/ 63688 h 153251"/>
              <a:gd name="connsiteX7" fmla="*/ 135059 w 205044"/>
              <a:gd name="connsiteY7" fmla="*/ 3363 h 153251"/>
              <a:gd name="connsiteX8" fmla="*/ 109659 w 205044"/>
              <a:gd name="connsiteY8" fmla="*/ 50988 h 153251"/>
              <a:gd name="connsiteX9" fmla="*/ 100134 w 205044"/>
              <a:gd name="connsiteY9" fmla="*/ 31938 h 153251"/>
              <a:gd name="connsiteX10" fmla="*/ 106484 w 205044"/>
              <a:gd name="connsiteY10" fmla="*/ 188 h 153251"/>
              <a:gd name="connsiteX11" fmla="*/ 87434 w 205044"/>
              <a:gd name="connsiteY11" fmla="*/ 47813 h 153251"/>
              <a:gd name="connsiteX12" fmla="*/ 1709 w 205044"/>
              <a:gd name="connsiteY12" fmla="*/ 9713 h 15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044" h="153251">
                <a:moveTo>
                  <a:pt x="1709" y="9713"/>
                </a:moveTo>
                <a:cubicBezTo>
                  <a:pt x="15996" y="26646"/>
                  <a:pt x="149347" y="132480"/>
                  <a:pt x="173159" y="149413"/>
                </a:cubicBezTo>
                <a:cubicBezTo>
                  <a:pt x="196972" y="166346"/>
                  <a:pt x="149346" y="122425"/>
                  <a:pt x="144584" y="111313"/>
                </a:cubicBezTo>
                <a:cubicBezTo>
                  <a:pt x="139822" y="100201"/>
                  <a:pt x="134530" y="101259"/>
                  <a:pt x="144584" y="82738"/>
                </a:cubicBezTo>
                <a:cubicBezTo>
                  <a:pt x="154638" y="64217"/>
                  <a:pt x="208084" y="-1929"/>
                  <a:pt x="204909" y="188"/>
                </a:cubicBezTo>
                <a:cubicBezTo>
                  <a:pt x="201734" y="2305"/>
                  <a:pt x="140880" y="84855"/>
                  <a:pt x="125534" y="95438"/>
                </a:cubicBezTo>
                <a:cubicBezTo>
                  <a:pt x="110188" y="106021"/>
                  <a:pt x="111247" y="79034"/>
                  <a:pt x="112834" y="63688"/>
                </a:cubicBezTo>
                <a:cubicBezTo>
                  <a:pt x="114422" y="48342"/>
                  <a:pt x="135588" y="5480"/>
                  <a:pt x="135059" y="3363"/>
                </a:cubicBezTo>
                <a:cubicBezTo>
                  <a:pt x="134530" y="1246"/>
                  <a:pt x="109659" y="50988"/>
                  <a:pt x="109659" y="50988"/>
                </a:cubicBezTo>
                <a:cubicBezTo>
                  <a:pt x="103838" y="55750"/>
                  <a:pt x="100663" y="40405"/>
                  <a:pt x="100134" y="31938"/>
                </a:cubicBezTo>
                <a:cubicBezTo>
                  <a:pt x="99605" y="23471"/>
                  <a:pt x="108601" y="-2458"/>
                  <a:pt x="106484" y="188"/>
                </a:cubicBezTo>
                <a:cubicBezTo>
                  <a:pt x="104367" y="2834"/>
                  <a:pt x="108071" y="43580"/>
                  <a:pt x="87434" y="47813"/>
                </a:cubicBezTo>
                <a:cubicBezTo>
                  <a:pt x="66797" y="52046"/>
                  <a:pt x="-12578" y="-7220"/>
                  <a:pt x="1709" y="9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6854C74-F0E2-D1F2-A172-C243810EE440}"/>
              </a:ext>
            </a:extLst>
          </p:cNvPr>
          <p:cNvSpPr/>
          <p:nvPr/>
        </p:nvSpPr>
        <p:spPr>
          <a:xfrm>
            <a:off x="5603358" y="5216520"/>
            <a:ext cx="248474" cy="158868"/>
          </a:xfrm>
          <a:custGeom>
            <a:avLst/>
            <a:gdLst>
              <a:gd name="connsiteX0" fmla="*/ 517 w 248474"/>
              <a:gd name="connsiteY0" fmla="*/ 5 h 158868"/>
              <a:gd name="connsiteX1" fmla="*/ 86242 w 248474"/>
              <a:gd name="connsiteY1" fmla="*/ 50805 h 158868"/>
              <a:gd name="connsiteX2" fmla="*/ 86242 w 248474"/>
              <a:gd name="connsiteY2" fmla="*/ 82555 h 158868"/>
              <a:gd name="connsiteX3" fmla="*/ 133867 w 248474"/>
              <a:gd name="connsiteY3" fmla="*/ 41280 h 158868"/>
              <a:gd name="connsiteX4" fmla="*/ 187842 w 248474"/>
              <a:gd name="connsiteY4" fmla="*/ 3180 h 158868"/>
              <a:gd name="connsiteX5" fmla="*/ 137042 w 248474"/>
              <a:gd name="connsiteY5" fmla="*/ 53980 h 158868"/>
              <a:gd name="connsiteX6" fmla="*/ 127517 w 248474"/>
              <a:gd name="connsiteY6" fmla="*/ 76205 h 158868"/>
              <a:gd name="connsiteX7" fmla="*/ 130692 w 248474"/>
              <a:gd name="connsiteY7" fmla="*/ 104780 h 158868"/>
              <a:gd name="connsiteX8" fmla="*/ 194192 w 248474"/>
              <a:gd name="connsiteY8" fmla="*/ 34930 h 158868"/>
              <a:gd name="connsiteX9" fmla="*/ 149742 w 248474"/>
              <a:gd name="connsiteY9" fmla="*/ 107955 h 158868"/>
              <a:gd name="connsiteX10" fmla="*/ 162442 w 248474"/>
              <a:gd name="connsiteY10" fmla="*/ 136530 h 158868"/>
              <a:gd name="connsiteX11" fmla="*/ 206892 w 248474"/>
              <a:gd name="connsiteY11" fmla="*/ 92080 h 158868"/>
              <a:gd name="connsiteX12" fmla="*/ 248167 w 248474"/>
              <a:gd name="connsiteY12" fmla="*/ 69855 h 158868"/>
              <a:gd name="connsiteX13" fmla="*/ 184667 w 248474"/>
              <a:gd name="connsiteY13" fmla="*/ 130180 h 158868"/>
              <a:gd name="connsiteX14" fmla="*/ 194192 w 248474"/>
              <a:gd name="connsiteY14" fmla="*/ 158755 h 158868"/>
              <a:gd name="connsiteX15" fmla="*/ 146567 w 248474"/>
              <a:gd name="connsiteY15" fmla="*/ 120655 h 158868"/>
              <a:gd name="connsiteX16" fmla="*/ 54492 w 248474"/>
              <a:gd name="connsiteY16" fmla="*/ 53980 h 158868"/>
              <a:gd name="connsiteX17" fmla="*/ 517 w 248474"/>
              <a:gd name="connsiteY17" fmla="*/ 5 h 15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8474" h="158868">
                <a:moveTo>
                  <a:pt x="517" y="5"/>
                </a:moveTo>
                <a:cubicBezTo>
                  <a:pt x="5809" y="-524"/>
                  <a:pt x="71954" y="37047"/>
                  <a:pt x="86242" y="50805"/>
                </a:cubicBezTo>
                <a:cubicBezTo>
                  <a:pt x="100530" y="64563"/>
                  <a:pt x="78304" y="84143"/>
                  <a:pt x="86242" y="82555"/>
                </a:cubicBezTo>
                <a:cubicBezTo>
                  <a:pt x="94180" y="80967"/>
                  <a:pt x="116934" y="54509"/>
                  <a:pt x="133867" y="41280"/>
                </a:cubicBezTo>
                <a:cubicBezTo>
                  <a:pt x="150800" y="28051"/>
                  <a:pt x="187313" y="1063"/>
                  <a:pt x="187842" y="3180"/>
                </a:cubicBezTo>
                <a:cubicBezTo>
                  <a:pt x="188371" y="5297"/>
                  <a:pt x="147096" y="41809"/>
                  <a:pt x="137042" y="53980"/>
                </a:cubicBezTo>
                <a:cubicBezTo>
                  <a:pt x="126988" y="66151"/>
                  <a:pt x="128575" y="67738"/>
                  <a:pt x="127517" y="76205"/>
                </a:cubicBezTo>
                <a:cubicBezTo>
                  <a:pt x="126459" y="84672"/>
                  <a:pt x="119580" y="111659"/>
                  <a:pt x="130692" y="104780"/>
                </a:cubicBezTo>
                <a:cubicBezTo>
                  <a:pt x="141804" y="97901"/>
                  <a:pt x="191017" y="34401"/>
                  <a:pt x="194192" y="34930"/>
                </a:cubicBezTo>
                <a:cubicBezTo>
                  <a:pt x="197367" y="35459"/>
                  <a:pt x="155034" y="91022"/>
                  <a:pt x="149742" y="107955"/>
                </a:cubicBezTo>
                <a:cubicBezTo>
                  <a:pt x="144450" y="124888"/>
                  <a:pt x="152917" y="139176"/>
                  <a:pt x="162442" y="136530"/>
                </a:cubicBezTo>
                <a:cubicBezTo>
                  <a:pt x="171967" y="133884"/>
                  <a:pt x="192605" y="103193"/>
                  <a:pt x="206892" y="92080"/>
                </a:cubicBezTo>
                <a:cubicBezTo>
                  <a:pt x="221180" y="80968"/>
                  <a:pt x="251871" y="63505"/>
                  <a:pt x="248167" y="69855"/>
                </a:cubicBezTo>
                <a:cubicBezTo>
                  <a:pt x="244463" y="76205"/>
                  <a:pt x="193663" y="115363"/>
                  <a:pt x="184667" y="130180"/>
                </a:cubicBezTo>
                <a:cubicBezTo>
                  <a:pt x="175671" y="144997"/>
                  <a:pt x="200542" y="160343"/>
                  <a:pt x="194192" y="158755"/>
                </a:cubicBezTo>
                <a:cubicBezTo>
                  <a:pt x="187842" y="157168"/>
                  <a:pt x="169850" y="138118"/>
                  <a:pt x="146567" y="120655"/>
                </a:cubicBezTo>
                <a:cubicBezTo>
                  <a:pt x="123284" y="103193"/>
                  <a:pt x="77246" y="71443"/>
                  <a:pt x="54492" y="53980"/>
                </a:cubicBezTo>
                <a:cubicBezTo>
                  <a:pt x="31738" y="36518"/>
                  <a:pt x="-4775" y="534"/>
                  <a:pt x="51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5392B27-B17C-3E47-3B60-4C1993BE56E9}"/>
              </a:ext>
            </a:extLst>
          </p:cNvPr>
          <p:cNvSpPr/>
          <p:nvPr/>
        </p:nvSpPr>
        <p:spPr>
          <a:xfrm>
            <a:off x="5701632" y="5283199"/>
            <a:ext cx="197039" cy="269883"/>
          </a:xfrm>
          <a:custGeom>
            <a:avLst/>
            <a:gdLst>
              <a:gd name="connsiteX0" fmla="*/ 668 w 197039"/>
              <a:gd name="connsiteY0" fmla="*/ 1 h 269883"/>
              <a:gd name="connsiteX1" fmla="*/ 124493 w 197039"/>
              <a:gd name="connsiteY1" fmla="*/ 133351 h 269883"/>
              <a:gd name="connsiteX2" fmla="*/ 159418 w 197039"/>
              <a:gd name="connsiteY2" fmla="*/ 206376 h 269883"/>
              <a:gd name="connsiteX3" fmla="*/ 153068 w 197039"/>
              <a:gd name="connsiteY3" fmla="*/ 130176 h 269883"/>
              <a:gd name="connsiteX4" fmla="*/ 191168 w 197039"/>
              <a:gd name="connsiteY4" fmla="*/ 219076 h 269883"/>
              <a:gd name="connsiteX5" fmla="*/ 194343 w 197039"/>
              <a:gd name="connsiteY5" fmla="*/ 269876 h 269883"/>
              <a:gd name="connsiteX6" fmla="*/ 165768 w 197039"/>
              <a:gd name="connsiteY6" fmla="*/ 215901 h 269883"/>
              <a:gd name="connsiteX7" fmla="*/ 105443 w 197039"/>
              <a:gd name="connsiteY7" fmla="*/ 127001 h 269883"/>
              <a:gd name="connsiteX8" fmla="*/ 121318 w 197039"/>
              <a:gd name="connsiteY8" fmla="*/ 193676 h 269883"/>
              <a:gd name="connsiteX9" fmla="*/ 57818 w 197039"/>
              <a:gd name="connsiteY9" fmla="*/ 92076 h 269883"/>
              <a:gd name="connsiteX10" fmla="*/ 73693 w 197039"/>
              <a:gd name="connsiteY10" fmla="*/ 130176 h 269883"/>
              <a:gd name="connsiteX11" fmla="*/ 668 w 197039"/>
              <a:gd name="connsiteY11" fmla="*/ 1 h 2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7039" h="269883">
                <a:moveTo>
                  <a:pt x="668" y="1"/>
                </a:moveTo>
                <a:cubicBezTo>
                  <a:pt x="9135" y="530"/>
                  <a:pt x="98035" y="98955"/>
                  <a:pt x="124493" y="133351"/>
                </a:cubicBezTo>
                <a:cubicBezTo>
                  <a:pt x="150951" y="167747"/>
                  <a:pt x="154656" y="206905"/>
                  <a:pt x="159418" y="206376"/>
                </a:cubicBezTo>
                <a:cubicBezTo>
                  <a:pt x="164181" y="205847"/>
                  <a:pt x="147776" y="128059"/>
                  <a:pt x="153068" y="130176"/>
                </a:cubicBezTo>
                <a:cubicBezTo>
                  <a:pt x="158360" y="132293"/>
                  <a:pt x="184289" y="195793"/>
                  <a:pt x="191168" y="219076"/>
                </a:cubicBezTo>
                <a:cubicBezTo>
                  <a:pt x="198047" y="242359"/>
                  <a:pt x="198576" y="270405"/>
                  <a:pt x="194343" y="269876"/>
                </a:cubicBezTo>
                <a:cubicBezTo>
                  <a:pt x="190110" y="269347"/>
                  <a:pt x="180585" y="239713"/>
                  <a:pt x="165768" y="215901"/>
                </a:cubicBezTo>
                <a:cubicBezTo>
                  <a:pt x="150951" y="192089"/>
                  <a:pt x="112851" y="130705"/>
                  <a:pt x="105443" y="127001"/>
                </a:cubicBezTo>
                <a:cubicBezTo>
                  <a:pt x="98035" y="123297"/>
                  <a:pt x="129255" y="199497"/>
                  <a:pt x="121318" y="193676"/>
                </a:cubicBezTo>
                <a:cubicBezTo>
                  <a:pt x="113381" y="187855"/>
                  <a:pt x="65755" y="102659"/>
                  <a:pt x="57818" y="92076"/>
                </a:cubicBezTo>
                <a:cubicBezTo>
                  <a:pt x="49881" y="81493"/>
                  <a:pt x="80572" y="142876"/>
                  <a:pt x="73693" y="130176"/>
                </a:cubicBezTo>
                <a:cubicBezTo>
                  <a:pt x="66814" y="117476"/>
                  <a:pt x="-7799" y="-528"/>
                  <a:pt x="66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5B01E197-9531-D4C6-6DF4-C8D4F92DA2FF}"/>
              </a:ext>
            </a:extLst>
          </p:cNvPr>
          <p:cNvSpPr/>
          <p:nvPr/>
        </p:nvSpPr>
        <p:spPr>
          <a:xfrm>
            <a:off x="5691832" y="5265987"/>
            <a:ext cx="74514" cy="226128"/>
          </a:xfrm>
          <a:custGeom>
            <a:avLst/>
            <a:gdLst>
              <a:gd name="connsiteX0" fmla="*/ 943 w 74514"/>
              <a:gd name="connsiteY0" fmla="*/ 1338 h 226128"/>
              <a:gd name="connsiteX1" fmla="*/ 67618 w 74514"/>
              <a:gd name="connsiteY1" fmla="*/ 102938 h 226128"/>
              <a:gd name="connsiteX2" fmla="*/ 64443 w 74514"/>
              <a:gd name="connsiteY2" fmla="*/ 188663 h 226128"/>
              <a:gd name="connsiteX3" fmla="*/ 73968 w 74514"/>
              <a:gd name="connsiteY3" fmla="*/ 131513 h 226128"/>
              <a:gd name="connsiteX4" fmla="*/ 45393 w 74514"/>
              <a:gd name="connsiteY4" fmla="*/ 223588 h 226128"/>
              <a:gd name="connsiteX5" fmla="*/ 48568 w 74514"/>
              <a:gd name="connsiteY5" fmla="*/ 191838 h 226128"/>
              <a:gd name="connsiteX6" fmla="*/ 39043 w 74514"/>
              <a:gd name="connsiteY6" fmla="*/ 102938 h 226128"/>
              <a:gd name="connsiteX7" fmla="*/ 58093 w 74514"/>
              <a:gd name="connsiteY7" fmla="*/ 163263 h 226128"/>
              <a:gd name="connsiteX8" fmla="*/ 58093 w 74514"/>
              <a:gd name="connsiteY8" fmla="*/ 131513 h 226128"/>
              <a:gd name="connsiteX9" fmla="*/ 29518 w 74514"/>
              <a:gd name="connsiteY9" fmla="*/ 48963 h 226128"/>
              <a:gd name="connsiteX10" fmla="*/ 943 w 74514"/>
              <a:gd name="connsiteY10" fmla="*/ 1338 h 22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14" h="226128">
                <a:moveTo>
                  <a:pt x="943" y="1338"/>
                </a:moveTo>
                <a:cubicBezTo>
                  <a:pt x="7293" y="10334"/>
                  <a:pt x="57035" y="71717"/>
                  <a:pt x="67618" y="102938"/>
                </a:cubicBezTo>
                <a:cubicBezTo>
                  <a:pt x="78201" y="134159"/>
                  <a:pt x="63385" y="183901"/>
                  <a:pt x="64443" y="188663"/>
                </a:cubicBezTo>
                <a:cubicBezTo>
                  <a:pt x="65501" y="193425"/>
                  <a:pt x="77143" y="125692"/>
                  <a:pt x="73968" y="131513"/>
                </a:cubicBezTo>
                <a:cubicBezTo>
                  <a:pt x="70793" y="137334"/>
                  <a:pt x="45393" y="223588"/>
                  <a:pt x="45393" y="223588"/>
                </a:cubicBezTo>
                <a:cubicBezTo>
                  <a:pt x="41160" y="233642"/>
                  <a:pt x="49626" y="211946"/>
                  <a:pt x="48568" y="191838"/>
                </a:cubicBezTo>
                <a:cubicBezTo>
                  <a:pt x="47510" y="171730"/>
                  <a:pt x="37456" y="107700"/>
                  <a:pt x="39043" y="102938"/>
                </a:cubicBezTo>
                <a:cubicBezTo>
                  <a:pt x="40630" y="98176"/>
                  <a:pt x="54918" y="158501"/>
                  <a:pt x="58093" y="163263"/>
                </a:cubicBezTo>
                <a:cubicBezTo>
                  <a:pt x="61268" y="168025"/>
                  <a:pt x="62855" y="150563"/>
                  <a:pt x="58093" y="131513"/>
                </a:cubicBezTo>
                <a:cubicBezTo>
                  <a:pt x="53331" y="112463"/>
                  <a:pt x="36926" y="66955"/>
                  <a:pt x="29518" y="48963"/>
                </a:cubicBezTo>
                <a:cubicBezTo>
                  <a:pt x="22110" y="30971"/>
                  <a:pt x="-5407" y="-7658"/>
                  <a:pt x="943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076CA76-7A80-1C8F-A31C-3C8D91DD007D}"/>
              </a:ext>
            </a:extLst>
          </p:cNvPr>
          <p:cNvSpPr/>
          <p:nvPr/>
        </p:nvSpPr>
        <p:spPr>
          <a:xfrm>
            <a:off x="5046748" y="5208162"/>
            <a:ext cx="464977" cy="126856"/>
          </a:xfrm>
          <a:custGeom>
            <a:avLst/>
            <a:gdLst>
              <a:gd name="connsiteX0" fmla="*/ 461877 w 464977"/>
              <a:gd name="connsiteY0" fmla="*/ 2013 h 126856"/>
              <a:gd name="connsiteX1" fmla="*/ 179302 w 464977"/>
              <a:gd name="connsiteY1" fmla="*/ 103613 h 126856"/>
              <a:gd name="connsiteX2" fmla="*/ 115802 w 464977"/>
              <a:gd name="connsiteY2" fmla="*/ 106788 h 126856"/>
              <a:gd name="connsiteX3" fmla="*/ 198352 w 464977"/>
              <a:gd name="connsiteY3" fmla="*/ 78213 h 126856"/>
              <a:gd name="connsiteX4" fmla="*/ 1502 w 464977"/>
              <a:gd name="connsiteY4" fmla="*/ 125838 h 126856"/>
              <a:gd name="connsiteX5" fmla="*/ 322177 w 464977"/>
              <a:gd name="connsiteY5" fmla="*/ 24238 h 126856"/>
              <a:gd name="connsiteX6" fmla="*/ 106277 w 464977"/>
              <a:gd name="connsiteY6" fmla="*/ 97263 h 126856"/>
              <a:gd name="connsiteX7" fmla="*/ 315827 w 464977"/>
              <a:gd name="connsiteY7" fmla="*/ 40113 h 126856"/>
              <a:gd name="connsiteX8" fmla="*/ 461877 w 464977"/>
              <a:gd name="connsiteY8" fmla="*/ 2013 h 12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977" h="126856">
                <a:moveTo>
                  <a:pt x="461877" y="2013"/>
                </a:moveTo>
                <a:cubicBezTo>
                  <a:pt x="439123" y="12596"/>
                  <a:pt x="236981" y="86151"/>
                  <a:pt x="179302" y="103613"/>
                </a:cubicBezTo>
                <a:cubicBezTo>
                  <a:pt x="121623" y="121075"/>
                  <a:pt x="112627" y="111021"/>
                  <a:pt x="115802" y="106788"/>
                </a:cubicBezTo>
                <a:cubicBezTo>
                  <a:pt x="118977" y="102555"/>
                  <a:pt x="217402" y="75038"/>
                  <a:pt x="198352" y="78213"/>
                </a:cubicBezTo>
                <a:cubicBezTo>
                  <a:pt x="179302" y="81388"/>
                  <a:pt x="-19136" y="134834"/>
                  <a:pt x="1502" y="125838"/>
                </a:cubicBezTo>
                <a:cubicBezTo>
                  <a:pt x="22139" y="116842"/>
                  <a:pt x="304714" y="29001"/>
                  <a:pt x="322177" y="24238"/>
                </a:cubicBezTo>
                <a:cubicBezTo>
                  <a:pt x="339640" y="19475"/>
                  <a:pt x="107335" y="94617"/>
                  <a:pt x="106277" y="97263"/>
                </a:cubicBezTo>
                <a:cubicBezTo>
                  <a:pt x="105219" y="99909"/>
                  <a:pt x="254973" y="54930"/>
                  <a:pt x="315827" y="40113"/>
                </a:cubicBezTo>
                <a:cubicBezTo>
                  <a:pt x="376681" y="25296"/>
                  <a:pt x="484631" y="-8570"/>
                  <a:pt x="461877" y="2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8DAB5A3D-D356-ADBD-E0C4-F6BB4C9DAB68}"/>
              </a:ext>
            </a:extLst>
          </p:cNvPr>
          <p:cNvSpPr/>
          <p:nvPr/>
        </p:nvSpPr>
        <p:spPr>
          <a:xfrm>
            <a:off x="5702297" y="5305371"/>
            <a:ext cx="104843" cy="231907"/>
          </a:xfrm>
          <a:custGeom>
            <a:avLst/>
            <a:gdLst>
              <a:gd name="connsiteX0" fmla="*/ 3 w 104843"/>
              <a:gd name="connsiteY0" fmla="*/ 54 h 231907"/>
              <a:gd name="connsiteX1" fmla="*/ 82553 w 104843"/>
              <a:gd name="connsiteY1" fmla="*/ 133404 h 231907"/>
              <a:gd name="connsiteX2" fmla="*/ 82553 w 104843"/>
              <a:gd name="connsiteY2" fmla="*/ 155629 h 231907"/>
              <a:gd name="connsiteX3" fmla="*/ 9528 w 104843"/>
              <a:gd name="connsiteY3" fmla="*/ 187379 h 231907"/>
              <a:gd name="connsiteX4" fmla="*/ 104778 w 104843"/>
              <a:gd name="connsiteY4" fmla="*/ 161979 h 231907"/>
              <a:gd name="connsiteX5" fmla="*/ 25403 w 104843"/>
              <a:gd name="connsiteY5" fmla="*/ 231829 h 231907"/>
              <a:gd name="connsiteX6" fmla="*/ 82553 w 104843"/>
              <a:gd name="connsiteY6" fmla="*/ 146104 h 231907"/>
              <a:gd name="connsiteX7" fmla="*/ 57153 w 104843"/>
              <a:gd name="connsiteY7" fmla="*/ 177854 h 231907"/>
              <a:gd name="connsiteX8" fmla="*/ 85728 w 104843"/>
              <a:gd name="connsiteY8" fmla="*/ 117529 h 231907"/>
              <a:gd name="connsiteX9" fmla="*/ 3 w 104843"/>
              <a:gd name="connsiteY9" fmla="*/ 54 h 23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843" h="231907">
                <a:moveTo>
                  <a:pt x="3" y="54"/>
                </a:moveTo>
                <a:cubicBezTo>
                  <a:pt x="-526" y="2700"/>
                  <a:pt x="68795" y="107475"/>
                  <a:pt x="82553" y="133404"/>
                </a:cubicBezTo>
                <a:cubicBezTo>
                  <a:pt x="96311" y="159333"/>
                  <a:pt x="94724" y="146633"/>
                  <a:pt x="82553" y="155629"/>
                </a:cubicBezTo>
                <a:cubicBezTo>
                  <a:pt x="70382" y="164625"/>
                  <a:pt x="5824" y="186321"/>
                  <a:pt x="9528" y="187379"/>
                </a:cubicBezTo>
                <a:cubicBezTo>
                  <a:pt x="13232" y="188437"/>
                  <a:pt x="102132" y="154571"/>
                  <a:pt x="104778" y="161979"/>
                </a:cubicBezTo>
                <a:cubicBezTo>
                  <a:pt x="107424" y="169387"/>
                  <a:pt x="29107" y="234475"/>
                  <a:pt x="25403" y="231829"/>
                </a:cubicBezTo>
                <a:cubicBezTo>
                  <a:pt x="21699" y="229183"/>
                  <a:pt x="77261" y="155100"/>
                  <a:pt x="82553" y="146104"/>
                </a:cubicBezTo>
                <a:cubicBezTo>
                  <a:pt x="87845" y="137108"/>
                  <a:pt x="56624" y="182617"/>
                  <a:pt x="57153" y="177854"/>
                </a:cubicBezTo>
                <a:cubicBezTo>
                  <a:pt x="57682" y="173092"/>
                  <a:pt x="92078" y="142929"/>
                  <a:pt x="85728" y="117529"/>
                </a:cubicBezTo>
                <a:cubicBezTo>
                  <a:pt x="79378" y="92129"/>
                  <a:pt x="532" y="-2592"/>
                  <a:pt x="3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7AF44DB9-4DA1-F25B-687B-955E03F72374}"/>
              </a:ext>
            </a:extLst>
          </p:cNvPr>
          <p:cNvSpPr/>
          <p:nvPr/>
        </p:nvSpPr>
        <p:spPr>
          <a:xfrm>
            <a:off x="5494604" y="5305041"/>
            <a:ext cx="251764" cy="179637"/>
          </a:xfrm>
          <a:custGeom>
            <a:avLst/>
            <a:gdLst>
              <a:gd name="connsiteX0" fmla="*/ 1321 w 251764"/>
              <a:gd name="connsiteY0" fmla="*/ 175009 h 179637"/>
              <a:gd name="connsiteX1" fmla="*/ 229921 w 251764"/>
              <a:gd name="connsiteY1" fmla="*/ 162309 h 179637"/>
              <a:gd name="connsiteX2" fmla="*/ 214046 w 251764"/>
              <a:gd name="connsiteY2" fmla="*/ 121034 h 179637"/>
              <a:gd name="connsiteX3" fmla="*/ 242621 w 251764"/>
              <a:gd name="connsiteY3" fmla="*/ 76584 h 179637"/>
              <a:gd name="connsiteX4" fmla="*/ 204521 w 251764"/>
              <a:gd name="connsiteY4" fmla="*/ 384 h 179637"/>
              <a:gd name="connsiteX5" fmla="*/ 242621 w 251764"/>
              <a:gd name="connsiteY5" fmla="*/ 111509 h 179637"/>
              <a:gd name="connsiteX6" fmla="*/ 242621 w 251764"/>
              <a:gd name="connsiteY6" fmla="*/ 155959 h 179637"/>
              <a:gd name="connsiteX7" fmla="*/ 141021 w 251764"/>
              <a:gd name="connsiteY7" fmla="*/ 178184 h 179637"/>
              <a:gd name="connsiteX8" fmla="*/ 1321 w 251764"/>
              <a:gd name="connsiteY8" fmla="*/ 175009 h 17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764" h="179637">
                <a:moveTo>
                  <a:pt x="1321" y="175009"/>
                </a:moveTo>
                <a:cubicBezTo>
                  <a:pt x="16138" y="172363"/>
                  <a:pt x="194467" y="171305"/>
                  <a:pt x="229921" y="162309"/>
                </a:cubicBezTo>
                <a:cubicBezTo>
                  <a:pt x="265375" y="153313"/>
                  <a:pt x="211929" y="135321"/>
                  <a:pt x="214046" y="121034"/>
                </a:cubicBezTo>
                <a:cubicBezTo>
                  <a:pt x="216163" y="106746"/>
                  <a:pt x="244209" y="96692"/>
                  <a:pt x="242621" y="76584"/>
                </a:cubicBezTo>
                <a:cubicBezTo>
                  <a:pt x="241034" y="56476"/>
                  <a:pt x="204521" y="-5437"/>
                  <a:pt x="204521" y="384"/>
                </a:cubicBezTo>
                <a:cubicBezTo>
                  <a:pt x="204521" y="6205"/>
                  <a:pt x="236271" y="85580"/>
                  <a:pt x="242621" y="111509"/>
                </a:cubicBezTo>
                <a:cubicBezTo>
                  <a:pt x="248971" y="137438"/>
                  <a:pt x="259554" y="144847"/>
                  <a:pt x="242621" y="155959"/>
                </a:cubicBezTo>
                <a:cubicBezTo>
                  <a:pt x="225688" y="167071"/>
                  <a:pt x="181767" y="174480"/>
                  <a:pt x="141021" y="178184"/>
                </a:cubicBezTo>
                <a:cubicBezTo>
                  <a:pt x="100275" y="181888"/>
                  <a:pt x="-13496" y="177655"/>
                  <a:pt x="1321" y="175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FEF773A2-69E2-D601-AB03-69EF1D477859}"/>
              </a:ext>
            </a:extLst>
          </p:cNvPr>
          <p:cNvSpPr/>
          <p:nvPr/>
        </p:nvSpPr>
        <p:spPr>
          <a:xfrm>
            <a:off x="5749576" y="5352967"/>
            <a:ext cx="130579" cy="210100"/>
          </a:xfrm>
          <a:custGeom>
            <a:avLst/>
            <a:gdLst>
              <a:gd name="connsiteX0" fmla="*/ 349 w 130579"/>
              <a:gd name="connsiteY0" fmla="*/ 83 h 210100"/>
              <a:gd name="connsiteX1" fmla="*/ 101949 w 130579"/>
              <a:gd name="connsiteY1" fmla="*/ 152483 h 210100"/>
              <a:gd name="connsiteX2" fmla="*/ 95599 w 130579"/>
              <a:gd name="connsiteY2" fmla="*/ 142958 h 210100"/>
              <a:gd name="connsiteX3" fmla="*/ 130524 w 130579"/>
              <a:gd name="connsiteY3" fmla="*/ 209633 h 210100"/>
              <a:gd name="connsiteX4" fmla="*/ 101949 w 130579"/>
              <a:gd name="connsiteY4" fmla="*/ 168358 h 210100"/>
              <a:gd name="connsiteX5" fmla="*/ 38449 w 130579"/>
              <a:gd name="connsiteY5" fmla="*/ 88983 h 210100"/>
              <a:gd name="connsiteX6" fmla="*/ 67024 w 130579"/>
              <a:gd name="connsiteY6" fmla="*/ 130258 h 210100"/>
              <a:gd name="connsiteX7" fmla="*/ 349 w 130579"/>
              <a:gd name="connsiteY7" fmla="*/ 83 h 21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579" h="210100">
                <a:moveTo>
                  <a:pt x="349" y="83"/>
                </a:moveTo>
                <a:cubicBezTo>
                  <a:pt x="6170" y="3787"/>
                  <a:pt x="101949" y="152483"/>
                  <a:pt x="101949" y="152483"/>
                </a:cubicBezTo>
                <a:cubicBezTo>
                  <a:pt x="117824" y="176296"/>
                  <a:pt x="90836" y="133433"/>
                  <a:pt x="95599" y="142958"/>
                </a:cubicBezTo>
                <a:cubicBezTo>
                  <a:pt x="100362" y="152483"/>
                  <a:pt x="129466" y="205400"/>
                  <a:pt x="130524" y="209633"/>
                </a:cubicBezTo>
                <a:cubicBezTo>
                  <a:pt x="131582" y="213866"/>
                  <a:pt x="117295" y="188466"/>
                  <a:pt x="101949" y="168358"/>
                </a:cubicBezTo>
                <a:cubicBezTo>
                  <a:pt x="86603" y="148250"/>
                  <a:pt x="44270" y="95333"/>
                  <a:pt x="38449" y="88983"/>
                </a:cubicBezTo>
                <a:cubicBezTo>
                  <a:pt x="32628" y="82633"/>
                  <a:pt x="70728" y="142958"/>
                  <a:pt x="67024" y="130258"/>
                </a:cubicBezTo>
                <a:cubicBezTo>
                  <a:pt x="63320" y="117558"/>
                  <a:pt x="-5472" y="-3621"/>
                  <a:pt x="34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5EA58C2-EA9F-242F-D9EB-BA0A42851A0D}"/>
              </a:ext>
            </a:extLst>
          </p:cNvPr>
          <p:cNvSpPr/>
          <p:nvPr/>
        </p:nvSpPr>
        <p:spPr>
          <a:xfrm>
            <a:off x="5208564" y="5241893"/>
            <a:ext cx="100172" cy="164081"/>
          </a:xfrm>
          <a:custGeom>
            <a:avLst/>
            <a:gdLst>
              <a:gd name="connsiteX0" fmla="*/ 100036 w 100172"/>
              <a:gd name="connsiteY0" fmla="*/ 32 h 164081"/>
              <a:gd name="connsiteX1" fmla="*/ 49236 w 100172"/>
              <a:gd name="connsiteY1" fmla="*/ 82582 h 164081"/>
              <a:gd name="connsiteX2" fmla="*/ 96861 w 100172"/>
              <a:gd name="connsiteY2" fmla="*/ 161957 h 164081"/>
              <a:gd name="connsiteX3" fmla="*/ 77811 w 100172"/>
              <a:gd name="connsiteY3" fmla="*/ 136557 h 164081"/>
              <a:gd name="connsiteX4" fmla="*/ 1611 w 100172"/>
              <a:gd name="connsiteY4" fmla="*/ 85757 h 164081"/>
              <a:gd name="connsiteX5" fmla="*/ 30186 w 100172"/>
              <a:gd name="connsiteY5" fmla="*/ 92107 h 164081"/>
              <a:gd name="connsiteX6" fmla="*/ 100036 w 100172"/>
              <a:gd name="connsiteY6" fmla="*/ 32 h 164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72" h="164081">
                <a:moveTo>
                  <a:pt x="100036" y="32"/>
                </a:moveTo>
                <a:cubicBezTo>
                  <a:pt x="103211" y="-1555"/>
                  <a:pt x="49765" y="55595"/>
                  <a:pt x="49236" y="82582"/>
                </a:cubicBezTo>
                <a:cubicBezTo>
                  <a:pt x="48707" y="109569"/>
                  <a:pt x="92099" y="152961"/>
                  <a:pt x="96861" y="161957"/>
                </a:cubicBezTo>
                <a:cubicBezTo>
                  <a:pt x="101623" y="170953"/>
                  <a:pt x="93686" y="149257"/>
                  <a:pt x="77811" y="136557"/>
                </a:cubicBezTo>
                <a:cubicBezTo>
                  <a:pt x="61936" y="123857"/>
                  <a:pt x="9548" y="93165"/>
                  <a:pt x="1611" y="85757"/>
                </a:cubicBezTo>
                <a:cubicBezTo>
                  <a:pt x="-6327" y="78349"/>
                  <a:pt x="16957" y="103749"/>
                  <a:pt x="30186" y="92107"/>
                </a:cubicBezTo>
                <a:cubicBezTo>
                  <a:pt x="43415" y="80465"/>
                  <a:pt x="96861" y="1619"/>
                  <a:pt x="100036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1814DB9-4CE9-FABC-384C-4E4F714B0FBA}"/>
              </a:ext>
            </a:extLst>
          </p:cNvPr>
          <p:cNvSpPr/>
          <p:nvPr/>
        </p:nvSpPr>
        <p:spPr>
          <a:xfrm>
            <a:off x="5075826" y="5243805"/>
            <a:ext cx="271684" cy="141075"/>
          </a:xfrm>
          <a:custGeom>
            <a:avLst/>
            <a:gdLst>
              <a:gd name="connsiteX0" fmla="*/ 270874 w 271684"/>
              <a:gd name="connsiteY0" fmla="*/ 1295 h 141075"/>
              <a:gd name="connsiteX1" fmla="*/ 7349 w 271684"/>
              <a:gd name="connsiteY1" fmla="*/ 102895 h 141075"/>
              <a:gd name="connsiteX2" fmla="*/ 86724 w 271684"/>
              <a:gd name="connsiteY2" fmla="*/ 99720 h 141075"/>
              <a:gd name="connsiteX3" fmla="*/ 229599 w 271684"/>
              <a:gd name="connsiteY3" fmla="*/ 140995 h 141075"/>
              <a:gd name="connsiteX4" fmla="*/ 159749 w 271684"/>
              <a:gd name="connsiteY4" fmla="*/ 109245 h 141075"/>
              <a:gd name="connsiteX5" fmla="*/ 61324 w 271684"/>
              <a:gd name="connsiteY5" fmla="*/ 74320 h 141075"/>
              <a:gd name="connsiteX6" fmla="*/ 121649 w 271684"/>
              <a:gd name="connsiteY6" fmla="*/ 80670 h 141075"/>
              <a:gd name="connsiteX7" fmla="*/ 4174 w 271684"/>
              <a:gd name="connsiteY7" fmla="*/ 128295 h 141075"/>
              <a:gd name="connsiteX8" fmla="*/ 86724 w 271684"/>
              <a:gd name="connsiteY8" fmla="*/ 48920 h 141075"/>
              <a:gd name="connsiteX9" fmla="*/ 270874 w 271684"/>
              <a:gd name="connsiteY9" fmla="*/ 1295 h 14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684" h="141075">
                <a:moveTo>
                  <a:pt x="270874" y="1295"/>
                </a:moveTo>
                <a:cubicBezTo>
                  <a:pt x="257645" y="10291"/>
                  <a:pt x="38041" y="86491"/>
                  <a:pt x="7349" y="102895"/>
                </a:cubicBezTo>
                <a:cubicBezTo>
                  <a:pt x="-23343" y="119299"/>
                  <a:pt x="49682" y="93370"/>
                  <a:pt x="86724" y="99720"/>
                </a:cubicBezTo>
                <a:cubicBezTo>
                  <a:pt x="123766" y="106070"/>
                  <a:pt x="217428" y="139408"/>
                  <a:pt x="229599" y="140995"/>
                </a:cubicBezTo>
                <a:cubicBezTo>
                  <a:pt x="241770" y="142582"/>
                  <a:pt x="187795" y="120358"/>
                  <a:pt x="159749" y="109245"/>
                </a:cubicBezTo>
                <a:cubicBezTo>
                  <a:pt x="131703" y="98133"/>
                  <a:pt x="67674" y="79082"/>
                  <a:pt x="61324" y="74320"/>
                </a:cubicBezTo>
                <a:cubicBezTo>
                  <a:pt x="54974" y="69558"/>
                  <a:pt x="131174" y="71674"/>
                  <a:pt x="121649" y="80670"/>
                </a:cubicBezTo>
                <a:cubicBezTo>
                  <a:pt x="112124" y="89666"/>
                  <a:pt x="9995" y="133587"/>
                  <a:pt x="4174" y="128295"/>
                </a:cubicBezTo>
                <a:cubicBezTo>
                  <a:pt x="-1647" y="123003"/>
                  <a:pt x="41745" y="65324"/>
                  <a:pt x="86724" y="48920"/>
                </a:cubicBezTo>
                <a:cubicBezTo>
                  <a:pt x="131703" y="32516"/>
                  <a:pt x="284103" y="-7701"/>
                  <a:pt x="270874" y="1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64FE8AF5-BE75-FF41-B9D9-FC8A3513AACE}"/>
              </a:ext>
            </a:extLst>
          </p:cNvPr>
          <p:cNvSpPr/>
          <p:nvPr/>
        </p:nvSpPr>
        <p:spPr>
          <a:xfrm>
            <a:off x="5182159" y="5357587"/>
            <a:ext cx="663016" cy="154213"/>
          </a:xfrm>
          <a:custGeom>
            <a:avLst/>
            <a:gdLst>
              <a:gd name="connsiteX0" fmla="*/ 8966 w 663016"/>
              <a:gd name="connsiteY0" fmla="*/ 1813 h 154213"/>
              <a:gd name="connsiteX1" fmla="*/ 256616 w 663016"/>
              <a:gd name="connsiteY1" fmla="*/ 100238 h 154213"/>
              <a:gd name="connsiteX2" fmla="*/ 431241 w 663016"/>
              <a:gd name="connsiteY2" fmla="*/ 131988 h 154213"/>
              <a:gd name="connsiteX3" fmla="*/ 386791 w 663016"/>
              <a:gd name="connsiteY3" fmla="*/ 138338 h 154213"/>
              <a:gd name="connsiteX4" fmla="*/ 532841 w 663016"/>
              <a:gd name="connsiteY4" fmla="*/ 151038 h 154213"/>
              <a:gd name="connsiteX5" fmla="*/ 466166 w 663016"/>
              <a:gd name="connsiteY5" fmla="*/ 151038 h 154213"/>
              <a:gd name="connsiteX6" fmla="*/ 663016 w 663016"/>
              <a:gd name="connsiteY6" fmla="*/ 154213 h 154213"/>
              <a:gd name="connsiteX7" fmla="*/ 456641 w 663016"/>
              <a:gd name="connsiteY7" fmla="*/ 141513 h 154213"/>
              <a:gd name="connsiteX8" fmla="*/ 348691 w 663016"/>
              <a:gd name="connsiteY8" fmla="*/ 125638 h 154213"/>
              <a:gd name="connsiteX9" fmla="*/ 196291 w 663016"/>
              <a:gd name="connsiteY9" fmla="*/ 106588 h 154213"/>
              <a:gd name="connsiteX10" fmla="*/ 237566 w 663016"/>
              <a:gd name="connsiteY10" fmla="*/ 103413 h 154213"/>
              <a:gd name="connsiteX11" fmla="*/ 69291 w 663016"/>
              <a:gd name="connsiteY11" fmla="*/ 39913 h 154213"/>
              <a:gd name="connsiteX12" fmla="*/ 8966 w 663016"/>
              <a:gd name="connsiteY12" fmla="*/ 1813 h 15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3016" h="154213">
                <a:moveTo>
                  <a:pt x="8966" y="1813"/>
                </a:moveTo>
                <a:cubicBezTo>
                  <a:pt x="40187" y="11867"/>
                  <a:pt x="186237" y="78542"/>
                  <a:pt x="256616" y="100238"/>
                </a:cubicBezTo>
                <a:cubicBezTo>
                  <a:pt x="326995" y="121934"/>
                  <a:pt x="409545" y="125638"/>
                  <a:pt x="431241" y="131988"/>
                </a:cubicBezTo>
                <a:cubicBezTo>
                  <a:pt x="452937" y="138338"/>
                  <a:pt x="369858" y="135163"/>
                  <a:pt x="386791" y="138338"/>
                </a:cubicBezTo>
                <a:cubicBezTo>
                  <a:pt x="403724" y="141513"/>
                  <a:pt x="519612" y="148921"/>
                  <a:pt x="532841" y="151038"/>
                </a:cubicBezTo>
                <a:cubicBezTo>
                  <a:pt x="546070" y="153155"/>
                  <a:pt x="466166" y="151038"/>
                  <a:pt x="466166" y="151038"/>
                </a:cubicBezTo>
                <a:lnTo>
                  <a:pt x="663016" y="154213"/>
                </a:lnTo>
                <a:cubicBezTo>
                  <a:pt x="661429" y="152626"/>
                  <a:pt x="509028" y="146275"/>
                  <a:pt x="456641" y="141513"/>
                </a:cubicBezTo>
                <a:cubicBezTo>
                  <a:pt x="404254" y="136751"/>
                  <a:pt x="348691" y="125638"/>
                  <a:pt x="348691" y="125638"/>
                </a:cubicBezTo>
                <a:cubicBezTo>
                  <a:pt x="305299" y="119817"/>
                  <a:pt x="214812" y="110292"/>
                  <a:pt x="196291" y="106588"/>
                </a:cubicBezTo>
                <a:cubicBezTo>
                  <a:pt x="177770" y="102884"/>
                  <a:pt x="258733" y="114526"/>
                  <a:pt x="237566" y="103413"/>
                </a:cubicBezTo>
                <a:cubicBezTo>
                  <a:pt x="216399" y="92301"/>
                  <a:pt x="103158" y="53671"/>
                  <a:pt x="69291" y="39913"/>
                </a:cubicBezTo>
                <a:cubicBezTo>
                  <a:pt x="35424" y="26155"/>
                  <a:pt x="-22255" y="-8241"/>
                  <a:pt x="8966" y="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288F964E-4082-9623-A294-972BA9F96043}"/>
              </a:ext>
            </a:extLst>
          </p:cNvPr>
          <p:cNvSpPr/>
          <p:nvPr/>
        </p:nvSpPr>
        <p:spPr>
          <a:xfrm>
            <a:off x="5288384" y="5210277"/>
            <a:ext cx="360204" cy="264864"/>
          </a:xfrm>
          <a:custGeom>
            <a:avLst/>
            <a:gdLst>
              <a:gd name="connsiteX0" fmla="*/ 55141 w 360204"/>
              <a:gd name="connsiteY0" fmla="*/ 25298 h 264864"/>
              <a:gd name="connsiteX1" fmla="*/ 20216 w 360204"/>
              <a:gd name="connsiteY1" fmla="*/ 133248 h 264864"/>
              <a:gd name="connsiteX2" fmla="*/ 20216 w 360204"/>
              <a:gd name="connsiteY2" fmla="*/ 171348 h 264864"/>
              <a:gd name="connsiteX3" fmla="*/ 48791 w 360204"/>
              <a:gd name="connsiteY3" fmla="*/ 203098 h 264864"/>
              <a:gd name="connsiteX4" fmla="*/ 4341 w 360204"/>
              <a:gd name="connsiteY4" fmla="*/ 187223 h 264864"/>
              <a:gd name="connsiteX5" fmla="*/ 175791 w 360204"/>
              <a:gd name="connsiteY5" fmla="*/ 263423 h 264864"/>
              <a:gd name="connsiteX6" fmla="*/ 251991 w 360204"/>
              <a:gd name="connsiteY6" fmla="*/ 234848 h 264864"/>
              <a:gd name="connsiteX7" fmla="*/ 309141 w 360204"/>
              <a:gd name="connsiteY7" fmla="*/ 206273 h 264864"/>
              <a:gd name="connsiteX8" fmla="*/ 318666 w 360204"/>
              <a:gd name="connsiteY8" fmla="*/ 139598 h 264864"/>
              <a:gd name="connsiteX9" fmla="*/ 309141 w 360204"/>
              <a:gd name="connsiteY9" fmla="*/ 50698 h 264864"/>
              <a:gd name="connsiteX10" fmla="*/ 359941 w 360204"/>
              <a:gd name="connsiteY10" fmla="*/ 76098 h 264864"/>
              <a:gd name="connsiteX11" fmla="*/ 283741 w 360204"/>
              <a:gd name="connsiteY11" fmla="*/ 6248 h 264864"/>
              <a:gd name="connsiteX12" fmla="*/ 172616 w 360204"/>
              <a:gd name="connsiteY12" fmla="*/ 6248 h 264864"/>
              <a:gd name="connsiteX13" fmla="*/ 55141 w 360204"/>
              <a:gd name="connsiteY13" fmla="*/ 25298 h 26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0204" h="264864">
                <a:moveTo>
                  <a:pt x="55141" y="25298"/>
                </a:moveTo>
                <a:cubicBezTo>
                  <a:pt x="29741" y="46465"/>
                  <a:pt x="26037" y="108906"/>
                  <a:pt x="20216" y="133248"/>
                </a:cubicBezTo>
                <a:cubicBezTo>
                  <a:pt x="14395" y="157590"/>
                  <a:pt x="15454" y="159706"/>
                  <a:pt x="20216" y="171348"/>
                </a:cubicBezTo>
                <a:cubicBezTo>
                  <a:pt x="24978" y="182990"/>
                  <a:pt x="51437" y="200452"/>
                  <a:pt x="48791" y="203098"/>
                </a:cubicBezTo>
                <a:cubicBezTo>
                  <a:pt x="46145" y="205744"/>
                  <a:pt x="-16826" y="177169"/>
                  <a:pt x="4341" y="187223"/>
                </a:cubicBezTo>
                <a:cubicBezTo>
                  <a:pt x="25508" y="197277"/>
                  <a:pt x="134516" y="255486"/>
                  <a:pt x="175791" y="263423"/>
                </a:cubicBezTo>
                <a:cubicBezTo>
                  <a:pt x="217066" y="271360"/>
                  <a:pt x="229766" y="244373"/>
                  <a:pt x="251991" y="234848"/>
                </a:cubicBezTo>
                <a:cubicBezTo>
                  <a:pt x="274216" y="225323"/>
                  <a:pt x="298029" y="222148"/>
                  <a:pt x="309141" y="206273"/>
                </a:cubicBezTo>
                <a:cubicBezTo>
                  <a:pt x="320254" y="190398"/>
                  <a:pt x="318666" y="165527"/>
                  <a:pt x="318666" y="139598"/>
                </a:cubicBezTo>
                <a:cubicBezTo>
                  <a:pt x="318666" y="113669"/>
                  <a:pt x="302262" y="61281"/>
                  <a:pt x="309141" y="50698"/>
                </a:cubicBezTo>
                <a:cubicBezTo>
                  <a:pt x="316020" y="40115"/>
                  <a:pt x="364174" y="83506"/>
                  <a:pt x="359941" y="76098"/>
                </a:cubicBezTo>
                <a:cubicBezTo>
                  <a:pt x="355708" y="68690"/>
                  <a:pt x="314962" y="17890"/>
                  <a:pt x="283741" y="6248"/>
                </a:cubicBezTo>
                <a:cubicBezTo>
                  <a:pt x="252520" y="-5394"/>
                  <a:pt x="206483" y="2015"/>
                  <a:pt x="172616" y="6248"/>
                </a:cubicBezTo>
                <a:cubicBezTo>
                  <a:pt x="138749" y="10481"/>
                  <a:pt x="80541" y="4131"/>
                  <a:pt x="55141" y="252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月 17">
            <a:extLst>
              <a:ext uri="{FF2B5EF4-FFF2-40B4-BE49-F238E27FC236}">
                <a16:creationId xmlns:a16="http://schemas.microsoft.com/office/drawing/2014/main" id="{C729578C-334C-9FC6-A897-50CB8C11BB0D}"/>
              </a:ext>
            </a:extLst>
          </p:cNvPr>
          <p:cNvSpPr/>
          <p:nvPr/>
        </p:nvSpPr>
        <p:spPr>
          <a:xfrm rot="5400000">
            <a:off x="5334024" y="5287602"/>
            <a:ext cx="114300" cy="11747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02D203E-81FE-806D-A2EF-C74F07A08FF0}"/>
              </a:ext>
            </a:extLst>
          </p:cNvPr>
          <p:cNvSpPr/>
          <p:nvPr/>
        </p:nvSpPr>
        <p:spPr>
          <a:xfrm>
            <a:off x="5288753" y="5245088"/>
            <a:ext cx="74115" cy="172141"/>
          </a:xfrm>
          <a:custGeom>
            <a:avLst/>
            <a:gdLst>
              <a:gd name="connsiteX0" fmla="*/ 73822 w 74115"/>
              <a:gd name="connsiteY0" fmla="*/ 12 h 172141"/>
              <a:gd name="connsiteX1" fmla="*/ 26197 w 74115"/>
              <a:gd name="connsiteY1" fmla="*/ 85737 h 172141"/>
              <a:gd name="connsiteX2" fmla="*/ 19847 w 74115"/>
              <a:gd name="connsiteY2" fmla="*/ 120662 h 172141"/>
              <a:gd name="connsiteX3" fmla="*/ 38897 w 74115"/>
              <a:gd name="connsiteY3" fmla="*/ 171462 h 172141"/>
              <a:gd name="connsiteX4" fmla="*/ 13497 w 74115"/>
              <a:gd name="connsiteY4" fmla="*/ 146062 h 172141"/>
              <a:gd name="connsiteX5" fmla="*/ 797 w 74115"/>
              <a:gd name="connsiteY5" fmla="*/ 92087 h 172141"/>
              <a:gd name="connsiteX6" fmla="*/ 73822 w 74115"/>
              <a:gd name="connsiteY6" fmla="*/ 12 h 17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115" h="172141">
                <a:moveTo>
                  <a:pt x="73822" y="12"/>
                </a:moveTo>
                <a:cubicBezTo>
                  <a:pt x="78055" y="-1046"/>
                  <a:pt x="35193" y="65629"/>
                  <a:pt x="26197" y="85737"/>
                </a:cubicBezTo>
                <a:cubicBezTo>
                  <a:pt x="17201" y="105845"/>
                  <a:pt x="17730" y="106375"/>
                  <a:pt x="19847" y="120662"/>
                </a:cubicBezTo>
                <a:cubicBezTo>
                  <a:pt x="21964" y="134950"/>
                  <a:pt x="39955" y="167229"/>
                  <a:pt x="38897" y="171462"/>
                </a:cubicBezTo>
                <a:cubicBezTo>
                  <a:pt x="37839" y="175695"/>
                  <a:pt x="19847" y="159291"/>
                  <a:pt x="13497" y="146062"/>
                </a:cubicBezTo>
                <a:cubicBezTo>
                  <a:pt x="7147" y="132833"/>
                  <a:pt x="-2907" y="112195"/>
                  <a:pt x="797" y="92087"/>
                </a:cubicBezTo>
                <a:cubicBezTo>
                  <a:pt x="4501" y="71979"/>
                  <a:pt x="69589" y="1070"/>
                  <a:pt x="7382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4F158DBF-6877-51A7-EC25-825E5182D285}"/>
              </a:ext>
            </a:extLst>
          </p:cNvPr>
          <p:cNvSpPr/>
          <p:nvPr/>
        </p:nvSpPr>
        <p:spPr>
          <a:xfrm>
            <a:off x="5136938" y="5384797"/>
            <a:ext cx="434015" cy="187328"/>
          </a:xfrm>
          <a:custGeom>
            <a:avLst/>
            <a:gdLst>
              <a:gd name="connsiteX0" fmla="*/ 212 w 434015"/>
              <a:gd name="connsiteY0" fmla="*/ 3 h 187328"/>
              <a:gd name="connsiteX1" fmla="*/ 203412 w 434015"/>
              <a:gd name="connsiteY1" fmla="*/ 69853 h 187328"/>
              <a:gd name="connsiteX2" fmla="*/ 130387 w 434015"/>
              <a:gd name="connsiteY2" fmla="*/ 104778 h 187328"/>
              <a:gd name="connsiteX3" fmla="*/ 203412 w 434015"/>
              <a:gd name="connsiteY3" fmla="*/ 88903 h 187328"/>
              <a:gd name="connsiteX4" fmla="*/ 279612 w 434015"/>
              <a:gd name="connsiteY4" fmla="*/ 107953 h 187328"/>
              <a:gd name="connsiteX5" fmla="*/ 228812 w 434015"/>
              <a:gd name="connsiteY5" fmla="*/ 117478 h 187328"/>
              <a:gd name="connsiteX6" fmla="*/ 320887 w 434015"/>
              <a:gd name="connsiteY6" fmla="*/ 114303 h 187328"/>
              <a:gd name="connsiteX7" fmla="*/ 378037 w 434015"/>
              <a:gd name="connsiteY7" fmla="*/ 187328 h 187328"/>
              <a:gd name="connsiteX8" fmla="*/ 336762 w 434015"/>
              <a:gd name="connsiteY8" fmla="*/ 114303 h 187328"/>
              <a:gd name="connsiteX9" fmla="*/ 403437 w 434015"/>
              <a:gd name="connsiteY9" fmla="*/ 107953 h 187328"/>
              <a:gd name="connsiteX10" fmla="*/ 428837 w 434015"/>
              <a:gd name="connsiteY10" fmla="*/ 69853 h 187328"/>
              <a:gd name="connsiteX11" fmla="*/ 305012 w 434015"/>
              <a:gd name="connsiteY11" fmla="*/ 111128 h 187328"/>
              <a:gd name="connsiteX12" fmla="*/ 247862 w 434015"/>
              <a:gd name="connsiteY12" fmla="*/ 73028 h 187328"/>
              <a:gd name="connsiteX13" fmla="*/ 212 w 434015"/>
              <a:gd name="connsiteY13" fmla="*/ 3 h 18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4015" h="187328">
                <a:moveTo>
                  <a:pt x="212" y="3"/>
                </a:moveTo>
                <a:cubicBezTo>
                  <a:pt x="-7196" y="-526"/>
                  <a:pt x="181716" y="52391"/>
                  <a:pt x="203412" y="69853"/>
                </a:cubicBezTo>
                <a:cubicBezTo>
                  <a:pt x="225108" y="87315"/>
                  <a:pt x="130387" y="101603"/>
                  <a:pt x="130387" y="104778"/>
                </a:cubicBezTo>
                <a:cubicBezTo>
                  <a:pt x="130387" y="107953"/>
                  <a:pt x="178541" y="88374"/>
                  <a:pt x="203412" y="88903"/>
                </a:cubicBezTo>
                <a:cubicBezTo>
                  <a:pt x="228283" y="89432"/>
                  <a:pt x="275379" y="103191"/>
                  <a:pt x="279612" y="107953"/>
                </a:cubicBezTo>
                <a:cubicBezTo>
                  <a:pt x="283845" y="112715"/>
                  <a:pt x="221933" y="116420"/>
                  <a:pt x="228812" y="117478"/>
                </a:cubicBezTo>
                <a:cubicBezTo>
                  <a:pt x="235691" y="118536"/>
                  <a:pt x="296016" y="102661"/>
                  <a:pt x="320887" y="114303"/>
                </a:cubicBezTo>
                <a:cubicBezTo>
                  <a:pt x="345758" y="125945"/>
                  <a:pt x="375391" y="187328"/>
                  <a:pt x="378037" y="187328"/>
                </a:cubicBezTo>
                <a:cubicBezTo>
                  <a:pt x="380683" y="187328"/>
                  <a:pt x="332529" y="127532"/>
                  <a:pt x="336762" y="114303"/>
                </a:cubicBezTo>
                <a:cubicBezTo>
                  <a:pt x="340995" y="101074"/>
                  <a:pt x="388091" y="115361"/>
                  <a:pt x="403437" y="107953"/>
                </a:cubicBezTo>
                <a:cubicBezTo>
                  <a:pt x="418783" y="100545"/>
                  <a:pt x="445241" y="69324"/>
                  <a:pt x="428837" y="69853"/>
                </a:cubicBezTo>
                <a:cubicBezTo>
                  <a:pt x="412433" y="70382"/>
                  <a:pt x="335175" y="110599"/>
                  <a:pt x="305012" y="111128"/>
                </a:cubicBezTo>
                <a:cubicBezTo>
                  <a:pt x="274850" y="111657"/>
                  <a:pt x="292841" y="91020"/>
                  <a:pt x="247862" y="73028"/>
                </a:cubicBezTo>
                <a:cubicBezTo>
                  <a:pt x="202883" y="55036"/>
                  <a:pt x="7620" y="532"/>
                  <a:pt x="21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26EC5C8-849D-7EF0-F6D2-AAA86687735E}"/>
              </a:ext>
            </a:extLst>
          </p:cNvPr>
          <p:cNvSpPr/>
          <p:nvPr/>
        </p:nvSpPr>
        <p:spPr>
          <a:xfrm>
            <a:off x="5444949" y="5495925"/>
            <a:ext cx="462143" cy="54057"/>
          </a:xfrm>
          <a:custGeom>
            <a:avLst/>
            <a:gdLst>
              <a:gd name="connsiteX0" fmla="*/ 176 w 462143"/>
              <a:gd name="connsiteY0" fmla="*/ 38100 h 54057"/>
              <a:gd name="connsiteX1" fmla="*/ 162101 w 462143"/>
              <a:gd name="connsiteY1" fmla="*/ 9525 h 54057"/>
              <a:gd name="connsiteX2" fmla="*/ 314501 w 462143"/>
              <a:gd name="connsiteY2" fmla="*/ 19050 h 54057"/>
              <a:gd name="connsiteX3" fmla="*/ 241476 w 462143"/>
              <a:gd name="connsiteY3" fmla="*/ 0 h 54057"/>
              <a:gd name="connsiteX4" fmla="*/ 457376 w 462143"/>
              <a:gd name="connsiteY4" fmla="*/ 53975 h 54057"/>
              <a:gd name="connsiteX5" fmla="*/ 378001 w 462143"/>
              <a:gd name="connsiteY5" fmla="*/ 12700 h 54057"/>
              <a:gd name="connsiteX6" fmla="*/ 228776 w 462143"/>
              <a:gd name="connsiteY6" fmla="*/ 28575 h 54057"/>
              <a:gd name="connsiteX7" fmla="*/ 124001 w 462143"/>
              <a:gd name="connsiteY7" fmla="*/ 47625 h 54057"/>
              <a:gd name="connsiteX8" fmla="*/ 193851 w 462143"/>
              <a:gd name="connsiteY8" fmla="*/ 19050 h 54057"/>
              <a:gd name="connsiteX9" fmla="*/ 176 w 462143"/>
              <a:gd name="connsiteY9" fmla="*/ 38100 h 5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143" h="54057">
                <a:moveTo>
                  <a:pt x="176" y="38100"/>
                </a:moveTo>
                <a:cubicBezTo>
                  <a:pt x="-5116" y="36513"/>
                  <a:pt x="109714" y="12700"/>
                  <a:pt x="162101" y="9525"/>
                </a:cubicBezTo>
                <a:cubicBezTo>
                  <a:pt x="214488" y="6350"/>
                  <a:pt x="301272" y="20637"/>
                  <a:pt x="314501" y="19050"/>
                </a:cubicBezTo>
                <a:cubicBezTo>
                  <a:pt x="327730" y="17463"/>
                  <a:pt x="241476" y="0"/>
                  <a:pt x="241476" y="0"/>
                </a:cubicBezTo>
                <a:cubicBezTo>
                  <a:pt x="265289" y="5821"/>
                  <a:pt x="434622" y="51858"/>
                  <a:pt x="457376" y="53975"/>
                </a:cubicBezTo>
                <a:cubicBezTo>
                  <a:pt x="480130" y="56092"/>
                  <a:pt x="416101" y="16933"/>
                  <a:pt x="378001" y="12700"/>
                </a:cubicBezTo>
                <a:cubicBezTo>
                  <a:pt x="339901" y="8467"/>
                  <a:pt x="271109" y="22754"/>
                  <a:pt x="228776" y="28575"/>
                </a:cubicBezTo>
                <a:cubicBezTo>
                  <a:pt x="186443" y="34396"/>
                  <a:pt x="129822" y="49213"/>
                  <a:pt x="124001" y="47625"/>
                </a:cubicBezTo>
                <a:cubicBezTo>
                  <a:pt x="118180" y="46038"/>
                  <a:pt x="215547" y="24342"/>
                  <a:pt x="193851" y="19050"/>
                </a:cubicBezTo>
                <a:cubicBezTo>
                  <a:pt x="172155" y="13758"/>
                  <a:pt x="5468" y="39687"/>
                  <a:pt x="176" y="38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81302759-0746-D319-E9B2-EA293DFD7B94}"/>
              </a:ext>
            </a:extLst>
          </p:cNvPr>
          <p:cNvSpPr/>
          <p:nvPr/>
        </p:nvSpPr>
        <p:spPr>
          <a:xfrm>
            <a:off x="5086925" y="5127978"/>
            <a:ext cx="373633" cy="133369"/>
          </a:xfrm>
          <a:custGeom>
            <a:avLst/>
            <a:gdLst>
              <a:gd name="connsiteX0" fmla="*/ 5775 w 373633"/>
              <a:gd name="connsiteY0" fmla="*/ 132997 h 133369"/>
              <a:gd name="connsiteX1" fmla="*/ 351850 w 373633"/>
              <a:gd name="connsiteY1" fmla="*/ 9172 h 133369"/>
              <a:gd name="connsiteX2" fmla="*/ 339150 w 373633"/>
              <a:gd name="connsiteY2" fmla="*/ 9172 h 133369"/>
              <a:gd name="connsiteX3" fmla="*/ 107375 w 373633"/>
              <a:gd name="connsiteY3" fmla="*/ 34572 h 133369"/>
              <a:gd name="connsiteX4" fmla="*/ 199450 w 373633"/>
              <a:gd name="connsiteY4" fmla="*/ 34572 h 133369"/>
              <a:gd name="connsiteX5" fmla="*/ 139125 w 373633"/>
              <a:gd name="connsiteY5" fmla="*/ 47272 h 133369"/>
              <a:gd name="connsiteX6" fmla="*/ 5775 w 373633"/>
              <a:gd name="connsiteY6" fmla="*/ 132997 h 13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633" h="133369">
                <a:moveTo>
                  <a:pt x="5775" y="132997"/>
                </a:moveTo>
                <a:cubicBezTo>
                  <a:pt x="41229" y="126647"/>
                  <a:pt x="351850" y="9172"/>
                  <a:pt x="351850" y="9172"/>
                </a:cubicBezTo>
                <a:cubicBezTo>
                  <a:pt x="407413" y="-11466"/>
                  <a:pt x="339150" y="9172"/>
                  <a:pt x="339150" y="9172"/>
                </a:cubicBezTo>
                <a:lnTo>
                  <a:pt x="107375" y="34572"/>
                </a:lnTo>
                <a:cubicBezTo>
                  <a:pt x="84092" y="38805"/>
                  <a:pt x="194158" y="32455"/>
                  <a:pt x="199450" y="34572"/>
                </a:cubicBezTo>
                <a:cubicBezTo>
                  <a:pt x="204742" y="36689"/>
                  <a:pt x="169817" y="31926"/>
                  <a:pt x="139125" y="47272"/>
                </a:cubicBezTo>
                <a:cubicBezTo>
                  <a:pt x="108433" y="62618"/>
                  <a:pt x="-29679" y="139347"/>
                  <a:pt x="5775" y="132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71AF2928-BDA4-7995-F9F4-85B2C3C8DFD6}"/>
              </a:ext>
            </a:extLst>
          </p:cNvPr>
          <p:cNvSpPr/>
          <p:nvPr/>
        </p:nvSpPr>
        <p:spPr>
          <a:xfrm>
            <a:off x="5426197" y="5111924"/>
            <a:ext cx="543725" cy="349577"/>
          </a:xfrm>
          <a:custGeom>
            <a:avLst/>
            <a:gdLst>
              <a:gd name="connsiteX0" fmla="*/ 6228 w 543725"/>
              <a:gd name="connsiteY0" fmla="*/ 12526 h 349577"/>
              <a:gd name="connsiteX1" fmla="*/ 209428 w 543725"/>
              <a:gd name="connsiteY1" fmla="*/ 63326 h 349577"/>
              <a:gd name="connsiteX2" fmla="*/ 158628 w 543725"/>
              <a:gd name="connsiteY2" fmla="*/ 3001 h 349577"/>
              <a:gd name="connsiteX3" fmla="*/ 371353 w 543725"/>
              <a:gd name="connsiteY3" fmla="*/ 177626 h 349577"/>
              <a:gd name="connsiteX4" fmla="*/ 349128 w 543725"/>
              <a:gd name="connsiteY4" fmla="*/ 107776 h 349577"/>
              <a:gd name="connsiteX5" fmla="*/ 476128 w 543725"/>
              <a:gd name="connsiteY5" fmla="*/ 317326 h 349577"/>
              <a:gd name="connsiteX6" fmla="*/ 441203 w 543725"/>
              <a:gd name="connsiteY6" fmla="*/ 237951 h 349577"/>
              <a:gd name="connsiteX7" fmla="*/ 542803 w 543725"/>
              <a:gd name="connsiteY7" fmla="*/ 349076 h 349577"/>
              <a:gd name="connsiteX8" fmla="*/ 371353 w 543725"/>
              <a:gd name="connsiteY8" fmla="*/ 183976 h 349577"/>
              <a:gd name="connsiteX9" fmla="*/ 193553 w 543725"/>
              <a:gd name="connsiteY9" fmla="*/ 72851 h 349577"/>
              <a:gd name="connsiteX10" fmla="*/ 63378 w 543725"/>
              <a:gd name="connsiteY10" fmla="*/ 50626 h 349577"/>
              <a:gd name="connsiteX11" fmla="*/ 6228 w 543725"/>
              <a:gd name="connsiteY11" fmla="*/ 12526 h 34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3725" h="349577">
                <a:moveTo>
                  <a:pt x="6228" y="12526"/>
                </a:moveTo>
                <a:cubicBezTo>
                  <a:pt x="30570" y="14643"/>
                  <a:pt x="184028" y="64914"/>
                  <a:pt x="209428" y="63326"/>
                </a:cubicBezTo>
                <a:cubicBezTo>
                  <a:pt x="234828" y="61739"/>
                  <a:pt x="131641" y="-16049"/>
                  <a:pt x="158628" y="3001"/>
                </a:cubicBezTo>
                <a:cubicBezTo>
                  <a:pt x="185615" y="22051"/>
                  <a:pt x="339603" y="160164"/>
                  <a:pt x="371353" y="177626"/>
                </a:cubicBezTo>
                <a:cubicBezTo>
                  <a:pt x="403103" y="195088"/>
                  <a:pt x="331666" y="84493"/>
                  <a:pt x="349128" y="107776"/>
                </a:cubicBezTo>
                <a:cubicBezTo>
                  <a:pt x="366591" y="131059"/>
                  <a:pt x="460782" y="295630"/>
                  <a:pt x="476128" y="317326"/>
                </a:cubicBezTo>
                <a:cubicBezTo>
                  <a:pt x="491474" y="339022"/>
                  <a:pt x="430091" y="232659"/>
                  <a:pt x="441203" y="237951"/>
                </a:cubicBezTo>
                <a:cubicBezTo>
                  <a:pt x="452316" y="243243"/>
                  <a:pt x="554445" y="358072"/>
                  <a:pt x="542803" y="349076"/>
                </a:cubicBezTo>
                <a:cubicBezTo>
                  <a:pt x="531161" y="340080"/>
                  <a:pt x="429561" y="230013"/>
                  <a:pt x="371353" y="183976"/>
                </a:cubicBezTo>
                <a:cubicBezTo>
                  <a:pt x="313145" y="137939"/>
                  <a:pt x="244882" y="95076"/>
                  <a:pt x="193553" y="72851"/>
                </a:cubicBezTo>
                <a:cubicBezTo>
                  <a:pt x="142224" y="50626"/>
                  <a:pt x="91953" y="55388"/>
                  <a:pt x="63378" y="50626"/>
                </a:cubicBezTo>
                <a:cubicBezTo>
                  <a:pt x="34803" y="45864"/>
                  <a:pt x="-18114" y="10409"/>
                  <a:pt x="6228" y="12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0AC1A8B9-B8C5-56A4-34BA-3C6AC8C01C2A}"/>
              </a:ext>
            </a:extLst>
          </p:cNvPr>
          <p:cNvSpPr/>
          <p:nvPr/>
        </p:nvSpPr>
        <p:spPr>
          <a:xfrm>
            <a:off x="5489355" y="5127025"/>
            <a:ext cx="343490" cy="213327"/>
          </a:xfrm>
          <a:custGeom>
            <a:avLst/>
            <a:gdLst>
              <a:gd name="connsiteX0" fmla="*/ 220 w 343490"/>
              <a:gd name="connsiteY0" fmla="*/ 600 h 213327"/>
              <a:gd name="connsiteX1" fmla="*/ 174845 w 343490"/>
              <a:gd name="connsiteY1" fmla="*/ 48225 h 213327"/>
              <a:gd name="connsiteX2" fmla="*/ 174845 w 343490"/>
              <a:gd name="connsiteY2" fmla="*/ 32350 h 213327"/>
              <a:gd name="connsiteX3" fmla="*/ 295495 w 343490"/>
              <a:gd name="connsiteY3" fmla="*/ 121250 h 213327"/>
              <a:gd name="connsiteX4" fmla="*/ 276445 w 343490"/>
              <a:gd name="connsiteY4" fmla="*/ 111725 h 213327"/>
              <a:gd name="connsiteX5" fmla="*/ 343120 w 343490"/>
              <a:gd name="connsiteY5" fmla="*/ 213325 h 213327"/>
              <a:gd name="connsiteX6" fmla="*/ 241520 w 343490"/>
              <a:gd name="connsiteY6" fmla="*/ 114900 h 213327"/>
              <a:gd name="connsiteX7" fmla="*/ 158970 w 343490"/>
              <a:gd name="connsiteY7" fmla="*/ 83150 h 213327"/>
              <a:gd name="connsiteX8" fmla="*/ 114520 w 343490"/>
              <a:gd name="connsiteY8" fmla="*/ 51400 h 213327"/>
              <a:gd name="connsiteX9" fmla="*/ 219295 w 343490"/>
              <a:gd name="connsiteY9" fmla="*/ 89500 h 213327"/>
              <a:gd name="connsiteX10" fmla="*/ 220 w 343490"/>
              <a:gd name="connsiteY10" fmla="*/ 600 h 21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490" h="213327">
                <a:moveTo>
                  <a:pt x="220" y="600"/>
                </a:moveTo>
                <a:cubicBezTo>
                  <a:pt x="-7188" y="-6279"/>
                  <a:pt x="174845" y="48225"/>
                  <a:pt x="174845" y="48225"/>
                </a:cubicBezTo>
                <a:cubicBezTo>
                  <a:pt x="203949" y="53517"/>
                  <a:pt x="154737" y="20179"/>
                  <a:pt x="174845" y="32350"/>
                </a:cubicBezTo>
                <a:cubicBezTo>
                  <a:pt x="194953" y="44521"/>
                  <a:pt x="295495" y="121250"/>
                  <a:pt x="295495" y="121250"/>
                </a:cubicBezTo>
                <a:cubicBezTo>
                  <a:pt x="312428" y="134479"/>
                  <a:pt x="268508" y="96379"/>
                  <a:pt x="276445" y="111725"/>
                </a:cubicBezTo>
                <a:cubicBezTo>
                  <a:pt x="284382" y="127071"/>
                  <a:pt x="348941" y="212796"/>
                  <a:pt x="343120" y="213325"/>
                </a:cubicBezTo>
                <a:cubicBezTo>
                  <a:pt x="337299" y="213854"/>
                  <a:pt x="272212" y="136596"/>
                  <a:pt x="241520" y="114900"/>
                </a:cubicBezTo>
                <a:cubicBezTo>
                  <a:pt x="210828" y="93204"/>
                  <a:pt x="180137" y="93733"/>
                  <a:pt x="158970" y="83150"/>
                </a:cubicBezTo>
                <a:cubicBezTo>
                  <a:pt x="137803" y="72567"/>
                  <a:pt x="104466" y="50342"/>
                  <a:pt x="114520" y="51400"/>
                </a:cubicBezTo>
                <a:cubicBezTo>
                  <a:pt x="124574" y="52458"/>
                  <a:pt x="235170" y="96379"/>
                  <a:pt x="219295" y="89500"/>
                </a:cubicBezTo>
                <a:cubicBezTo>
                  <a:pt x="203420" y="82621"/>
                  <a:pt x="7628" y="7479"/>
                  <a:pt x="220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100F700-A669-4E44-3F47-B123737F2F53}"/>
              </a:ext>
            </a:extLst>
          </p:cNvPr>
          <p:cNvSpPr/>
          <p:nvPr/>
        </p:nvSpPr>
        <p:spPr>
          <a:xfrm>
            <a:off x="4948860" y="4702017"/>
            <a:ext cx="518513" cy="231934"/>
          </a:xfrm>
          <a:custGeom>
            <a:avLst/>
            <a:gdLst>
              <a:gd name="connsiteX0" fmla="*/ 965 w 518513"/>
              <a:gd name="connsiteY0" fmla="*/ 231933 h 231934"/>
              <a:gd name="connsiteX1" fmla="*/ 216865 w 518513"/>
              <a:gd name="connsiteY1" fmla="*/ 60483 h 231934"/>
              <a:gd name="connsiteX2" fmla="*/ 131140 w 518513"/>
              <a:gd name="connsiteY2" fmla="*/ 143033 h 231934"/>
              <a:gd name="connsiteX3" fmla="*/ 315290 w 518513"/>
              <a:gd name="connsiteY3" fmla="*/ 31908 h 231934"/>
              <a:gd name="connsiteX4" fmla="*/ 261315 w 518513"/>
              <a:gd name="connsiteY4" fmla="*/ 98583 h 231934"/>
              <a:gd name="connsiteX5" fmla="*/ 391490 w 518513"/>
              <a:gd name="connsiteY5" fmla="*/ 12858 h 231934"/>
              <a:gd name="connsiteX6" fmla="*/ 385140 w 518513"/>
              <a:gd name="connsiteY6" fmla="*/ 47783 h 231934"/>
              <a:gd name="connsiteX7" fmla="*/ 480390 w 518513"/>
              <a:gd name="connsiteY7" fmla="*/ 3333 h 231934"/>
              <a:gd name="connsiteX8" fmla="*/ 435940 w 518513"/>
              <a:gd name="connsiteY8" fmla="*/ 76358 h 231934"/>
              <a:gd name="connsiteX9" fmla="*/ 518490 w 518513"/>
              <a:gd name="connsiteY9" fmla="*/ 158 h 231934"/>
              <a:gd name="connsiteX10" fmla="*/ 426415 w 518513"/>
              <a:gd name="connsiteY10" fmla="*/ 57308 h 231934"/>
              <a:gd name="connsiteX11" fmla="*/ 293065 w 518513"/>
              <a:gd name="connsiteY11" fmla="*/ 89058 h 231934"/>
              <a:gd name="connsiteX12" fmla="*/ 318465 w 518513"/>
              <a:gd name="connsiteY12" fmla="*/ 63658 h 231934"/>
              <a:gd name="connsiteX13" fmla="*/ 965 w 518513"/>
              <a:gd name="connsiteY13" fmla="*/ 231933 h 23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8513" h="231934">
                <a:moveTo>
                  <a:pt x="965" y="231933"/>
                </a:moveTo>
                <a:cubicBezTo>
                  <a:pt x="-15968" y="231404"/>
                  <a:pt x="195169" y="75300"/>
                  <a:pt x="216865" y="60483"/>
                </a:cubicBezTo>
                <a:cubicBezTo>
                  <a:pt x="238561" y="45666"/>
                  <a:pt x="114736" y="147796"/>
                  <a:pt x="131140" y="143033"/>
                </a:cubicBezTo>
                <a:cubicBezTo>
                  <a:pt x="147544" y="138270"/>
                  <a:pt x="293594" y="39316"/>
                  <a:pt x="315290" y="31908"/>
                </a:cubicBezTo>
                <a:cubicBezTo>
                  <a:pt x="336986" y="24500"/>
                  <a:pt x="248615" y="101758"/>
                  <a:pt x="261315" y="98583"/>
                </a:cubicBezTo>
                <a:cubicBezTo>
                  <a:pt x="274015" y="95408"/>
                  <a:pt x="370852" y="21325"/>
                  <a:pt x="391490" y="12858"/>
                </a:cubicBezTo>
                <a:cubicBezTo>
                  <a:pt x="412128" y="4391"/>
                  <a:pt x="370323" y="49370"/>
                  <a:pt x="385140" y="47783"/>
                </a:cubicBezTo>
                <a:cubicBezTo>
                  <a:pt x="399957" y="46196"/>
                  <a:pt x="471923" y="-1430"/>
                  <a:pt x="480390" y="3333"/>
                </a:cubicBezTo>
                <a:cubicBezTo>
                  <a:pt x="488857" y="8096"/>
                  <a:pt x="429590" y="76887"/>
                  <a:pt x="435940" y="76358"/>
                </a:cubicBezTo>
                <a:cubicBezTo>
                  <a:pt x="442290" y="75829"/>
                  <a:pt x="520077" y="3333"/>
                  <a:pt x="518490" y="158"/>
                </a:cubicBezTo>
                <a:cubicBezTo>
                  <a:pt x="516903" y="-3017"/>
                  <a:pt x="463986" y="42491"/>
                  <a:pt x="426415" y="57308"/>
                </a:cubicBezTo>
                <a:cubicBezTo>
                  <a:pt x="388844" y="72125"/>
                  <a:pt x="311056" y="88000"/>
                  <a:pt x="293065" y="89058"/>
                </a:cubicBezTo>
                <a:cubicBezTo>
                  <a:pt x="275074" y="90116"/>
                  <a:pt x="366619" y="43550"/>
                  <a:pt x="318465" y="63658"/>
                </a:cubicBezTo>
                <a:cubicBezTo>
                  <a:pt x="270311" y="83766"/>
                  <a:pt x="17898" y="232462"/>
                  <a:pt x="965" y="231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BAA1740-5B87-F470-B29E-2A9F5590C2FC}"/>
              </a:ext>
            </a:extLst>
          </p:cNvPr>
          <p:cNvSpPr/>
          <p:nvPr/>
        </p:nvSpPr>
        <p:spPr>
          <a:xfrm>
            <a:off x="5257144" y="4718262"/>
            <a:ext cx="413409" cy="124193"/>
          </a:xfrm>
          <a:custGeom>
            <a:avLst/>
            <a:gdLst>
              <a:gd name="connsiteX0" fmla="*/ 656 w 413409"/>
              <a:gd name="connsiteY0" fmla="*/ 123613 h 124193"/>
              <a:gd name="connsiteX1" fmla="*/ 289581 w 413409"/>
              <a:gd name="connsiteY1" fmla="*/ 2963 h 124193"/>
              <a:gd name="connsiteX2" fmla="*/ 273706 w 413409"/>
              <a:gd name="connsiteY2" fmla="*/ 34713 h 124193"/>
              <a:gd name="connsiteX3" fmla="*/ 308631 w 413409"/>
              <a:gd name="connsiteY3" fmla="*/ 9313 h 124193"/>
              <a:gd name="connsiteX4" fmla="*/ 413406 w 413409"/>
              <a:gd name="connsiteY4" fmla="*/ 63288 h 124193"/>
              <a:gd name="connsiteX5" fmla="*/ 311806 w 413409"/>
              <a:gd name="connsiteY5" fmla="*/ 22013 h 124193"/>
              <a:gd name="connsiteX6" fmla="*/ 213381 w 413409"/>
              <a:gd name="connsiteY6" fmla="*/ 47413 h 124193"/>
              <a:gd name="connsiteX7" fmla="*/ 656 w 413409"/>
              <a:gd name="connsiteY7" fmla="*/ 123613 h 12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409" h="124193">
                <a:moveTo>
                  <a:pt x="656" y="123613"/>
                </a:moveTo>
                <a:cubicBezTo>
                  <a:pt x="13356" y="116205"/>
                  <a:pt x="244073" y="17780"/>
                  <a:pt x="289581" y="2963"/>
                </a:cubicBezTo>
                <a:cubicBezTo>
                  <a:pt x="335089" y="-11854"/>
                  <a:pt x="270531" y="33655"/>
                  <a:pt x="273706" y="34713"/>
                </a:cubicBezTo>
                <a:cubicBezTo>
                  <a:pt x="276881" y="35771"/>
                  <a:pt x="285348" y="4550"/>
                  <a:pt x="308631" y="9313"/>
                </a:cubicBezTo>
                <a:cubicBezTo>
                  <a:pt x="331914" y="14075"/>
                  <a:pt x="412877" y="61171"/>
                  <a:pt x="413406" y="63288"/>
                </a:cubicBezTo>
                <a:cubicBezTo>
                  <a:pt x="413935" y="65405"/>
                  <a:pt x="345144" y="24659"/>
                  <a:pt x="311806" y="22013"/>
                </a:cubicBezTo>
                <a:cubicBezTo>
                  <a:pt x="278469" y="19367"/>
                  <a:pt x="263652" y="29421"/>
                  <a:pt x="213381" y="47413"/>
                </a:cubicBezTo>
                <a:cubicBezTo>
                  <a:pt x="163110" y="65405"/>
                  <a:pt x="-12044" y="131021"/>
                  <a:pt x="656" y="123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0C418D4-D9D8-05F7-9927-8BDD0AC203F8}"/>
              </a:ext>
            </a:extLst>
          </p:cNvPr>
          <p:cNvSpPr/>
          <p:nvPr/>
        </p:nvSpPr>
        <p:spPr>
          <a:xfrm>
            <a:off x="5167749" y="4778167"/>
            <a:ext cx="388723" cy="146363"/>
          </a:xfrm>
          <a:custGeom>
            <a:avLst/>
            <a:gdLst>
              <a:gd name="connsiteX0" fmla="*/ 1151 w 388723"/>
              <a:gd name="connsiteY0" fmla="*/ 79583 h 146363"/>
              <a:gd name="connsiteX1" fmla="*/ 264676 w 388723"/>
              <a:gd name="connsiteY1" fmla="*/ 146258 h 146363"/>
              <a:gd name="connsiteX2" fmla="*/ 182126 w 388723"/>
              <a:gd name="connsiteY2" fmla="*/ 95458 h 146363"/>
              <a:gd name="connsiteX3" fmla="*/ 305951 w 388723"/>
              <a:gd name="connsiteY3" fmla="*/ 114508 h 146363"/>
              <a:gd name="connsiteX4" fmla="*/ 271026 w 388723"/>
              <a:gd name="connsiteY4" fmla="*/ 66883 h 146363"/>
              <a:gd name="connsiteX5" fmla="*/ 388501 w 388723"/>
              <a:gd name="connsiteY5" fmla="*/ 101808 h 146363"/>
              <a:gd name="connsiteX6" fmla="*/ 302776 w 388723"/>
              <a:gd name="connsiteY6" fmla="*/ 47833 h 146363"/>
              <a:gd name="connsiteX7" fmla="*/ 226576 w 388723"/>
              <a:gd name="connsiteY7" fmla="*/ 208 h 146363"/>
              <a:gd name="connsiteX8" fmla="*/ 321826 w 388723"/>
              <a:gd name="connsiteY8" fmla="*/ 66883 h 146363"/>
              <a:gd name="connsiteX9" fmla="*/ 264676 w 388723"/>
              <a:gd name="connsiteY9" fmla="*/ 82758 h 146363"/>
              <a:gd name="connsiteX10" fmla="*/ 198001 w 388723"/>
              <a:gd name="connsiteY10" fmla="*/ 117683 h 146363"/>
              <a:gd name="connsiteX11" fmla="*/ 112276 w 388723"/>
              <a:gd name="connsiteY11" fmla="*/ 41483 h 146363"/>
              <a:gd name="connsiteX12" fmla="*/ 166251 w 388723"/>
              <a:gd name="connsiteY12" fmla="*/ 114508 h 146363"/>
              <a:gd name="connsiteX13" fmla="*/ 1151 w 388723"/>
              <a:gd name="connsiteY13" fmla="*/ 79583 h 14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8723" h="146363">
                <a:moveTo>
                  <a:pt x="1151" y="79583"/>
                </a:moveTo>
                <a:cubicBezTo>
                  <a:pt x="17555" y="84875"/>
                  <a:pt x="234514" y="143612"/>
                  <a:pt x="264676" y="146258"/>
                </a:cubicBezTo>
                <a:cubicBezTo>
                  <a:pt x="294838" y="148904"/>
                  <a:pt x="175247" y="100750"/>
                  <a:pt x="182126" y="95458"/>
                </a:cubicBezTo>
                <a:cubicBezTo>
                  <a:pt x="189005" y="90166"/>
                  <a:pt x="291134" y="119271"/>
                  <a:pt x="305951" y="114508"/>
                </a:cubicBezTo>
                <a:cubicBezTo>
                  <a:pt x="320768" y="109745"/>
                  <a:pt x="257268" y="69000"/>
                  <a:pt x="271026" y="66883"/>
                </a:cubicBezTo>
                <a:cubicBezTo>
                  <a:pt x="284784" y="64766"/>
                  <a:pt x="383209" y="104983"/>
                  <a:pt x="388501" y="101808"/>
                </a:cubicBezTo>
                <a:cubicBezTo>
                  <a:pt x="393793" y="98633"/>
                  <a:pt x="302776" y="47833"/>
                  <a:pt x="302776" y="47833"/>
                </a:cubicBezTo>
                <a:cubicBezTo>
                  <a:pt x="275789" y="30900"/>
                  <a:pt x="223401" y="-2967"/>
                  <a:pt x="226576" y="208"/>
                </a:cubicBezTo>
                <a:cubicBezTo>
                  <a:pt x="229751" y="3383"/>
                  <a:pt x="315476" y="53125"/>
                  <a:pt x="321826" y="66883"/>
                </a:cubicBezTo>
                <a:cubicBezTo>
                  <a:pt x="328176" y="80641"/>
                  <a:pt x="285314" y="74291"/>
                  <a:pt x="264676" y="82758"/>
                </a:cubicBezTo>
                <a:cubicBezTo>
                  <a:pt x="244038" y="91225"/>
                  <a:pt x="223401" y="124562"/>
                  <a:pt x="198001" y="117683"/>
                </a:cubicBezTo>
                <a:cubicBezTo>
                  <a:pt x="172601" y="110804"/>
                  <a:pt x="117568" y="42012"/>
                  <a:pt x="112276" y="41483"/>
                </a:cubicBezTo>
                <a:cubicBezTo>
                  <a:pt x="106984" y="40954"/>
                  <a:pt x="183713" y="106041"/>
                  <a:pt x="166251" y="114508"/>
                </a:cubicBezTo>
                <a:cubicBezTo>
                  <a:pt x="148789" y="122975"/>
                  <a:pt x="-15253" y="74291"/>
                  <a:pt x="1151" y="79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85571A7-CEB0-B884-3474-D5B077DE9160}"/>
              </a:ext>
            </a:extLst>
          </p:cNvPr>
          <p:cNvSpPr/>
          <p:nvPr/>
        </p:nvSpPr>
        <p:spPr>
          <a:xfrm>
            <a:off x="5860382" y="4805712"/>
            <a:ext cx="153287" cy="217230"/>
          </a:xfrm>
          <a:custGeom>
            <a:avLst/>
            <a:gdLst>
              <a:gd name="connsiteX0" fmla="*/ 668 w 153287"/>
              <a:gd name="connsiteY0" fmla="*/ 1238 h 217230"/>
              <a:gd name="connsiteX1" fmla="*/ 118143 w 153287"/>
              <a:gd name="connsiteY1" fmla="*/ 128238 h 217230"/>
              <a:gd name="connsiteX2" fmla="*/ 118143 w 153287"/>
              <a:gd name="connsiteY2" fmla="*/ 96488 h 217230"/>
              <a:gd name="connsiteX3" fmla="*/ 153068 w 153287"/>
              <a:gd name="connsiteY3" fmla="*/ 217138 h 217230"/>
              <a:gd name="connsiteX4" fmla="*/ 99093 w 153287"/>
              <a:gd name="connsiteY4" fmla="*/ 115538 h 217230"/>
              <a:gd name="connsiteX5" fmla="*/ 70518 w 153287"/>
              <a:gd name="connsiteY5" fmla="*/ 64738 h 217230"/>
              <a:gd name="connsiteX6" fmla="*/ 668 w 153287"/>
              <a:gd name="connsiteY6" fmla="*/ 1238 h 21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287" h="217230">
                <a:moveTo>
                  <a:pt x="668" y="1238"/>
                </a:moveTo>
                <a:cubicBezTo>
                  <a:pt x="8605" y="11821"/>
                  <a:pt x="98564" y="112363"/>
                  <a:pt x="118143" y="128238"/>
                </a:cubicBezTo>
                <a:cubicBezTo>
                  <a:pt x="137722" y="144113"/>
                  <a:pt x="112322" y="81671"/>
                  <a:pt x="118143" y="96488"/>
                </a:cubicBezTo>
                <a:cubicBezTo>
                  <a:pt x="123964" y="111305"/>
                  <a:pt x="156243" y="213963"/>
                  <a:pt x="153068" y="217138"/>
                </a:cubicBezTo>
                <a:cubicBezTo>
                  <a:pt x="149893" y="220313"/>
                  <a:pt x="112851" y="140938"/>
                  <a:pt x="99093" y="115538"/>
                </a:cubicBezTo>
                <a:cubicBezTo>
                  <a:pt x="85335" y="90138"/>
                  <a:pt x="83218" y="78496"/>
                  <a:pt x="70518" y="64738"/>
                </a:cubicBezTo>
                <a:cubicBezTo>
                  <a:pt x="57818" y="50980"/>
                  <a:pt x="-7269" y="-9345"/>
                  <a:pt x="668" y="1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CE02067-4392-F227-64B6-232C103A929D}"/>
              </a:ext>
            </a:extLst>
          </p:cNvPr>
          <p:cNvSpPr/>
          <p:nvPr/>
        </p:nvSpPr>
        <p:spPr>
          <a:xfrm>
            <a:off x="5522038" y="4762459"/>
            <a:ext cx="389918" cy="111368"/>
          </a:xfrm>
          <a:custGeom>
            <a:avLst/>
            <a:gdLst>
              <a:gd name="connsiteX0" fmla="*/ 2462 w 389918"/>
              <a:gd name="connsiteY0" fmla="*/ 41 h 111368"/>
              <a:gd name="connsiteX1" fmla="*/ 250112 w 389918"/>
              <a:gd name="connsiteY1" fmla="*/ 57191 h 111368"/>
              <a:gd name="connsiteX2" fmla="*/ 234237 w 389918"/>
              <a:gd name="connsiteY2" fmla="*/ 15916 h 111368"/>
              <a:gd name="connsiteX3" fmla="*/ 389812 w 389918"/>
              <a:gd name="connsiteY3" fmla="*/ 111166 h 111368"/>
              <a:gd name="connsiteX4" fmla="*/ 256462 w 389918"/>
              <a:gd name="connsiteY4" fmla="*/ 41316 h 111368"/>
              <a:gd name="connsiteX5" fmla="*/ 129462 w 389918"/>
              <a:gd name="connsiteY5" fmla="*/ 47666 h 111368"/>
              <a:gd name="connsiteX6" fmla="*/ 2462 w 389918"/>
              <a:gd name="connsiteY6" fmla="*/ 41 h 11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18" h="111368">
                <a:moveTo>
                  <a:pt x="2462" y="41"/>
                </a:moveTo>
                <a:cubicBezTo>
                  <a:pt x="22570" y="1629"/>
                  <a:pt x="211483" y="54545"/>
                  <a:pt x="250112" y="57191"/>
                </a:cubicBezTo>
                <a:cubicBezTo>
                  <a:pt x="288741" y="59837"/>
                  <a:pt x="210954" y="6920"/>
                  <a:pt x="234237" y="15916"/>
                </a:cubicBezTo>
                <a:cubicBezTo>
                  <a:pt x="257520" y="24912"/>
                  <a:pt x="386108" y="106933"/>
                  <a:pt x="389812" y="111166"/>
                </a:cubicBezTo>
                <a:cubicBezTo>
                  <a:pt x="393516" y="115399"/>
                  <a:pt x="299854" y="51899"/>
                  <a:pt x="256462" y="41316"/>
                </a:cubicBezTo>
                <a:cubicBezTo>
                  <a:pt x="213070" y="30733"/>
                  <a:pt x="168091" y="51899"/>
                  <a:pt x="129462" y="47666"/>
                </a:cubicBezTo>
                <a:cubicBezTo>
                  <a:pt x="90833" y="43433"/>
                  <a:pt x="-17646" y="-1547"/>
                  <a:pt x="2462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2EFFBB79-A9B1-C02D-3453-4F5712634D42}"/>
              </a:ext>
            </a:extLst>
          </p:cNvPr>
          <p:cNvSpPr/>
          <p:nvPr/>
        </p:nvSpPr>
        <p:spPr>
          <a:xfrm>
            <a:off x="5512542" y="4792900"/>
            <a:ext cx="386641" cy="207741"/>
          </a:xfrm>
          <a:custGeom>
            <a:avLst/>
            <a:gdLst>
              <a:gd name="connsiteX0" fmla="*/ 2433 w 386641"/>
              <a:gd name="connsiteY0" fmla="*/ 1350 h 207741"/>
              <a:gd name="connsiteX1" fmla="*/ 221508 w 386641"/>
              <a:gd name="connsiteY1" fmla="*/ 128350 h 207741"/>
              <a:gd name="connsiteX2" fmla="*/ 259608 w 386641"/>
              <a:gd name="connsiteY2" fmla="*/ 179150 h 207741"/>
              <a:gd name="connsiteX3" fmla="*/ 269133 w 386641"/>
              <a:gd name="connsiteY3" fmla="*/ 153750 h 207741"/>
              <a:gd name="connsiteX4" fmla="*/ 386608 w 386641"/>
              <a:gd name="connsiteY4" fmla="*/ 207725 h 207741"/>
              <a:gd name="connsiteX5" fmla="*/ 256433 w 386641"/>
              <a:gd name="connsiteY5" fmla="*/ 147400 h 207741"/>
              <a:gd name="connsiteX6" fmla="*/ 113558 w 386641"/>
              <a:gd name="connsiteY6" fmla="*/ 64850 h 207741"/>
              <a:gd name="connsiteX7" fmla="*/ 2433 w 386641"/>
              <a:gd name="connsiteY7" fmla="*/ 1350 h 20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641" h="207741">
                <a:moveTo>
                  <a:pt x="2433" y="1350"/>
                </a:moveTo>
                <a:cubicBezTo>
                  <a:pt x="20425" y="11933"/>
                  <a:pt x="178646" y="98717"/>
                  <a:pt x="221508" y="128350"/>
                </a:cubicBezTo>
                <a:cubicBezTo>
                  <a:pt x="264370" y="157983"/>
                  <a:pt x="251671" y="174917"/>
                  <a:pt x="259608" y="179150"/>
                </a:cubicBezTo>
                <a:cubicBezTo>
                  <a:pt x="267545" y="183383"/>
                  <a:pt x="247966" y="148988"/>
                  <a:pt x="269133" y="153750"/>
                </a:cubicBezTo>
                <a:cubicBezTo>
                  <a:pt x="290300" y="158512"/>
                  <a:pt x="388725" y="208783"/>
                  <a:pt x="386608" y="207725"/>
                </a:cubicBezTo>
                <a:cubicBezTo>
                  <a:pt x="384491" y="206667"/>
                  <a:pt x="301941" y="171212"/>
                  <a:pt x="256433" y="147400"/>
                </a:cubicBezTo>
                <a:cubicBezTo>
                  <a:pt x="210925" y="123588"/>
                  <a:pt x="156421" y="84429"/>
                  <a:pt x="113558" y="64850"/>
                </a:cubicBezTo>
                <a:cubicBezTo>
                  <a:pt x="70696" y="45271"/>
                  <a:pt x="-15559" y="-9233"/>
                  <a:pt x="2433" y="1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F6270924-D33B-1865-ECF1-3A4B8A10BF77}"/>
              </a:ext>
            </a:extLst>
          </p:cNvPr>
          <p:cNvSpPr/>
          <p:nvPr/>
        </p:nvSpPr>
        <p:spPr>
          <a:xfrm>
            <a:off x="5559127" y="4844941"/>
            <a:ext cx="181345" cy="98557"/>
          </a:xfrm>
          <a:custGeom>
            <a:avLst/>
            <a:gdLst>
              <a:gd name="connsiteX0" fmla="*/ 298 w 181345"/>
              <a:gd name="connsiteY0" fmla="*/ 41384 h 98557"/>
              <a:gd name="connsiteX1" fmla="*/ 108248 w 181345"/>
              <a:gd name="connsiteY1" fmla="*/ 41384 h 98557"/>
              <a:gd name="connsiteX2" fmla="*/ 181273 w 181345"/>
              <a:gd name="connsiteY2" fmla="*/ 98534 h 98557"/>
              <a:gd name="connsiteX3" fmla="*/ 95548 w 181345"/>
              <a:gd name="connsiteY3" fmla="*/ 47734 h 98557"/>
              <a:gd name="connsiteX4" fmla="*/ 63798 w 181345"/>
              <a:gd name="connsiteY4" fmla="*/ 109 h 98557"/>
              <a:gd name="connsiteX5" fmla="*/ 76498 w 181345"/>
              <a:gd name="connsiteY5" fmla="*/ 35034 h 98557"/>
              <a:gd name="connsiteX6" fmla="*/ 298 w 181345"/>
              <a:gd name="connsiteY6" fmla="*/ 41384 h 9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345" h="98557">
                <a:moveTo>
                  <a:pt x="298" y="41384"/>
                </a:moveTo>
                <a:cubicBezTo>
                  <a:pt x="5589" y="42442"/>
                  <a:pt x="78086" y="31859"/>
                  <a:pt x="108248" y="41384"/>
                </a:cubicBezTo>
                <a:cubicBezTo>
                  <a:pt x="138410" y="50909"/>
                  <a:pt x="183390" y="97476"/>
                  <a:pt x="181273" y="98534"/>
                </a:cubicBezTo>
                <a:cubicBezTo>
                  <a:pt x="179156" y="99592"/>
                  <a:pt x="115127" y="64138"/>
                  <a:pt x="95548" y="47734"/>
                </a:cubicBezTo>
                <a:cubicBezTo>
                  <a:pt x="75969" y="31330"/>
                  <a:pt x="66973" y="2226"/>
                  <a:pt x="63798" y="109"/>
                </a:cubicBezTo>
                <a:cubicBezTo>
                  <a:pt x="60623" y="-2008"/>
                  <a:pt x="91315" y="27096"/>
                  <a:pt x="76498" y="35034"/>
                </a:cubicBezTo>
                <a:cubicBezTo>
                  <a:pt x="61681" y="42972"/>
                  <a:pt x="-4993" y="40326"/>
                  <a:pt x="298" y="41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397567D2-5903-437F-6F11-0D2871D8CB06}"/>
              </a:ext>
            </a:extLst>
          </p:cNvPr>
          <p:cNvSpPr/>
          <p:nvPr/>
        </p:nvSpPr>
        <p:spPr>
          <a:xfrm>
            <a:off x="7032546" y="4888708"/>
            <a:ext cx="416013" cy="141083"/>
          </a:xfrm>
          <a:custGeom>
            <a:avLst/>
            <a:gdLst>
              <a:gd name="connsiteX0" fmla="*/ 79 w 416013"/>
              <a:gd name="connsiteY0" fmla="*/ 61117 h 141083"/>
              <a:gd name="connsiteX1" fmla="*/ 149304 w 416013"/>
              <a:gd name="connsiteY1" fmla="*/ 792 h 141083"/>
              <a:gd name="connsiteX2" fmla="*/ 158829 w 416013"/>
              <a:gd name="connsiteY2" fmla="*/ 26192 h 141083"/>
              <a:gd name="connsiteX3" fmla="*/ 200104 w 416013"/>
              <a:gd name="connsiteY3" fmla="*/ 19842 h 141083"/>
              <a:gd name="connsiteX4" fmla="*/ 187404 w 416013"/>
              <a:gd name="connsiteY4" fmla="*/ 61117 h 141083"/>
              <a:gd name="connsiteX5" fmla="*/ 238204 w 416013"/>
              <a:gd name="connsiteY5" fmla="*/ 35717 h 141083"/>
              <a:gd name="connsiteX6" fmla="*/ 330279 w 416013"/>
              <a:gd name="connsiteY6" fmla="*/ 92867 h 141083"/>
              <a:gd name="connsiteX7" fmla="*/ 314404 w 416013"/>
              <a:gd name="connsiteY7" fmla="*/ 54767 h 141083"/>
              <a:gd name="connsiteX8" fmla="*/ 416004 w 416013"/>
              <a:gd name="connsiteY8" fmla="*/ 140492 h 141083"/>
              <a:gd name="connsiteX9" fmla="*/ 308054 w 416013"/>
              <a:gd name="connsiteY9" fmla="*/ 89692 h 141083"/>
              <a:gd name="connsiteX10" fmla="*/ 171529 w 416013"/>
              <a:gd name="connsiteY10" fmla="*/ 32542 h 141083"/>
              <a:gd name="connsiteX11" fmla="*/ 79 w 416013"/>
              <a:gd name="connsiteY11" fmla="*/ 61117 h 14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6013" h="141083">
                <a:moveTo>
                  <a:pt x="79" y="61117"/>
                </a:moveTo>
                <a:cubicBezTo>
                  <a:pt x="-3625" y="55825"/>
                  <a:pt x="122846" y="6613"/>
                  <a:pt x="149304" y="792"/>
                </a:cubicBezTo>
                <a:cubicBezTo>
                  <a:pt x="175762" y="-5029"/>
                  <a:pt x="150362" y="23017"/>
                  <a:pt x="158829" y="26192"/>
                </a:cubicBezTo>
                <a:cubicBezTo>
                  <a:pt x="167296" y="29367"/>
                  <a:pt x="195342" y="14021"/>
                  <a:pt x="200104" y="19842"/>
                </a:cubicBezTo>
                <a:cubicBezTo>
                  <a:pt x="204866" y="25663"/>
                  <a:pt x="181054" y="58471"/>
                  <a:pt x="187404" y="61117"/>
                </a:cubicBezTo>
                <a:cubicBezTo>
                  <a:pt x="193754" y="63763"/>
                  <a:pt x="214391" y="30425"/>
                  <a:pt x="238204" y="35717"/>
                </a:cubicBezTo>
                <a:cubicBezTo>
                  <a:pt x="262017" y="41009"/>
                  <a:pt x="317579" y="89692"/>
                  <a:pt x="330279" y="92867"/>
                </a:cubicBezTo>
                <a:cubicBezTo>
                  <a:pt x="342979" y="96042"/>
                  <a:pt x="300117" y="46830"/>
                  <a:pt x="314404" y="54767"/>
                </a:cubicBezTo>
                <a:cubicBezTo>
                  <a:pt x="328691" y="62704"/>
                  <a:pt x="417062" y="134671"/>
                  <a:pt x="416004" y="140492"/>
                </a:cubicBezTo>
                <a:cubicBezTo>
                  <a:pt x="414946" y="146313"/>
                  <a:pt x="348800" y="107684"/>
                  <a:pt x="308054" y="89692"/>
                </a:cubicBezTo>
                <a:cubicBezTo>
                  <a:pt x="267308" y="71700"/>
                  <a:pt x="217037" y="40479"/>
                  <a:pt x="171529" y="32542"/>
                </a:cubicBezTo>
                <a:cubicBezTo>
                  <a:pt x="126021" y="24605"/>
                  <a:pt x="3783" y="66409"/>
                  <a:pt x="79" y="61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D3AA92DC-CE21-B630-6DCA-3E697531682A}"/>
              </a:ext>
            </a:extLst>
          </p:cNvPr>
          <p:cNvSpPr/>
          <p:nvPr/>
        </p:nvSpPr>
        <p:spPr>
          <a:xfrm>
            <a:off x="6955943" y="4991075"/>
            <a:ext cx="502866" cy="155900"/>
          </a:xfrm>
          <a:custGeom>
            <a:avLst/>
            <a:gdLst>
              <a:gd name="connsiteX0" fmla="*/ 482 w 502866"/>
              <a:gd name="connsiteY0" fmla="*/ 63525 h 155900"/>
              <a:gd name="connsiteX1" fmla="*/ 244957 w 502866"/>
              <a:gd name="connsiteY1" fmla="*/ 3200 h 155900"/>
              <a:gd name="connsiteX2" fmla="*/ 219557 w 502866"/>
              <a:gd name="connsiteY2" fmla="*/ 25425 h 155900"/>
              <a:gd name="connsiteX3" fmla="*/ 289407 w 502866"/>
              <a:gd name="connsiteY3" fmla="*/ 38125 h 155900"/>
              <a:gd name="connsiteX4" fmla="*/ 283057 w 502866"/>
              <a:gd name="connsiteY4" fmla="*/ 31775 h 155900"/>
              <a:gd name="connsiteX5" fmla="*/ 435457 w 502866"/>
              <a:gd name="connsiteY5" fmla="*/ 12725 h 155900"/>
              <a:gd name="connsiteX6" fmla="*/ 298932 w 502866"/>
              <a:gd name="connsiteY6" fmla="*/ 69875 h 155900"/>
              <a:gd name="connsiteX7" fmla="*/ 384657 w 502866"/>
              <a:gd name="connsiteY7" fmla="*/ 66700 h 155900"/>
              <a:gd name="connsiteX8" fmla="*/ 321157 w 502866"/>
              <a:gd name="connsiteY8" fmla="*/ 155600 h 155900"/>
              <a:gd name="connsiteX9" fmla="*/ 502132 w 502866"/>
              <a:gd name="connsiteY9" fmla="*/ 31775 h 155900"/>
              <a:gd name="connsiteX10" fmla="*/ 384657 w 502866"/>
              <a:gd name="connsiteY10" fmla="*/ 88925 h 155900"/>
              <a:gd name="connsiteX11" fmla="*/ 375132 w 502866"/>
              <a:gd name="connsiteY11" fmla="*/ 6375 h 155900"/>
              <a:gd name="connsiteX12" fmla="*/ 187807 w 502866"/>
              <a:gd name="connsiteY12" fmla="*/ 12725 h 155900"/>
              <a:gd name="connsiteX13" fmla="*/ 482 w 502866"/>
              <a:gd name="connsiteY13" fmla="*/ 63525 h 15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2866" h="155900">
                <a:moveTo>
                  <a:pt x="482" y="63525"/>
                </a:moveTo>
                <a:cubicBezTo>
                  <a:pt x="10007" y="61937"/>
                  <a:pt x="208445" y="9550"/>
                  <a:pt x="244957" y="3200"/>
                </a:cubicBezTo>
                <a:cubicBezTo>
                  <a:pt x="281469" y="-3150"/>
                  <a:pt x="212149" y="19604"/>
                  <a:pt x="219557" y="25425"/>
                </a:cubicBezTo>
                <a:cubicBezTo>
                  <a:pt x="226965" y="31246"/>
                  <a:pt x="278824" y="37067"/>
                  <a:pt x="289407" y="38125"/>
                </a:cubicBezTo>
                <a:cubicBezTo>
                  <a:pt x="299990" y="39183"/>
                  <a:pt x="258715" y="36008"/>
                  <a:pt x="283057" y="31775"/>
                </a:cubicBezTo>
                <a:cubicBezTo>
                  <a:pt x="307399" y="27542"/>
                  <a:pt x="432811" y="6375"/>
                  <a:pt x="435457" y="12725"/>
                </a:cubicBezTo>
                <a:cubicBezTo>
                  <a:pt x="438103" y="19075"/>
                  <a:pt x="307399" y="60879"/>
                  <a:pt x="298932" y="69875"/>
                </a:cubicBezTo>
                <a:cubicBezTo>
                  <a:pt x="290465" y="78871"/>
                  <a:pt x="380953" y="52413"/>
                  <a:pt x="384657" y="66700"/>
                </a:cubicBezTo>
                <a:cubicBezTo>
                  <a:pt x="388361" y="80987"/>
                  <a:pt x="301578" y="161421"/>
                  <a:pt x="321157" y="155600"/>
                </a:cubicBezTo>
                <a:cubicBezTo>
                  <a:pt x="340736" y="149779"/>
                  <a:pt x="491549" y="42887"/>
                  <a:pt x="502132" y="31775"/>
                </a:cubicBezTo>
                <a:cubicBezTo>
                  <a:pt x="512715" y="20663"/>
                  <a:pt x="405824" y="93158"/>
                  <a:pt x="384657" y="88925"/>
                </a:cubicBezTo>
                <a:cubicBezTo>
                  <a:pt x="363490" y="84692"/>
                  <a:pt x="407940" y="19075"/>
                  <a:pt x="375132" y="6375"/>
                </a:cubicBezTo>
                <a:cubicBezTo>
                  <a:pt x="342324" y="-6325"/>
                  <a:pt x="250778" y="2142"/>
                  <a:pt x="187807" y="12725"/>
                </a:cubicBezTo>
                <a:cubicBezTo>
                  <a:pt x="124836" y="23308"/>
                  <a:pt x="-9043" y="65113"/>
                  <a:pt x="482" y="63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06291C4-D8EC-B981-B4A8-C85C0528A75E}"/>
              </a:ext>
            </a:extLst>
          </p:cNvPr>
          <p:cNvSpPr/>
          <p:nvPr/>
        </p:nvSpPr>
        <p:spPr>
          <a:xfrm>
            <a:off x="6644343" y="5273382"/>
            <a:ext cx="582013" cy="257920"/>
          </a:xfrm>
          <a:custGeom>
            <a:avLst/>
            <a:gdLst>
              <a:gd name="connsiteX0" fmla="*/ 932 w 582013"/>
              <a:gd name="connsiteY0" fmla="*/ 257468 h 257920"/>
              <a:gd name="connsiteX1" fmla="*/ 302557 w 582013"/>
              <a:gd name="connsiteY1" fmla="*/ 9818 h 257920"/>
              <a:gd name="connsiteX2" fmla="*/ 197782 w 582013"/>
              <a:gd name="connsiteY2" fmla="*/ 111418 h 257920"/>
              <a:gd name="connsiteX3" fmla="*/ 400982 w 582013"/>
              <a:gd name="connsiteY3" fmla="*/ 16168 h 257920"/>
              <a:gd name="connsiteX4" fmla="*/ 356532 w 582013"/>
              <a:gd name="connsiteY4" fmla="*/ 70143 h 257920"/>
              <a:gd name="connsiteX5" fmla="*/ 454957 w 582013"/>
              <a:gd name="connsiteY5" fmla="*/ 47918 h 257920"/>
              <a:gd name="connsiteX6" fmla="*/ 432732 w 582013"/>
              <a:gd name="connsiteY6" fmla="*/ 73318 h 257920"/>
              <a:gd name="connsiteX7" fmla="*/ 581957 w 582013"/>
              <a:gd name="connsiteY7" fmla="*/ 293 h 257920"/>
              <a:gd name="connsiteX8" fmla="*/ 413682 w 582013"/>
              <a:gd name="connsiteY8" fmla="*/ 47918 h 257920"/>
              <a:gd name="connsiteX9" fmla="*/ 242232 w 582013"/>
              <a:gd name="connsiteY9" fmla="*/ 54268 h 257920"/>
              <a:gd name="connsiteX10" fmla="*/ 105707 w 582013"/>
              <a:gd name="connsiteY10" fmla="*/ 162218 h 257920"/>
              <a:gd name="connsiteX11" fmla="*/ 204132 w 582013"/>
              <a:gd name="connsiteY11" fmla="*/ 73318 h 257920"/>
              <a:gd name="connsiteX12" fmla="*/ 932 w 582013"/>
              <a:gd name="connsiteY12" fmla="*/ 257468 h 25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2013" h="257920">
                <a:moveTo>
                  <a:pt x="932" y="257468"/>
                </a:moveTo>
                <a:cubicBezTo>
                  <a:pt x="17336" y="246885"/>
                  <a:pt x="269749" y="34160"/>
                  <a:pt x="302557" y="9818"/>
                </a:cubicBezTo>
                <a:cubicBezTo>
                  <a:pt x="335365" y="-14524"/>
                  <a:pt x="181378" y="110360"/>
                  <a:pt x="197782" y="111418"/>
                </a:cubicBezTo>
                <a:cubicBezTo>
                  <a:pt x="214186" y="112476"/>
                  <a:pt x="374524" y="23047"/>
                  <a:pt x="400982" y="16168"/>
                </a:cubicBezTo>
                <a:cubicBezTo>
                  <a:pt x="427440" y="9289"/>
                  <a:pt x="347536" y="64851"/>
                  <a:pt x="356532" y="70143"/>
                </a:cubicBezTo>
                <a:cubicBezTo>
                  <a:pt x="365528" y="75435"/>
                  <a:pt x="442257" y="47389"/>
                  <a:pt x="454957" y="47918"/>
                </a:cubicBezTo>
                <a:cubicBezTo>
                  <a:pt x="467657" y="48447"/>
                  <a:pt x="411565" y="81255"/>
                  <a:pt x="432732" y="73318"/>
                </a:cubicBezTo>
                <a:cubicBezTo>
                  <a:pt x="453899" y="65380"/>
                  <a:pt x="585132" y="4526"/>
                  <a:pt x="581957" y="293"/>
                </a:cubicBezTo>
                <a:cubicBezTo>
                  <a:pt x="578782" y="-3940"/>
                  <a:pt x="470303" y="38922"/>
                  <a:pt x="413682" y="47918"/>
                </a:cubicBezTo>
                <a:cubicBezTo>
                  <a:pt x="357061" y="56914"/>
                  <a:pt x="293561" y="35218"/>
                  <a:pt x="242232" y="54268"/>
                </a:cubicBezTo>
                <a:cubicBezTo>
                  <a:pt x="190903" y="73318"/>
                  <a:pt x="112057" y="159043"/>
                  <a:pt x="105707" y="162218"/>
                </a:cubicBezTo>
                <a:cubicBezTo>
                  <a:pt x="99357" y="165393"/>
                  <a:pt x="218420" y="56914"/>
                  <a:pt x="204132" y="73318"/>
                </a:cubicBezTo>
                <a:cubicBezTo>
                  <a:pt x="189844" y="89722"/>
                  <a:pt x="-15472" y="268051"/>
                  <a:pt x="932" y="257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2F12BF3-4BA0-2E60-9B1D-407A3FA67C5E}"/>
              </a:ext>
            </a:extLst>
          </p:cNvPr>
          <p:cNvSpPr/>
          <p:nvPr/>
        </p:nvSpPr>
        <p:spPr>
          <a:xfrm>
            <a:off x="6949957" y="5248007"/>
            <a:ext cx="454484" cy="293711"/>
          </a:xfrm>
          <a:custGeom>
            <a:avLst/>
            <a:gdLst>
              <a:gd name="connsiteX0" fmla="*/ 118 w 454484"/>
              <a:gd name="connsiteY0" fmla="*/ 66943 h 293711"/>
              <a:gd name="connsiteX1" fmla="*/ 231893 w 454484"/>
              <a:gd name="connsiteY1" fmla="*/ 146318 h 293711"/>
              <a:gd name="connsiteX2" fmla="*/ 174743 w 454484"/>
              <a:gd name="connsiteY2" fmla="*/ 117743 h 293711"/>
              <a:gd name="connsiteX3" fmla="*/ 304918 w 454484"/>
              <a:gd name="connsiteY3" fmla="*/ 203468 h 293711"/>
              <a:gd name="connsiteX4" fmla="*/ 266818 w 454484"/>
              <a:gd name="connsiteY4" fmla="*/ 178068 h 293711"/>
              <a:gd name="connsiteX5" fmla="*/ 396993 w 454484"/>
              <a:gd name="connsiteY5" fmla="*/ 292368 h 293711"/>
              <a:gd name="connsiteX6" fmla="*/ 330318 w 454484"/>
              <a:gd name="connsiteY6" fmla="*/ 238393 h 293711"/>
              <a:gd name="connsiteX7" fmla="*/ 346193 w 454484"/>
              <a:gd name="connsiteY7" fmla="*/ 203468 h 293711"/>
              <a:gd name="connsiteX8" fmla="*/ 454143 w 454484"/>
              <a:gd name="connsiteY8" fmla="*/ 143143 h 293711"/>
              <a:gd name="connsiteX9" fmla="*/ 377943 w 454484"/>
              <a:gd name="connsiteY9" fmla="*/ 190768 h 293711"/>
              <a:gd name="connsiteX10" fmla="*/ 311268 w 454484"/>
              <a:gd name="connsiteY10" fmla="*/ 187593 h 293711"/>
              <a:gd name="connsiteX11" fmla="*/ 400168 w 454484"/>
              <a:gd name="connsiteY11" fmla="*/ 117743 h 293711"/>
              <a:gd name="connsiteX12" fmla="*/ 273168 w 454484"/>
              <a:gd name="connsiteY12" fmla="*/ 181243 h 293711"/>
              <a:gd name="connsiteX13" fmla="*/ 393818 w 454484"/>
              <a:gd name="connsiteY13" fmla="*/ 82818 h 293711"/>
              <a:gd name="connsiteX14" fmla="*/ 292218 w 454484"/>
              <a:gd name="connsiteY14" fmla="*/ 143143 h 293711"/>
              <a:gd name="connsiteX15" fmla="*/ 298568 w 454484"/>
              <a:gd name="connsiteY15" fmla="*/ 66943 h 293711"/>
              <a:gd name="connsiteX16" fmla="*/ 244593 w 454484"/>
              <a:gd name="connsiteY16" fmla="*/ 114568 h 293711"/>
              <a:gd name="connsiteX17" fmla="*/ 244593 w 454484"/>
              <a:gd name="connsiteY17" fmla="*/ 268 h 293711"/>
              <a:gd name="connsiteX18" fmla="*/ 225543 w 454484"/>
              <a:gd name="connsiteY18" fmla="*/ 82818 h 293711"/>
              <a:gd name="connsiteX19" fmla="*/ 200143 w 454484"/>
              <a:gd name="connsiteY19" fmla="*/ 79643 h 293711"/>
              <a:gd name="connsiteX20" fmla="*/ 118 w 454484"/>
              <a:gd name="connsiteY20" fmla="*/ 66943 h 29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4484" h="293711">
                <a:moveTo>
                  <a:pt x="118" y="66943"/>
                </a:moveTo>
                <a:cubicBezTo>
                  <a:pt x="5410" y="78056"/>
                  <a:pt x="202789" y="137851"/>
                  <a:pt x="231893" y="146318"/>
                </a:cubicBezTo>
                <a:cubicBezTo>
                  <a:pt x="260997" y="154785"/>
                  <a:pt x="162572" y="108218"/>
                  <a:pt x="174743" y="117743"/>
                </a:cubicBezTo>
                <a:cubicBezTo>
                  <a:pt x="186914" y="127268"/>
                  <a:pt x="289572" y="193414"/>
                  <a:pt x="304918" y="203468"/>
                </a:cubicBezTo>
                <a:cubicBezTo>
                  <a:pt x="320264" y="213522"/>
                  <a:pt x="251472" y="163251"/>
                  <a:pt x="266818" y="178068"/>
                </a:cubicBezTo>
                <a:cubicBezTo>
                  <a:pt x="282164" y="192885"/>
                  <a:pt x="386410" y="282314"/>
                  <a:pt x="396993" y="292368"/>
                </a:cubicBezTo>
                <a:cubicBezTo>
                  <a:pt x="407576" y="302422"/>
                  <a:pt x="338785" y="253210"/>
                  <a:pt x="330318" y="238393"/>
                </a:cubicBezTo>
                <a:cubicBezTo>
                  <a:pt x="321851" y="223576"/>
                  <a:pt x="325556" y="219343"/>
                  <a:pt x="346193" y="203468"/>
                </a:cubicBezTo>
                <a:cubicBezTo>
                  <a:pt x="366831" y="187593"/>
                  <a:pt x="448851" y="145260"/>
                  <a:pt x="454143" y="143143"/>
                </a:cubicBezTo>
                <a:cubicBezTo>
                  <a:pt x="459435" y="141026"/>
                  <a:pt x="401756" y="183360"/>
                  <a:pt x="377943" y="190768"/>
                </a:cubicBezTo>
                <a:cubicBezTo>
                  <a:pt x="354131" y="198176"/>
                  <a:pt x="307564" y="199764"/>
                  <a:pt x="311268" y="187593"/>
                </a:cubicBezTo>
                <a:cubicBezTo>
                  <a:pt x="314972" y="175422"/>
                  <a:pt x="406518" y="118801"/>
                  <a:pt x="400168" y="117743"/>
                </a:cubicBezTo>
                <a:cubicBezTo>
                  <a:pt x="393818" y="116685"/>
                  <a:pt x="274226" y="187064"/>
                  <a:pt x="273168" y="181243"/>
                </a:cubicBezTo>
                <a:cubicBezTo>
                  <a:pt x="272110" y="175422"/>
                  <a:pt x="390643" y="89168"/>
                  <a:pt x="393818" y="82818"/>
                </a:cubicBezTo>
                <a:cubicBezTo>
                  <a:pt x="396993" y="76468"/>
                  <a:pt x="308093" y="145789"/>
                  <a:pt x="292218" y="143143"/>
                </a:cubicBezTo>
                <a:cubicBezTo>
                  <a:pt x="276343" y="140497"/>
                  <a:pt x="306506" y="71706"/>
                  <a:pt x="298568" y="66943"/>
                </a:cubicBezTo>
                <a:cubicBezTo>
                  <a:pt x="290631" y="62180"/>
                  <a:pt x="253589" y="125680"/>
                  <a:pt x="244593" y="114568"/>
                </a:cubicBezTo>
                <a:cubicBezTo>
                  <a:pt x="235597" y="103456"/>
                  <a:pt x="247768" y="5560"/>
                  <a:pt x="244593" y="268"/>
                </a:cubicBezTo>
                <a:cubicBezTo>
                  <a:pt x="241418" y="-5024"/>
                  <a:pt x="232951" y="69589"/>
                  <a:pt x="225543" y="82818"/>
                </a:cubicBezTo>
                <a:cubicBezTo>
                  <a:pt x="218135" y="96047"/>
                  <a:pt x="231364" y="80701"/>
                  <a:pt x="200143" y="79643"/>
                </a:cubicBezTo>
                <a:cubicBezTo>
                  <a:pt x="168922" y="78585"/>
                  <a:pt x="-5174" y="55830"/>
                  <a:pt x="118" y="66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7F59F856-37C2-1C04-98C4-DD18F3687866}"/>
              </a:ext>
            </a:extLst>
          </p:cNvPr>
          <p:cNvSpPr/>
          <p:nvPr/>
        </p:nvSpPr>
        <p:spPr>
          <a:xfrm>
            <a:off x="7070052" y="5302166"/>
            <a:ext cx="239576" cy="208572"/>
          </a:xfrm>
          <a:custGeom>
            <a:avLst/>
            <a:gdLst>
              <a:gd name="connsiteX0" fmla="*/ 673 w 239576"/>
              <a:gd name="connsiteY0" fmla="*/ 84 h 208572"/>
              <a:gd name="connsiteX1" fmla="*/ 124498 w 239576"/>
              <a:gd name="connsiteY1" fmla="*/ 149309 h 208572"/>
              <a:gd name="connsiteX2" fmla="*/ 102273 w 239576"/>
              <a:gd name="connsiteY2" fmla="*/ 123909 h 208572"/>
              <a:gd name="connsiteX3" fmla="*/ 178473 w 239576"/>
              <a:gd name="connsiteY3" fmla="*/ 200109 h 208572"/>
              <a:gd name="connsiteX4" fmla="*/ 137198 w 239576"/>
              <a:gd name="connsiteY4" fmla="*/ 203284 h 208572"/>
              <a:gd name="connsiteX5" fmla="*/ 238798 w 239576"/>
              <a:gd name="connsiteY5" fmla="*/ 206459 h 208572"/>
              <a:gd name="connsiteX6" fmla="*/ 178473 w 239576"/>
              <a:gd name="connsiteY6" fmla="*/ 168359 h 208572"/>
              <a:gd name="connsiteX7" fmla="*/ 76873 w 239576"/>
              <a:gd name="connsiteY7" fmla="*/ 88984 h 208572"/>
              <a:gd name="connsiteX8" fmla="*/ 187998 w 239576"/>
              <a:gd name="connsiteY8" fmla="*/ 127084 h 208572"/>
              <a:gd name="connsiteX9" fmla="*/ 673 w 239576"/>
              <a:gd name="connsiteY9" fmla="*/ 84 h 20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576" h="208572">
                <a:moveTo>
                  <a:pt x="673" y="84"/>
                </a:moveTo>
                <a:cubicBezTo>
                  <a:pt x="-9910" y="3788"/>
                  <a:pt x="107565" y="128672"/>
                  <a:pt x="124498" y="149309"/>
                </a:cubicBezTo>
                <a:cubicBezTo>
                  <a:pt x="141431" y="169947"/>
                  <a:pt x="93277" y="115442"/>
                  <a:pt x="102273" y="123909"/>
                </a:cubicBezTo>
                <a:cubicBezTo>
                  <a:pt x="111269" y="132376"/>
                  <a:pt x="172652" y="186880"/>
                  <a:pt x="178473" y="200109"/>
                </a:cubicBezTo>
                <a:cubicBezTo>
                  <a:pt x="184294" y="213338"/>
                  <a:pt x="127144" y="202226"/>
                  <a:pt x="137198" y="203284"/>
                </a:cubicBezTo>
                <a:cubicBezTo>
                  <a:pt x="147252" y="204342"/>
                  <a:pt x="231919" y="212280"/>
                  <a:pt x="238798" y="206459"/>
                </a:cubicBezTo>
                <a:cubicBezTo>
                  <a:pt x="245677" y="200638"/>
                  <a:pt x="205460" y="187938"/>
                  <a:pt x="178473" y="168359"/>
                </a:cubicBezTo>
                <a:cubicBezTo>
                  <a:pt x="151486" y="148780"/>
                  <a:pt x="75286" y="95863"/>
                  <a:pt x="76873" y="88984"/>
                </a:cubicBezTo>
                <a:cubicBezTo>
                  <a:pt x="78460" y="82105"/>
                  <a:pt x="195936" y="138726"/>
                  <a:pt x="187998" y="127084"/>
                </a:cubicBezTo>
                <a:cubicBezTo>
                  <a:pt x="180061" y="115442"/>
                  <a:pt x="11256" y="-3620"/>
                  <a:pt x="673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9857074-94AB-C865-C654-82D27F7A2624}"/>
              </a:ext>
            </a:extLst>
          </p:cNvPr>
          <p:cNvSpPr/>
          <p:nvPr/>
        </p:nvSpPr>
        <p:spPr>
          <a:xfrm>
            <a:off x="6952218" y="5499036"/>
            <a:ext cx="406086" cy="168339"/>
          </a:xfrm>
          <a:custGeom>
            <a:avLst/>
            <a:gdLst>
              <a:gd name="connsiteX0" fmla="*/ 248682 w 406086"/>
              <a:gd name="connsiteY0" fmla="*/ 64 h 168339"/>
              <a:gd name="connsiteX1" fmla="*/ 404257 w 406086"/>
              <a:gd name="connsiteY1" fmla="*/ 54039 h 168339"/>
              <a:gd name="connsiteX2" fmla="*/ 328057 w 406086"/>
              <a:gd name="connsiteY2" fmla="*/ 34989 h 168339"/>
              <a:gd name="connsiteX3" fmla="*/ 239157 w 406086"/>
              <a:gd name="connsiteY3" fmla="*/ 63564 h 168339"/>
              <a:gd name="connsiteX4" fmla="*/ 216932 w 406086"/>
              <a:gd name="connsiteY4" fmla="*/ 85789 h 168339"/>
              <a:gd name="connsiteX5" fmla="*/ 245507 w 406086"/>
              <a:gd name="connsiteY5" fmla="*/ 142939 h 168339"/>
              <a:gd name="connsiteX6" fmla="*/ 220107 w 406086"/>
              <a:gd name="connsiteY6" fmla="*/ 108014 h 168339"/>
              <a:gd name="connsiteX7" fmla="*/ 175657 w 406086"/>
              <a:gd name="connsiteY7" fmla="*/ 95314 h 168339"/>
              <a:gd name="connsiteX8" fmla="*/ 153432 w 406086"/>
              <a:gd name="connsiteY8" fmla="*/ 149289 h 168339"/>
              <a:gd name="connsiteX9" fmla="*/ 172482 w 406086"/>
              <a:gd name="connsiteY9" fmla="*/ 88964 h 168339"/>
              <a:gd name="connsiteX10" fmla="*/ 147082 w 406086"/>
              <a:gd name="connsiteY10" fmla="*/ 133414 h 168339"/>
              <a:gd name="connsiteX11" fmla="*/ 121682 w 406086"/>
              <a:gd name="connsiteY11" fmla="*/ 104839 h 168339"/>
              <a:gd name="connsiteX12" fmla="*/ 80407 w 406086"/>
              <a:gd name="connsiteY12" fmla="*/ 168339 h 168339"/>
              <a:gd name="connsiteX13" fmla="*/ 86757 w 406086"/>
              <a:gd name="connsiteY13" fmla="*/ 104839 h 168339"/>
              <a:gd name="connsiteX14" fmla="*/ 42307 w 406086"/>
              <a:gd name="connsiteY14" fmla="*/ 101664 h 168339"/>
              <a:gd name="connsiteX15" fmla="*/ 1032 w 406086"/>
              <a:gd name="connsiteY15" fmla="*/ 161989 h 168339"/>
              <a:gd name="connsiteX16" fmla="*/ 86757 w 406086"/>
              <a:gd name="connsiteY16" fmla="*/ 98489 h 168339"/>
              <a:gd name="connsiteX17" fmla="*/ 178832 w 406086"/>
              <a:gd name="connsiteY17" fmla="*/ 76264 h 168339"/>
              <a:gd name="connsiteX18" fmla="*/ 207407 w 406086"/>
              <a:gd name="connsiteY18" fmla="*/ 54039 h 168339"/>
              <a:gd name="connsiteX19" fmla="*/ 185182 w 406086"/>
              <a:gd name="connsiteY19" fmla="*/ 66739 h 168339"/>
              <a:gd name="connsiteX20" fmla="*/ 248682 w 406086"/>
              <a:gd name="connsiteY20" fmla="*/ 64 h 16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6086" h="168339">
                <a:moveTo>
                  <a:pt x="248682" y="64"/>
                </a:moveTo>
                <a:cubicBezTo>
                  <a:pt x="285194" y="-2053"/>
                  <a:pt x="391028" y="48218"/>
                  <a:pt x="404257" y="54039"/>
                </a:cubicBezTo>
                <a:cubicBezTo>
                  <a:pt x="417486" y="59860"/>
                  <a:pt x="355574" y="33402"/>
                  <a:pt x="328057" y="34989"/>
                </a:cubicBezTo>
                <a:cubicBezTo>
                  <a:pt x="300540" y="36576"/>
                  <a:pt x="257678" y="55097"/>
                  <a:pt x="239157" y="63564"/>
                </a:cubicBezTo>
                <a:cubicBezTo>
                  <a:pt x="220636" y="72031"/>
                  <a:pt x="215874" y="72560"/>
                  <a:pt x="216932" y="85789"/>
                </a:cubicBezTo>
                <a:cubicBezTo>
                  <a:pt x="217990" y="99018"/>
                  <a:pt x="244978" y="139235"/>
                  <a:pt x="245507" y="142939"/>
                </a:cubicBezTo>
                <a:cubicBezTo>
                  <a:pt x="246036" y="146643"/>
                  <a:pt x="231749" y="115952"/>
                  <a:pt x="220107" y="108014"/>
                </a:cubicBezTo>
                <a:cubicBezTo>
                  <a:pt x="208465" y="100077"/>
                  <a:pt x="186769" y="88435"/>
                  <a:pt x="175657" y="95314"/>
                </a:cubicBezTo>
                <a:cubicBezTo>
                  <a:pt x="164545" y="102193"/>
                  <a:pt x="153961" y="150347"/>
                  <a:pt x="153432" y="149289"/>
                </a:cubicBezTo>
                <a:cubicBezTo>
                  <a:pt x="152903" y="148231"/>
                  <a:pt x="173540" y="91610"/>
                  <a:pt x="172482" y="88964"/>
                </a:cubicBezTo>
                <a:cubicBezTo>
                  <a:pt x="171424" y="86318"/>
                  <a:pt x="155549" y="130768"/>
                  <a:pt x="147082" y="133414"/>
                </a:cubicBezTo>
                <a:cubicBezTo>
                  <a:pt x="138615" y="136060"/>
                  <a:pt x="132794" y="99018"/>
                  <a:pt x="121682" y="104839"/>
                </a:cubicBezTo>
                <a:cubicBezTo>
                  <a:pt x="110570" y="110660"/>
                  <a:pt x="86228" y="168339"/>
                  <a:pt x="80407" y="168339"/>
                </a:cubicBezTo>
                <a:cubicBezTo>
                  <a:pt x="74586" y="168339"/>
                  <a:pt x="93107" y="115951"/>
                  <a:pt x="86757" y="104839"/>
                </a:cubicBezTo>
                <a:cubicBezTo>
                  <a:pt x="80407" y="93727"/>
                  <a:pt x="56594" y="92139"/>
                  <a:pt x="42307" y="101664"/>
                </a:cubicBezTo>
                <a:cubicBezTo>
                  <a:pt x="28020" y="111189"/>
                  <a:pt x="-6376" y="162518"/>
                  <a:pt x="1032" y="161989"/>
                </a:cubicBezTo>
                <a:cubicBezTo>
                  <a:pt x="8440" y="161460"/>
                  <a:pt x="57124" y="112777"/>
                  <a:pt x="86757" y="98489"/>
                </a:cubicBezTo>
                <a:cubicBezTo>
                  <a:pt x="116390" y="84201"/>
                  <a:pt x="158724" y="83672"/>
                  <a:pt x="178832" y="76264"/>
                </a:cubicBezTo>
                <a:cubicBezTo>
                  <a:pt x="198940" y="68856"/>
                  <a:pt x="206349" y="55627"/>
                  <a:pt x="207407" y="54039"/>
                </a:cubicBezTo>
                <a:cubicBezTo>
                  <a:pt x="208465" y="52451"/>
                  <a:pt x="174069" y="69385"/>
                  <a:pt x="185182" y="66739"/>
                </a:cubicBezTo>
                <a:cubicBezTo>
                  <a:pt x="196295" y="64093"/>
                  <a:pt x="212170" y="2181"/>
                  <a:pt x="248682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D6840CF-8A60-59FF-12D8-E464EF605CBA}"/>
              </a:ext>
            </a:extLst>
          </p:cNvPr>
          <p:cNvSpPr/>
          <p:nvPr/>
        </p:nvSpPr>
        <p:spPr>
          <a:xfrm>
            <a:off x="7140000" y="5352876"/>
            <a:ext cx="86848" cy="200349"/>
          </a:xfrm>
          <a:custGeom>
            <a:avLst/>
            <a:gdLst>
              <a:gd name="connsiteX0" fmla="*/ 575 w 86848"/>
              <a:gd name="connsiteY0" fmla="*/ 174 h 200349"/>
              <a:gd name="connsiteX1" fmla="*/ 48200 w 86848"/>
              <a:gd name="connsiteY1" fmla="*/ 104949 h 200349"/>
              <a:gd name="connsiteX2" fmla="*/ 35500 w 86848"/>
              <a:gd name="connsiteY2" fmla="*/ 200199 h 200349"/>
              <a:gd name="connsiteX3" fmla="*/ 86300 w 86848"/>
              <a:gd name="connsiteY3" fmla="*/ 82724 h 200349"/>
              <a:gd name="connsiteX4" fmla="*/ 575 w 86848"/>
              <a:gd name="connsiteY4" fmla="*/ 174 h 20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48" h="200349">
                <a:moveTo>
                  <a:pt x="575" y="174"/>
                </a:moveTo>
                <a:cubicBezTo>
                  <a:pt x="-5775" y="3878"/>
                  <a:pt x="42379" y="71612"/>
                  <a:pt x="48200" y="104949"/>
                </a:cubicBezTo>
                <a:cubicBezTo>
                  <a:pt x="54021" y="138286"/>
                  <a:pt x="29150" y="203903"/>
                  <a:pt x="35500" y="200199"/>
                </a:cubicBezTo>
                <a:cubicBezTo>
                  <a:pt x="41850" y="196495"/>
                  <a:pt x="92650" y="112886"/>
                  <a:pt x="86300" y="82724"/>
                </a:cubicBezTo>
                <a:cubicBezTo>
                  <a:pt x="79950" y="52562"/>
                  <a:pt x="6925" y="-3530"/>
                  <a:pt x="575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B5FAC2BD-D430-1FC3-D3F0-C14B08826B9B}"/>
              </a:ext>
            </a:extLst>
          </p:cNvPr>
          <p:cNvSpPr/>
          <p:nvPr/>
        </p:nvSpPr>
        <p:spPr>
          <a:xfrm>
            <a:off x="7113721" y="5334000"/>
            <a:ext cx="90402" cy="252342"/>
          </a:xfrm>
          <a:custGeom>
            <a:avLst/>
            <a:gdLst>
              <a:gd name="connsiteX0" fmla="*/ 90354 w 90402"/>
              <a:gd name="connsiteY0" fmla="*/ 0 h 252342"/>
              <a:gd name="connsiteX1" fmla="*/ 14154 w 90402"/>
              <a:gd name="connsiteY1" fmla="*/ 146050 h 252342"/>
              <a:gd name="connsiteX2" fmla="*/ 23679 w 90402"/>
              <a:gd name="connsiteY2" fmla="*/ 250825 h 252342"/>
              <a:gd name="connsiteX3" fmla="*/ 20504 w 90402"/>
              <a:gd name="connsiteY3" fmla="*/ 200025 h 252342"/>
              <a:gd name="connsiteX4" fmla="*/ 23679 w 90402"/>
              <a:gd name="connsiteY4" fmla="*/ 88900 h 252342"/>
              <a:gd name="connsiteX5" fmla="*/ 1454 w 90402"/>
              <a:gd name="connsiteY5" fmla="*/ 146050 h 252342"/>
              <a:gd name="connsiteX6" fmla="*/ 90354 w 90402"/>
              <a:gd name="connsiteY6" fmla="*/ 0 h 25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02" h="252342">
                <a:moveTo>
                  <a:pt x="90354" y="0"/>
                </a:moveTo>
                <a:cubicBezTo>
                  <a:pt x="92471" y="0"/>
                  <a:pt x="25266" y="104246"/>
                  <a:pt x="14154" y="146050"/>
                </a:cubicBezTo>
                <a:cubicBezTo>
                  <a:pt x="3042" y="187854"/>
                  <a:pt x="22621" y="241829"/>
                  <a:pt x="23679" y="250825"/>
                </a:cubicBezTo>
                <a:cubicBezTo>
                  <a:pt x="24737" y="259821"/>
                  <a:pt x="20504" y="227012"/>
                  <a:pt x="20504" y="200025"/>
                </a:cubicBezTo>
                <a:cubicBezTo>
                  <a:pt x="20504" y="173038"/>
                  <a:pt x="26854" y="97896"/>
                  <a:pt x="23679" y="88900"/>
                </a:cubicBezTo>
                <a:cubicBezTo>
                  <a:pt x="20504" y="79904"/>
                  <a:pt x="-6483" y="155575"/>
                  <a:pt x="1454" y="146050"/>
                </a:cubicBezTo>
                <a:cubicBezTo>
                  <a:pt x="9391" y="136525"/>
                  <a:pt x="88237" y="0"/>
                  <a:pt x="903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39C00E68-2BFC-5D8E-B41C-1CCEDBA697DE}"/>
              </a:ext>
            </a:extLst>
          </p:cNvPr>
          <p:cNvSpPr/>
          <p:nvPr/>
        </p:nvSpPr>
        <p:spPr>
          <a:xfrm>
            <a:off x="6918324" y="5348442"/>
            <a:ext cx="279404" cy="64976"/>
          </a:xfrm>
          <a:custGeom>
            <a:avLst/>
            <a:gdLst>
              <a:gd name="connsiteX0" fmla="*/ 1 w 279404"/>
              <a:gd name="connsiteY0" fmla="*/ 4608 h 64976"/>
              <a:gd name="connsiteX1" fmla="*/ 180976 w 279404"/>
              <a:gd name="connsiteY1" fmla="*/ 14133 h 64976"/>
              <a:gd name="connsiteX2" fmla="*/ 279401 w 279404"/>
              <a:gd name="connsiteY2" fmla="*/ 64933 h 64976"/>
              <a:gd name="connsiteX3" fmla="*/ 177801 w 279404"/>
              <a:gd name="connsiteY3" fmla="*/ 4608 h 64976"/>
              <a:gd name="connsiteX4" fmla="*/ 1 w 279404"/>
              <a:gd name="connsiteY4" fmla="*/ 4608 h 6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04" h="64976">
                <a:moveTo>
                  <a:pt x="1" y="4608"/>
                </a:moveTo>
                <a:cubicBezTo>
                  <a:pt x="530" y="6195"/>
                  <a:pt x="134409" y="4079"/>
                  <a:pt x="180976" y="14133"/>
                </a:cubicBezTo>
                <a:cubicBezTo>
                  <a:pt x="227543" y="24187"/>
                  <a:pt x="279930" y="66520"/>
                  <a:pt x="279401" y="64933"/>
                </a:cubicBezTo>
                <a:cubicBezTo>
                  <a:pt x="278872" y="63346"/>
                  <a:pt x="223309" y="14133"/>
                  <a:pt x="177801" y="4608"/>
                </a:cubicBezTo>
                <a:cubicBezTo>
                  <a:pt x="132293" y="-4917"/>
                  <a:pt x="-528" y="3021"/>
                  <a:pt x="1" y="4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EDE2EB59-59E6-5BE8-9CE3-2856B086B29E}"/>
              </a:ext>
            </a:extLst>
          </p:cNvPr>
          <p:cNvSpPr/>
          <p:nvPr/>
        </p:nvSpPr>
        <p:spPr>
          <a:xfrm>
            <a:off x="6676632" y="5559180"/>
            <a:ext cx="408325" cy="48300"/>
          </a:xfrm>
          <a:custGeom>
            <a:avLst/>
            <a:gdLst>
              <a:gd name="connsiteX0" fmla="*/ 393 w 408325"/>
              <a:gd name="connsiteY0" fmla="*/ 25645 h 48300"/>
              <a:gd name="connsiteX1" fmla="*/ 152793 w 408325"/>
              <a:gd name="connsiteY1" fmla="*/ 19295 h 48300"/>
              <a:gd name="connsiteX2" fmla="*/ 286143 w 408325"/>
              <a:gd name="connsiteY2" fmla="*/ 28820 h 48300"/>
              <a:gd name="connsiteX3" fmla="*/ 251218 w 408325"/>
              <a:gd name="connsiteY3" fmla="*/ 245 h 48300"/>
              <a:gd name="connsiteX4" fmla="*/ 406793 w 408325"/>
              <a:gd name="connsiteY4" fmla="*/ 47870 h 48300"/>
              <a:gd name="connsiteX5" fmla="*/ 317893 w 408325"/>
              <a:gd name="connsiteY5" fmla="*/ 22470 h 48300"/>
              <a:gd name="connsiteX6" fmla="*/ 114693 w 408325"/>
              <a:gd name="connsiteY6" fmla="*/ 245 h 48300"/>
              <a:gd name="connsiteX7" fmla="*/ 393 w 408325"/>
              <a:gd name="connsiteY7" fmla="*/ 25645 h 4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325" h="48300">
                <a:moveTo>
                  <a:pt x="393" y="25645"/>
                </a:moveTo>
                <a:cubicBezTo>
                  <a:pt x="6743" y="28820"/>
                  <a:pt x="105168" y="18766"/>
                  <a:pt x="152793" y="19295"/>
                </a:cubicBezTo>
                <a:cubicBezTo>
                  <a:pt x="200418" y="19824"/>
                  <a:pt x="269739" y="31995"/>
                  <a:pt x="286143" y="28820"/>
                </a:cubicBezTo>
                <a:cubicBezTo>
                  <a:pt x="302547" y="25645"/>
                  <a:pt x="231110" y="-2930"/>
                  <a:pt x="251218" y="245"/>
                </a:cubicBezTo>
                <a:cubicBezTo>
                  <a:pt x="271326" y="3420"/>
                  <a:pt x="395681" y="44166"/>
                  <a:pt x="406793" y="47870"/>
                </a:cubicBezTo>
                <a:cubicBezTo>
                  <a:pt x="417905" y="51574"/>
                  <a:pt x="366576" y="30407"/>
                  <a:pt x="317893" y="22470"/>
                </a:cubicBezTo>
                <a:cubicBezTo>
                  <a:pt x="269210" y="14533"/>
                  <a:pt x="163376" y="-813"/>
                  <a:pt x="114693" y="245"/>
                </a:cubicBezTo>
                <a:cubicBezTo>
                  <a:pt x="66010" y="1303"/>
                  <a:pt x="-5957" y="22470"/>
                  <a:pt x="393" y="25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CC121E9-3DFE-6AAD-47DB-2FD3B2EA3AA1}"/>
              </a:ext>
            </a:extLst>
          </p:cNvPr>
          <p:cNvSpPr/>
          <p:nvPr/>
        </p:nvSpPr>
        <p:spPr>
          <a:xfrm>
            <a:off x="6682887" y="5572492"/>
            <a:ext cx="292650" cy="69497"/>
          </a:xfrm>
          <a:custGeom>
            <a:avLst/>
            <a:gdLst>
              <a:gd name="connsiteX0" fmla="*/ 44938 w 292650"/>
              <a:gd name="connsiteY0" fmla="*/ 69483 h 69497"/>
              <a:gd name="connsiteX1" fmla="*/ 225913 w 292650"/>
              <a:gd name="connsiteY1" fmla="*/ 9158 h 69497"/>
              <a:gd name="connsiteX2" fmla="*/ 181463 w 292650"/>
              <a:gd name="connsiteY2" fmla="*/ 53608 h 69497"/>
              <a:gd name="connsiteX3" fmla="*/ 292588 w 292650"/>
              <a:gd name="connsiteY3" fmla="*/ 9158 h 69497"/>
              <a:gd name="connsiteX4" fmla="*/ 194163 w 292650"/>
              <a:gd name="connsiteY4" fmla="*/ 12333 h 69497"/>
              <a:gd name="connsiteX5" fmla="*/ 488 w 292650"/>
              <a:gd name="connsiteY5" fmla="*/ 9158 h 69497"/>
              <a:gd name="connsiteX6" fmla="*/ 137013 w 292650"/>
              <a:gd name="connsiteY6" fmla="*/ 2808 h 69497"/>
              <a:gd name="connsiteX7" fmla="*/ 44938 w 292650"/>
              <a:gd name="connsiteY7" fmla="*/ 69483 h 6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650" h="69497">
                <a:moveTo>
                  <a:pt x="44938" y="69483"/>
                </a:moveTo>
                <a:cubicBezTo>
                  <a:pt x="59755" y="70541"/>
                  <a:pt x="203159" y="11804"/>
                  <a:pt x="225913" y="9158"/>
                </a:cubicBezTo>
                <a:cubicBezTo>
                  <a:pt x="248667" y="6512"/>
                  <a:pt x="170351" y="53608"/>
                  <a:pt x="181463" y="53608"/>
                </a:cubicBezTo>
                <a:cubicBezTo>
                  <a:pt x="192575" y="53608"/>
                  <a:pt x="290471" y="16037"/>
                  <a:pt x="292588" y="9158"/>
                </a:cubicBezTo>
                <a:cubicBezTo>
                  <a:pt x="294705" y="2279"/>
                  <a:pt x="242846" y="12333"/>
                  <a:pt x="194163" y="12333"/>
                </a:cubicBezTo>
                <a:cubicBezTo>
                  <a:pt x="145480" y="12333"/>
                  <a:pt x="10013" y="10745"/>
                  <a:pt x="488" y="9158"/>
                </a:cubicBezTo>
                <a:cubicBezTo>
                  <a:pt x="-9037" y="7570"/>
                  <a:pt x="123784" y="-5659"/>
                  <a:pt x="137013" y="2808"/>
                </a:cubicBezTo>
                <a:cubicBezTo>
                  <a:pt x="150242" y="11275"/>
                  <a:pt x="30121" y="68425"/>
                  <a:pt x="44938" y="69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1BA12DDA-6FC4-F1EB-C60A-E1717A661139}"/>
              </a:ext>
            </a:extLst>
          </p:cNvPr>
          <p:cNvSpPr/>
          <p:nvPr/>
        </p:nvSpPr>
        <p:spPr>
          <a:xfrm>
            <a:off x="6715123" y="5353050"/>
            <a:ext cx="103249" cy="225342"/>
          </a:xfrm>
          <a:custGeom>
            <a:avLst/>
            <a:gdLst>
              <a:gd name="connsiteX0" fmla="*/ 88902 w 103249"/>
              <a:gd name="connsiteY0" fmla="*/ 0 h 225342"/>
              <a:gd name="connsiteX1" fmla="*/ 25402 w 103249"/>
              <a:gd name="connsiteY1" fmla="*/ 123825 h 225342"/>
              <a:gd name="connsiteX2" fmla="*/ 98427 w 103249"/>
              <a:gd name="connsiteY2" fmla="*/ 222250 h 225342"/>
              <a:gd name="connsiteX3" fmla="*/ 85727 w 103249"/>
              <a:gd name="connsiteY3" fmla="*/ 193675 h 225342"/>
              <a:gd name="connsiteX4" fmla="*/ 2 w 103249"/>
              <a:gd name="connsiteY4" fmla="*/ 123825 h 225342"/>
              <a:gd name="connsiteX5" fmla="*/ 88902 w 103249"/>
              <a:gd name="connsiteY5" fmla="*/ 0 h 22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49" h="225342">
                <a:moveTo>
                  <a:pt x="88902" y="0"/>
                </a:moveTo>
                <a:cubicBezTo>
                  <a:pt x="93135" y="0"/>
                  <a:pt x="23814" y="86783"/>
                  <a:pt x="25402" y="123825"/>
                </a:cubicBezTo>
                <a:cubicBezTo>
                  <a:pt x="26989" y="160867"/>
                  <a:pt x="88373" y="210608"/>
                  <a:pt x="98427" y="222250"/>
                </a:cubicBezTo>
                <a:cubicBezTo>
                  <a:pt x="108481" y="233892"/>
                  <a:pt x="102131" y="210079"/>
                  <a:pt x="85727" y="193675"/>
                </a:cubicBezTo>
                <a:cubicBezTo>
                  <a:pt x="69323" y="177271"/>
                  <a:pt x="-527" y="156104"/>
                  <a:pt x="2" y="123825"/>
                </a:cubicBezTo>
                <a:cubicBezTo>
                  <a:pt x="531" y="91546"/>
                  <a:pt x="84669" y="0"/>
                  <a:pt x="889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F159B05A-D3E5-6CBF-1939-D84397A48F66}"/>
              </a:ext>
            </a:extLst>
          </p:cNvPr>
          <p:cNvSpPr/>
          <p:nvPr/>
        </p:nvSpPr>
        <p:spPr>
          <a:xfrm>
            <a:off x="6691175" y="5399599"/>
            <a:ext cx="52530" cy="187561"/>
          </a:xfrm>
          <a:custGeom>
            <a:avLst/>
            <a:gdLst>
              <a:gd name="connsiteX0" fmla="*/ 52525 w 52530"/>
              <a:gd name="connsiteY0" fmla="*/ 1076 h 187561"/>
              <a:gd name="connsiteX1" fmla="*/ 1725 w 52530"/>
              <a:gd name="connsiteY1" fmla="*/ 140776 h 187561"/>
              <a:gd name="connsiteX2" fmla="*/ 11250 w 52530"/>
              <a:gd name="connsiteY2" fmla="*/ 185226 h 187561"/>
              <a:gd name="connsiteX3" fmla="*/ 4900 w 52530"/>
              <a:gd name="connsiteY3" fmla="*/ 80451 h 187561"/>
              <a:gd name="connsiteX4" fmla="*/ 52525 w 52530"/>
              <a:gd name="connsiteY4" fmla="*/ 1076 h 18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30" h="187561">
                <a:moveTo>
                  <a:pt x="52525" y="1076"/>
                </a:moveTo>
                <a:cubicBezTo>
                  <a:pt x="51996" y="11130"/>
                  <a:pt x="8604" y="110084"/>
                  <a:pt x="1725" y="140776"/>
                </a:cubicBezTo>
                <a:cubicBezTo>
                  <a:pt x="-5154" y="171468"/>
                  <a:pt x="10721" y="195280"/>
                  <a:pt x="11250" y="185226"/>
                </a:cubicBezTo>
                <a:cubicBezTo>
                  <a:pt x="11779" y="175172"/>
                  <a:pt x="-1979" y="106909"/>
                  <a:pt x="4900" y="80451"/>
                </a:cubicBezTo>
                <a:cubicBezTo>
                  <a:pt x="11779" y="53993"/>
                  <a:pt x="53054" y="-8978"/>
                  <a:pt x="52525" y="1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EAC9542-7066-76D5-573B-95EFA7468316}"/>
              </a:ext>
            </a:extLst>
          </p:cNvPr>
          <p:cNvSpPr/>
          <p:nvPr/>
        </p:nvSpPr>
        <p:spPr>
          <a:xfrm>
            <a:off x="6660082" y="5368507"/>
            <a:ext cx="86805" cy="226489"/>
          </a:xfrm>
          <a:custGeom>
            <a:avLst/>
            <a:gdLst>
              <a:gd name="connsiteX0" fmla="*/ 86793 w 86805"/>
              <a:gd name="connsiteY0" fmla="*/ 418 h 226489"/>
              <a:gd name="connsiteX1" fmla="*/ 10593 w 86805"/>
              <a:gd name="connsiteY1" fmla="*/ 152818 h 226489"/>
              <a:gd name="connsiteX2" fmla="*/ 16943 w 86805"/>
              <a:gd name="connsiteY2" fmla="*/ 225843 h 226489"/>
              <a:gd name="connsiteX3" fmla="*/ 10593 w 86805"/>
              <a:gd name="connsiteY3" fmla="*/ 181393 h 226489"/>
              <a:gd name="connsiteX4" fmla="*/ 4243 w 86805"/>
              <a:gd name="connsiteY4" fmla="*/ 63918 h 226489"/>
              <a:gd name="connsiteX5" fmla="*/ 4243 w 86805"/>
              <a:gd name="connsiteY5" fmla="*/ 105193 h 226489"/>
              <a:gd name="connsiteX6" fmla="*/ 86793 w 86805"/>
              <a:gd name="connsiteY6" fmla="*/ 418 h 22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05" h="226489">
                <a:moveTo>
                  <a:pt x="86793" y="418"/>
                </a:moveTo>
                <a:cubicBezTo>
                  <a:pt x="87851" y="8355"/>
                  <a:pt x="22235" y="115247"/>
                  <a:pt x="10593" y="152818"/>
                </a:cubicBezTo>
                <a:cubicBezTo>
                  <a:pt x="-1049" y="190389"/>
                  <a:pt x="16943" y="221081"/>
                  <a:pt x="16943" y="225843"/>
                </a:cubicBezTo>
                <a:cubicBezTo>
                  <a:pt x="16943" y="230605"/>
                  <a:pt x="12710" y="208381"/>
                  <a:pt x="10593" y="181393"/>
                </a:cubicBezTo>
                <a:cubicBezTo>
                  <a:pt x="8476" y="154406"/>
                  <a:pt x="5301" y="76618"/>
                  <a:pt x="4243" y="63918"/>
                </a:cubicBezTo>
                <a:cubicBezTo>
                  <a:pt x="3185" y="51218"/>
                  <a:pt x="-4753" y="110485"/>
                  <a:pt x="4243" y="105193"/>
                </a:cubicBezTo>
                <a:cubicBezTo>
                  <a:pt x="13239" y="99901"/>
                  <a:pt x="85735" y="-7519"/>
                  <a:pt x="86793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22944A70-0A64-0208-63FC-B8488680F902}"/>
              </a:ext>
            </a:extLst>
          </p:cNvPr>
          <p:cNvSpPr/>
          <p:nvPr/>
        </p:nvSpPr>
        <p:spPr>
          <a:xfrm>
            <a:off x="6707437" y="5321032"/>
            <a:ext cx="361728" cy="266031"/>
          </a:xfrm>
          <a:custGeom>
            <a:avLst/>
            <a:gdLst>
              <a:gd name="connsiteX0" fmla="*/ 268038 w 361728"/>
              <a:gd name="connsiteY0" fmla="*/ 268 h 266031"/>
              <a:gd name="connsiteX1" fmla="*/ 328363 w 361728"/>
              <a:gd name="connsiteY1" fmla="*/ 76468 h 266031"/>
              <a:gd name="connsiteX2" fmla="*/ 344238 w 361728"/>
              <a:gd name="connsiteY2" fmla="*/ 127268 h 266031"/>
              <a:gd name="connsiteX3" fmla="*/ 322013 w 361728"/>
              <a:gd name="connsiteY3" fmla="*/ 206643 h 266031"/>
              <a:gd name="connsiteX4" fmla="*/ 331538 w 361728"/>
              <a:gd name="connsiteY4" fmla="*/ 174893 h 266031"/>
              <a:gd name="connsiteX5" fmla="*/ 360113 w 361728"/>
              <a:gd name="connsiteY5" fmla="*/ 178068 h 266031"/>
              <a:gd name="connsiteX6" fmla="*/ 277563 w 361728"/>
              <a:gd name="connsiteY6" fmla="*/ 244743 h 266031"/>
              <a:gd name="connsiteX7" fmla="*/ 87063 w 361728"/>
              <a:gd name="connsiteY7" fmla="*/ 263793 h 266031"/>
              <a:gd name="connsiteX8" fmla="*/ 29913 w 361728"/>
              <a:gd name="connsiteY8" fmla="*/ 200293 h 266031"/>
              <a:gd name="connsiteX9" fmla="*/ 1338 w 361728"/>
              <a:gd name="connsiteY9" fmla="*/ 152668 h 266031"/>
              <a:gd name="connsiteX10" fmla="*/ 71188 w 361728"/>
              <a:gd name="connsiteY10" fmla="*/ 85993 h 266031"/>
              <a:gd name="connsiteX11" fmla="*/ 36263 w 361728"/>
              <a:gd name="connsiteY11" fmla="*/ 105043 h 266031"/>
              <a:gd name="connsiteX12" fmla="*/ 268038 w 361728"/>
              <a:gd name="connsiteY12" fmla="*/ 268 h 26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728" h="266031">
                <a:moveTo>
                  <a:pt x="268038" y="268"/>
                </a:moveTo>
                <a:cubicBezTo>
                  <a:pt x="316721" y="-4495"/>
                  <a:pt x="315663" y="55301"/>
                  <a:pt x="328363" y="76468"/>
                </a:cubicBezTo>
                <a:cubicBezTo>
                  <a:pt x="341063" y="97635"/>
                  <a:pt x="345296" y="105572"/>
                  <a:pt x="344238" y="127268"/>
                </a:cubicBezTo>
                <a:cubicBezTo>
                  <a:pt x="343180" y="148964"/>
                  <a:pt x="324130" y="198706"/>
                  <a:pt x="322013" y="206643"/>
                </a:cubicBezTo>
                <a:cubicBezTo>
                  <a:pt x="319896" y="214580"/>
                  <a:pt x="325188" y="179655"/>
                  <a:pt x="331538" y="174893"/>
                </a:cubicBezTo>
                <a:cubicBezTo>
                  <a:pt x="337888" y="170131"/>
                  <a:pt x="369109" y="166426"/>
                  <a:pt x="360113" y="178068"/>
                </a:cubicBezTo>
                <a:cubicBezTo>
                  <a:pt x="351117" y="189710"/>
                  <a:pt x="323071" y="230456"/>
                  <a:pt x="277563" y="244743"/>
                </a:cubicBezTo>
                <a:cubicBezTo>
                  <a:pt x="232055" y="259031"/>
                  <a:pt x="128338" y="271201"/>
                  <a:pt x="87063" y="263793"/>
                </a:cubicBezTo>
                <a:cubicBezTo>
                  <a:pt x="45788" y="256385"/>
                  <a:pt x="44200" y="218814"/>
                  <a:pt x="29913" y="200293"/>
                </a:cubicBezTo>
                <a:cubicBezTo>
                  <a:pt x="15626" y="181772"/>
                  <a:pt x="-5541" y="171718"/>
                  <a:pt x="1338" y="152668"/>
                </a:cubicBezTo>
                <a:cubicBezTo>
                  <a:pt x="8217" y="133618"/>
                  <a:pt x="65367" y="93930"/>
                  <a:pt x="71188" y="85993"/>
                </a:cubicBezTo>
                <a:cubicBezTo>
                  <a:pt x="77009" y="78056"/>
                  <a:pt x="7688" y="117214"/>
                  <a:pt x="36263" y="105043"/>
                </a:cubicBezTo>
                <a:cubicBezTo>
                  <a:pt x="64838" y="92872"/>
                  <a:pt x="219355" y="5031"/>
                  <a:pt x="268038" y="2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DED45B54-B4B0-8411-5FDE-8DCC51FD2959}"/>
              </a:ext>
            </a:extLst>
          </p:cNvPr>
          <p:cNvSpPr/>
          <p:nvPr/>
        </p:nvSpPr>
        <p:spPr>
          <a:xfrm>
            <a:off x="6804545" y="5434982"/>
            <a:ext cx="64401" cy="64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422FEC75-C6A3-B6CD-0B01-E3325156AB30}"/>
              </a:ext>
            </a:extLst>
          </p:cNvPr>
          <p:cNvSpPr/>
          <p:nvPr/>
        </p:nvSpPr>
        <p:spPr>
          <a:xfrm>
            <a:off x="6701520" y="5261950"/>
            <a:ext cx="325379" cy="151467"/>
          </a:xfrm>
          <a:custGeom>
            <a:avLst/>
            <a:gdLst>
              <a:gd name="connsiteX0" fmla="*/ 905 w 325379"/>
              <a:gd name="connsiteY0" fmla="*/ 151425 h 151467"/>
              <a:gd name="connsiteX1" fmla="*/ 324755 w 325379"/>
              <a:gd name="connsiteY1" fmla="*/ 2200 h 151467"/>
              <a:gd name="connsiteX2" fmla="*/ 86630 w 325379"/>
              <a:gd name="connsiteY2" fmla="*/ 59350 h 151467"/>
              <a:gd name="connsiteX3" fmla="*/ 223155 w 325379"/>
              <a:gd name="connsiteY3" fmla="*/ 18075 h 151467"/>
              <a:gd name="connsiteX4" fmla="*/ 905 w 325379"/>
              <a:gd name="connsiteY4" fmla="*/ 151425 h 15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379" h="151467">
                <a:moveTo>
                  <a:pt x="905" y="151425"/>
                </a:moveTo>
                <a:cubicBezTo>
                  <a:pt x="17838" y="148779"/>
                  <a:pt x="310468" y="17546"/>
                  <a:pt x="324755" y="2200"/>
                </a:cubicBezTo>
                <a:cubicBezTo>
                  <a:pt x="339043" y="-13146"/>
                  <a:pt x="103563" y="56704"/>
                  <a:pt x="86630" y="59350"/>
                </a:cubicBezTo>
                <a:cubicBezTo>
                  <a:pt x="69697" y="61996"/>
                  <a:pt x="236384" y="2729"/>
                  <a:pt x="223155" y="18075"/>
                </a:cubicBezTo>
                <a:cubicBezTo>
                  <a:pt x="209926" y="33421"/>
                  <a:pt x="-16028" y="154071"/>
                  <a:pt x="905" y="151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6F6655B-AF72-4C8C-D72A-C1E5A795C216}"/>
              </a:ext>
            </a:extLst>
          </p:cNvPr>
          <p:cNvSpPr/>
          <p:nvPr/>
        </p:nvSpPr>
        <p:spPr>
          <a:xfrm>
            <a:off x="6937264" y="5237620"/>
            <a:ext cx="410868" cy="255412"/>
          </a:xfrm>
          <a:custGeom>
            <a:avLst/>
            <a:gdLst>
              <a:gd name="connsiteX0" fmla="*/ 111 w 410868"/>
              <a:gd name="connsiteY0" fmla="*/ 55105 h 255412"/>
              <a:gd name="connsiteX1" fmla="*/ 130286 w 410868"/>
              <a:gd name="connsiteY1" fmla="*/ 29705 h 255412"/>
              <a:gd name="connsiteX2" fmla="*/ 266811 w 410868"/>
              <a:gd name="connsiteY2" fmla="*/ 96380 h 255412"/>
              <a:gd name="connsiteX3" fmla="*/ 263636 w 410868"/>
              <a:gd name="connsiteY3" fmla="*/ 51930 h 255412"/>
              <a:gd name="connsiteX4" fmla="*/ 406511 w 410868"/>
              <a:gd name="connsiteY4" fmla="*/ 251955 h 255412"/>
              <a:gd name="connsiteX5" fmla="*/ 358886 w 410868"/>
              <a:gd name="connsiteY5" fmla="*/ 166230 h 255412"/>
              <a:gd name="connsiteX6" fmla="*/ 206486 w 410868"/>
              <a:gd name="connsiteY6" fmla="*/ 7480 h 255412"/>
              <a:gd name="connsiteX7" fmla="*/ 216011 w 410868"/>
              <a:gd name="connsiteY7" fmla="*/ 23355 h 255412"/>
              <a:gd name="connsiteX8" fmla="*/ 114411 w 410868"/>
              <a:gd name="connsiteY8" fmla="*/ 1130 h 255412"/>
              <a:gd name="connsiteX9" fmla="*/ 152511 w 410868"/>
              <a:gd name="connsiteY9" fmla="*/ 23355 h 255412"/>
              <a:gd name="connsiteX10" fmla="*/ 111 w 410868"/>
              <a:gd name="connsiteY10" fmla="*/ 55105 h 25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868" h="255412">
                <a:moveTo>
                  <a:pt x="111" y="55105"/>
                </a:moveTo>
                <a:cubicBezTo>
                  <a:pt x="-3593" y="56163"/>
                  <a:pt x="85836" y="22826"/>
                  <a:pt x="130286" y="29705"/>
                </a:cubicBezTo>
                <a:cubicBezTo>
                  <a:pt x="174736" y="36584"/>
                  <a:pt x="244586" y="92676"/>
                  <a:pt x="266811" y="96380"/>
                </a:cubicBezTo>
                <a:cubicBezTo>
                  <a:pt x="289036" y="100084"/>
                  <a:pt x="240353" y="26001"/>
                  <a:pt x="263636" y="51930"/>
                </a:cubicBezTo>
                <a:cubicBezTo>
                  <a:pt x="286919" y="77859"/>
                  <a:pt x="390636" y="232905"/>
                  <a:pt x="406511" y="251955"/>
                </a:cubicBezTo>
                <a:cubicBezTo>
                  <a:pt x="422386" y="271005"/>
                  <a:pt x="392224" y="206976"/>
                  <a:pt x="358886" y="166230"/>
                </a:cubicBezTo>
                <a:cubicBezTo>
                  <a:pt x="325549" y="125484"/>
                  <a:pt x="206486" y="7480"/>
                  <a:pt x="206486" y="7480"/>
                </a:cubicBezTo>
                <a:cubicBezTo>
                  <a:pt x="182674" y="-16332"/>
                  <a:pt x="231357" y="24413"/>
                  <a:pt x="216011" y="23355"/>
                </a:cubicBezTo>
                <a:cubicBezTo>
                  <a:pt x="200665" y="22297"/>
                  <a:pt x="124994" y="1130"/>
                  <a:pt x="114411" y="1130"/>
                </a:cubicBezTo>
                <a:cubicBezTo>
                  <a:pt x="103828" y="1130"/>
                  <a:pt x="169444" y="13830"/>
                  <a:pt x="152511" y="23355"/>
                </a:cubicBezTo>
                <a:cubicBezTo>
                  <a:pt x="135578" y="32880"/>
                  <a:pt x="3815" y="54047"/>
                  <a:pt x="111" y="55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BD64A905-44D2-69E3-1C21-C9A4B2A97B83}"/>
              </a:ext>
            </a:extLst>
          </p:cNvPr>
          <p:cNvSpPr/>
          <p:nvPr/>
        </p:nvSpPr>
        <p:spPr>
          <a:xfrm>
            <a:off x="6373790" y="5140245"/>
            <a:ext cx="110679" cy="927327"/>
          </a:xfrm>
          <a:custGeom>
            <a:avLst/>
            <a:gdLst>
              <a:gd name="connsiteX0" fmla="*/ 87335 w 110679"/>
              <a:gd name="connsiteY0" fmla="*/ 80 h 927327"/>
              <a:gd name="connsiteX1" fmla="*/ 42885 w 110679"/>
              <a:gd name="connsiteY1" fmla="*/ 546180 h 927327"/>
              <a:gd name="connsiteX2" fmla="*/ 49235 w 110679"/>
              <a:gd name="connsiteY2" fmla="*/ 501730 h 927327"/>
              <a:gd name="connsiteX3" fmla="*/ 42885 w 110679"/>
              <a:gd name="connsiteY3" fmla="*/ 809705 h 927327"/>
              <a:gd name="connsiteX4" fmla="*/ 46060 w 110679"/>
              <a:gd name="connsiteY4" fmla="*/ 755730 h 927327"/>
              <a:gd name="connsiteX5" fmla="*/ 109560 w 110679"/>
              <a:gd name="connsiteY5" fmla="*/ 927180 h 927327"/>
              <a:gd name="connsiteX6" fmla="*/ 87335 w 110679"/>
              <a:gd name="connsiteY6" fmla="*/ 777955 h 927327"/>
              <a:gd name="connsiteX7" fmla="*/ 96860 w 110679"/>
              <a:gd name="connsiteY7" fmla="*/ 409655 h 927327"/>
              <a:gd name="connsiteX8" fmla="*/ 61935 w 110679"/>
              <a:gd name="connsiteY8" fmla="*/ 879555 h 927327"/>
              <a:gd name="connsiteX9" fmla="*/ 42885 w 110679"/>
              <a:gd name="connsiteY9" fmla="*/ 590630 h 927327"/>
              <a:gd name="connsiteX10" fmla="*/ 7960 w 110679"/>
              <a:gd name="connsiteY10" fmla="*/ 15955 h 927327"/>
              <a:gd name="connsiteX11" fmla="*/ 11135 w 110679"/>
              <a:gd name="connsiteY11" fmla="*/ 501730 h 927327"/>
              <a:gd name="connsiteX12" fmla="*/ 87335 w 110679"/>
              <a:gd name="connsiteY12" fmla="*/ 80 h 92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679" h="927327">
                <a:moveTo>
                  <a:pt x="87335" y="80"/>
                </a:moveTo>
                <a:cubicBezTo>
                  <a:pt x="92627" y="7488"/>
                  <a:pt x="49235" y="462572"/>
                  <a:pt x="42885" y="546180"/>
                </a:cubicBezTo>
                <a:cubicBezTo>
                  <a:pt x="36535" y="629788"/>
                  <a:pt x="49235" y="457809"/>
                  <a:pt x="49235" y="501730"/>
                </a:cubicBezTo>
                <a:cubicBezTo>
                  <a:pt x="49235" y="545651"/>
                  <a:pt x="43414" y="767372"/>
                  <a:pt x="42885" y="809705"/>
                </a:cubicBezTo>
                <a:cubicBezTo>
                  <a:pt x="42356" y="852038"/>
                  <a:pt x="34948" y="736151"/>
                  <a:pt x="46060" y="755730"/>
                </a:cubicBezTo>
                <a:cubicBezTo>
                  <a:pt x="57172" y="775309"/>
                  <a:pt x="102681" y="923476"/>
                  <a:pt x="109560" y="927180"/>
                </a:cubicBezTo>
                <a:cubicBezTo>
                  <a:pt x="116439" y="930884"/>
                  <a:pt x="89452" y="864209"/>
                  <a:pt x="87335" y="777955"/>
                </a:cubicBezTo>
                <a:cubicBezTo>
                  <a:pt x="85218" y="691701"/>
                  <a:pt x="101093" y="392722"/>
                  <a:pt x="96860" y="409655"/>
                </a:cubicBezTo>
                <a:cubicBezTo>
                  <a:pt x="92627" y="426588"/>
                  <a:pt x="70931" y="849393"/>
                  <a:pt x="61935" y="879555"/>
                </a:cubicBezTo>
                <a:cubicBezTo>
                  <a:pt x="52939" y="909718"/>
                  <a:pt x="51881" y="734563"/>
                  <a:pt x="42885" y="590630"/>
                </a:cubicBezTo>
                <a:cubicBezTo>
                  <a:pt x="33889" y="446697"/>
                  <a:pt x="13252" y="30772"/>
                  <a:pt x="7960" y="15955"/>
                </a:cubicBezTo>
                <a:cubicBezTo>
                  <a:pt x="2668" y="1138"/>
                  <a:pt x="-8444" y="501730"/>
                  <a:pt x="11135" y="501730"/>
                </a:cubicBezTo>
                <a:cubicBezTo>
                  <a:pt x="30714" y="501730"/>
                  <a:pt x="82043" y="-7328"/>
                  <a:pt x="87335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52097DD-3236-F7D9-C80A-EBEAAE81FFEB}"/>
              </a:ext>
            </a:extLst>
          </p:cNvPr>
          <p:cNvSpPr/>
          <p:nvPr/>
        </p:nvSpPr>
        <p:spPr>
          <a:xfrm>
            <a:off x="6264241" y="5159350"/>
            <a:ext cx="152516" cy="1105895"/>
          </a:xfrm>
          <a:custGeom>
            <a:avLst/>
            <a:gdLst>
              <a:gd name="connsiteX0" fmla="*/ 152434 w 152516"/>
              <a:gd name="connsiteY0" fmla="*/ 339750 h 1105895"/>
              <a:gd name="connsiteX1" fmla="*/ 92109 w 152516"/>
              <a:gd name="connsiteY1" fmla="*/ 800125 h 1105895"/>
              <a:gd name="connsiteX2" fmla="*/ 146084 w 152516"/>
              <a:gd name="connsiteY2" fmla="*/ 1098575 h 1105895"/>
              <a:gd name="connsiteX3" fmla="*/ 114334 w 152516"/>
              <a:gd name="connsiteY3" fmla="*/ 987450 h 1105895"/>
              <a:gd name="connsiteX4" fmla="*/ 85759 w 152516"/>
              <a:gd name="connsiteY4" fmla="*/ 692175 h 1105895"/>
              <a:gd name="connsiteX5" fmla="*/ 34 w 152516"/>
              <a:gd name="connsiteY5" fmla="*/ 25 h 1105895"/>
              <a:gd name="connsiteX6" fmla="*/ 76234 w 152516"/>
              <a:gd name="connsiteY6" fmla="*/ 717575 h 1105895"/>
              <a:gd name="connsiteX7" fmla="*/ 152434 w 152516"/>
              <a:gd name="connsiteY7" fmla="*/ 339750 h 110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16" h="1105895">
                <a:moveTo>
                  <a:pt x="152434" y="339750"/>
                </a:moveTo>
                <a:cubicBezTo>
                  <a:pt x="155080" y="353508"/>
                  <a:pt x="93167" y="673654"/>
                  <a:pt x="92109" y="800125"/>
                </a:cubicBezTo>
                <a:cubicBezTo>
                  <a:pt x="91051" y="926596"/>
                  <a:pt x="142380" y="1067354"/>
                  <a:pt x="146084" y="1098575"/>
                </a:cubicBezTo>
                <a:cubicBezTo>
                  <a:pt x="149788" y="1129796"/>
                  <a:pt x="124388" y="1055183"/>
                  <a:pt x="114334" y="987450"/>
                </a:cubicBezTo>
                <a:cubicBezTo>
                  <a:pt x="104280" y="919717"/>
                  <a:pt x="104809" y="856746"/>
                  <a:pt x="85759" y="692175"/>
                </a:cubicBezTo>
                <a:cubicBezTo>
                  <a:pt x="66709" y="527604"/>
                  <a:pt x="1621" y="-4208"/>
                  <a:pt x="34" y="25"/>
                </a:cubicBezTo>
                <a:cubicBezTo>
                  <a:pt x="-1553" y="4258"/>
                  <a:pt x="51892" y="656192"/>
                  <a:pt x="76234" y="717575"/>
                </a:cubicBezTo>
                <a:cubicBezTo>
                  <a:pt x="100576" y="778958"/>
                  <a:pt x="149788" y="325992"/>
                  <a:pt x="152434" y="339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DA8A28C-1BAA-1A35-F1EE-547F4C7B42CD}"/>
              </a:ext>
            </a:extLst>
          </p:cNvPr>
          <p:cNvSpPr/>
          <p:nvPr/>
        </p:nvSpPr>
        <p:spPr>
          <a:xfrm>
            <a:off x="6215197" y="5137555"/>
            <a:ext cx="103053" cy="981991"/>
          </a:xfrm>
          <a:custGeom>
            <a:avLst/>
            <a:gdLst>
              <a:gd name="connsiteX0" fmla="*/ 64953 w 103053"/>
              <a:gd name="connsiteY0" fmla="*/ 5945 h 981991"/>
              <a:gd name="connsiteX1" fmla="*/ 4628 w 103053"/>
              <a:gd name="connsiteY1" fmla="*/ 555220 h 981991"/>
              <a:gd name="connsiteX2" fmla="*/ 39553 w 103053"/>
              <a:gd name="connsiteY2" fmla="*/ 593320 h 981991"/>
              <a:gd name="connsiteX3" fmla="*/ 103053 w 103053"/>
              <a:gd name="connsiteY3" fmla="*/ 980670 h 981991"/>
              <a:gd name="connsiteX4" fmla="*/ 39553 w 103053"/>
              <a:gd name="connsiteY4" fmla="*/ 704445 h 981991"/>
              <a:gd name="connsiteX5" fmla="*/ 87178 w 103053"/>
              <a:gd name="connsiteY5" fmla="*/ 294870 h 981991"/>
              <a:gd name="connsiteX6" fmla="*/ 26853 w 103053"/>
              <a:gd name="connsiteY6" fmla="*/ 571095 h 981991"/>
              <a:gd name="connsiteX7" fmla="*/ 1453 w 103053"/>
              <a:gd name="connsiteY7" fmla="*/ 364720 h 981991"/>
              <a:gd name="connsiteX8" fmla="*/ 4628 w 103053"/>
              <a:gd name="connsiteY8" fmla="*/ 126595 h 981991"/>
              <a:gd name="connsiteX9" fmla="*/ 17328 w 103053"/>
              <a:gd name="connsiteY9" fmla="*/ 253595 h 981991"/>
              <a:gd name="connsiteX10" fmla="*/ 64953 w 103053"/>
              <a:gd name="connsiteY10" fmla="*/ 5945 h 98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053" h="981991">
                <a:moveTo>
                  <a:pt x="64953" y="5945"/>
                </a:moveTo>
                <a:cubicBezTo>
                  <a:pt x="62836" y="56216"/>
                  <a:pt x="8861" y="457324"/>
                  <a:pt x="4628" y="555220"/>
                </a:cubicBezTo>
                <a:cubicBezTo>
                  <a:pt x="395" y="653116"/>
                  <a:pt x="23149" y="522412"/>
                  <a:pt x="39553" y="593320"/>
                </a:cubicBezTo>
                <a:cubicBezTo>
                  <a:pt x="55957" y="664228"/>
                  <a:pt x="103053" y="962149"/>
                  <a:pt x="103053" y="980670"/>
                </a:cubicBezTo>
                <a:cubicBezTo>
                  <a:pt x="103053" y="999191"/>
                  <a:pt x="42199" y="818745"/>
                  <a:pt x="39553" y="704445"/>
                </a:cubicBezTo>
                <a:cubicBezTo>
                  <a:pt x="36907" y="590145"/>
                  <a:pt x="89295" y="317095"/>
                  <a:pt x="87178" y="294870"/>
                </a:cubicBezTo>
                <a:cubicBezTo>
                  <a:pt x="85061" y="272645"/>
                  <a:pt x="41140" y="559453"/>
                  <a:pt x="26853" y="571095"/>
                </a:cubicBezTo>
                <a:cubicBezTo>
                  <a:pt x="12566" y="582737"/>
                  <a:pt x="5157" y="438803"/>
                  <a:pt x="1453" y="364720"/>
                </a:cubicBezTo>
                <a:cubicBezTo>
                  <a:pt x="-2251" y="290637"/>
                  <a:pt x="1982" y="145116"/>
                  <a:pt x="4628" y="126595"/>
                </a:cubicBezTo>
                <a:cubicBezTo>
                  <a:pt x="7274" y="108074"/>
                  <a:pt x="5686" y="266824"/>
                  <a:pt x="17328" y="253595"/>
                </a:cubicBezTo>
                <a:cubicBezTo>
                  <a:pt x="28970" y="240366"/>
                  <a:pt x="67070" y="-44326"/>
                  <a:pt x="64953" y="5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589C121-BB15-37CB-C801-D751958E6826}"/>
              </a:ext>
            </a:extLst>
          </p:cNvPr>
          <p:cNvSpPr/>
          <p:nvPr/>
        </p:nvSpPr>
        <p:spPr>
          <a:xfrm>
            <a:off x="6241781" y="5865188"/>
            <a:ext cx="121007" cy="586143"/>
          </a:xfrm>
          <a:custGeom>
            <a:avLst/>
            <a:gdLst>
              <a:gd name="connsiteX0" fmla="*/ 120919 w 121007"/>
              <a:gd name="connsiteY0" fmla="*/ 176837 h 586143"/>
              <a:gd name="connsiteX1" fmla="*/ 63769 w 121007"/>
              <a:gd name="connsiteY1" fmla="*/ 376862 h 586143"/>
              <a:gd name="connsiteX2" fmla="*/ 108219 w 121007"/>
              <a:gd name="connsiteY2" fmla="*/ 583237 h 586143"/>
              <a:gd name="connsiteX3" fmla="*/ 70119 w 121007"/>
              <a:gd name="connsiteY3" fmla="*/ 462587 h 586143"/>
              <a:gd name="connsiteX4" fmla="*/ 269 w 121007"/>
              <a:gd name="connsiteY4" fmla="*/ 2212 h 586143"/>
              <a:gd name="connsiteX5" fmla="*/ 47894 w 121007"/>
              <a:gd name="connsiteY5" fmla="*/ 284787 h 586143"/>
              <a:gd name="connsiteX6" fmla="*/ 120919 w 121007"/>
              <a:gd name="connsiteY6" fmla="*/ 176837 h 5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07" h="586143">
                <a:moveTo>
                  <a:pt x="120919" y="176837"/>
                </a:moveTo>
                <a:cubicBezTo>
                  <a:pt x="123565" y="192183"/>
                  <a:pt x="65886" y="309129"/>
                  <a:pt x="63769" y="376862"/>
                </a:cubicBezTo>
                <a:cubicBezTo>
                  <a:pt x="61652" y="444595"/>
                  <a:pt x="107161" y="568950"/>
                  <a:pt x="108219" y="583237"/>
                </a:cubicBezTo>
                <a:cubicBezTo>
                  <a:pt x="109277" y="597524"/>
                  <a:pt x="88111" y="559425"/>
                  <a:pt x="70119" y="462587"/>
                </a:cubicBezTo>
                <a:cubicBezTo>
                  <a:pt x="52127" y="365750"/>
                  <a:pt x="3973" y="31845"/>
                  <a:pt x="269" y="2212"/>
                </a:cubicBezTo>
                <a:cubicBezTo>
                  <a:pt x="-3435" y="-27421"/>
                  <a:pt x="32019" y="249862"/>
                  <a:pt x="47894" y="284787"/>
                </a:cubicBezTo>
                <a:cubicBezTo>
                  <a:pt x="63769" y="319712"/>
                  <a:pt x="118273" y="161491"/>
                  <a:pt x="120919" y="176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C5DA39A-5566-2E85-09AC-C2FDEE17FE74}"/>
              </a:ext>
            </a:extLst>
          </p:cNvPr>
          <p:cNvSpPr/>
          <p:nvPr/>
        </p:nvSpPr>
        <p:spPr>
          <a:xfrm>
            <a:off x="6337280" y="6165648"/>
            <a:ext cx="114193" cy="311591"/>
          </a:xfrm>
          <a:custGeom>
            <a:avLst/>
            <a:gdLst>
              <a:gd name="connsiteX0" fmla="*/ 25420 w 114193"/>
              <a:gd name="connsiteY0" fmla="*/ 202 h 311591"/>
              <a:gd name="connsiteX1" fmla="*/ 50820 w 114193"/>
              <a:gd name="connsiteY1" fmla="*/ 152602 h 311591"/>
              <a:gd name="connsiteX2" fmla="*/ 63520 w 114193"/>
              <a:gd name="connsiteY2" fmla="*/ 212927 h 311591"/>
              <a:gd name="connsiteX3" fmla="*/ 20 w 114193"/>
              <a:gd name="connsiteY3" fmla="*/ 311352 h 311591"/>
              <a:gd name="connsiteX4" fmla="*/ 57170 w 114193"/>
              <a:gd name="connsiteY4" fmla="*/ 238327 h 311591"/>
              <a:gd name="connsiteX5" fmla="*/ 111145 w 114193"/>
              <a:gd name="connsiteY5" fmla="*/ 165302 h 311591"/>
              <a:gd name="connsiteX6" fmla="*/ 104795 w 114193"/>
              <a:gd name="connsiteY6" fmla="*/ 41477 h 311591"/>
              <a:gd name="connsiteX7" fmla="*/ 82570 w 114193"/>
              <a:gd name="connsiteY7" fmla="*/ 184352 h 311591"/>
              <a:gd name="connsiteX8" fmla="*/ 41295 w 114193"/>
              <a:gd name="connsiteY8" fmla="*/ 120852 h 311591"/>
              <a:gd name="connsiteX9" fmla="*/ 25420 w 114193"/>
              <a:gd name="connsiteY9" fmla="*/ 202 h 31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193" h="311591">
                <a:moveTo>
                  <a:pt x="25420" y="202"/>
                </a:moveTo>
                <a:cubicBezTo>
                  <a:pt x="27007" y="5494"/>
                  <a:pt x="44470" y="117148"/>
                  <a:pt x="50820" y="152602"/>
                </a:cubicBezTo>
                <a:cubicBezTo>
                  <a:pt x="57170" y="188056"/>
                  <a:pt x="71987" y="186469"/>
                  <a:pt x="63520" y="212927"/>
                </a:cubicBezTo>
                <a:cubicBezTo>
                  <a:pt x="55053" y="239385"/>
                  <a:pt x="1078" y="307119"/>
                  <a:pt x="20" y="311352"/>
                </a:cubicBezTo>
                <a:cubicBezTo>
                  <a:pt x="-1038" y="315585"/>
                  <a:pt x="38649" y="262669"/>
                  <a:pt x="57170" y="238327"/>
                </a:cubicBezTo>
                <a:cubicBezTo>
                  <a:pt x="75691" y="213985"/>
                  <a:pt x="103208" y="198110"/>
                  <a:pt x="111145" y="165302"/>
                </a:cubicBezTo>
                <a:cubicBezTo>
                  <a:pt x="119082" y="132494"/>
                  <a:pt x="109557" y="38302"/>
                  <a:pt x="104795" y="41477"/>
                </a:cubicBezTo>
                <a:cubicBezTo>
                  <a:pt x="100033" y="44652"/>
                  <a:pt x="93153" y="171123"/>
                  <a:pt x="82570" y="184352"/>
                </a:cubicBezTo>
                <a:cubicBezTo>
                  <a:pt x="71987" y="197581"/>
                  <a:pt x="49762" y="146781"/>
                  <a:pt x="41295" y="120852"/>
                </a:cubicBezTo>
                <a:cubicBezTo>
                  <a:pt x="32828" y="94923"/>
                  <a:pt x="23833" y="-5090"/>
                  <a:pt x="25420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9C789F8-CCF8-A707-D59F-A3E1A5AD5F8D}"/>
              </a:ext>
            </a:extLst>
          </p:cNvPr>
          <p:cNvSpPr/>
          <p:nvPr/>
        </p:nvSpPr>
        <p:spPr>
          <a:xfrm>
            <a:off x="6203940" y="6007072"/>
            <a:ext cx="349825" cy="364845"/>
          </a:xfrm>
          <a:custGeom>
            <a:avLst/>
            <a:gdLst>
              <a:gd name="connsiteX0" fmla="*/ 10 w 349825"/>
              <a:gd name="connsiteY0" fmla="*/ 28 h 364845"/>
              <a:gd name="connsiteX1" fmla="*/ 101610 w 349825"/>
              <a:gd name="connsiteY1" fmla="*/ 339753 h 364845"/>
              <a:gd name="connsiteX2" fmla="*/ 155585 w 349825"/>
              <a:gd name="connsiteY2" fmla="*/ 333403 h 364845"/>
              <a:gd name="connsiteX3" fmla="*/ 257185 w 349825"/>
              <a:gd name="connsiteY3" fmla="*/ 333403 h 364845"/>
              <a:gd name="connsiteX4" fmla="*/ 349260 w 349825"/>
              <a:gd name="connsiteY4" fmla="*/ 358803 h 364845"/>
              <a:gd name="connsiteX5" fmla="*/ 212735 w 349825"/>
              <a:gd name="connsiteY5" fmla="*/ 336578 h 364845"/>
              <a:gd name="connsiteX6" fmla="*/ 155585 w 349825"/>
              <a:gd name="connsiteY6" fmla="*/ 333403 h 364845"/>
              <a:gd name="connsiteX7" fmla="*/ 142885 w 349825"/>
              <a:gd name="connsiteY7" fmla="*/ 98453 h 364845"/>
              <a:gd name="connsiteX8" fmla="*/ 139710 w 349825"/>
              <a:gd name="connsiteY8" fmla="*/ 336578 h 364845"/>
              <a:gd name="connsiteX9" fmla="*/ 107960 w 349825"/>
              <a:gd name="connsiteY9" fmla="*/ 320703 h 364845"/>
              <a:gd name="connsiteX10" fmla="*/ 10 w 349825"/>
              <a:gd name="connsiteY10" fmla="*/ 28 h 36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825" h="364845">
                <a:moveTo>
                  <a:pt x="10" y="28"/>
                </a:moveTo>
                <a:cubicBezTo>
                  <a:pt x="-1048" y="3203"/>
                  <a:pt x="75681" y="284191"/>
                  <a:pt x="101610" y="339753"/>
                </a:cubicBezTo>
                <a:cubicBezTo>
                  <a:pt x="127539" y="395315"/>
                  <a:pt x="129656" y="334461"/>
                  <a:pt x="155585" y="333403"/>
                </a:cubicBezTo>
                <a:cubicBezTo>
                  <a:pt x="181514" y="332345"/>
                  <a:pt x="224906" y="329170"/>
                  <a:pt x="257185" y="333403"/>
                </a:cubicBezTo>
                <a:cubicBezTo>
                  <a:pt x="289464" y="337636"/>
                  <a:pt x="356668" y="358274"/>
                  <a:pt x="349260" y="358803"/>
                </a:cubicBezTo>
                <a:cubicBezTo>
                  <a:pt x="341852" y="359332"/>
                  <a:pt x="245014" y="340811"/>
                  <a:pt x="212735" y="336578"/>
                </a:cubicBezTo>
                <a:cubicBezTo>
                  <a:pt x="180456" y="332345"/>
                  <a:pt x="167227" y="373091"/>
                  <a:pt x="155585" y="333403"/>
                </a:cubicBezTo>
                <a:cubicBezTo>
                  <a:pt x="143943" y="293716"/>
                  <a:pt x="145531" y="97924"/>
                  <a:pt x="142885" y="98453"/>
                </a:cubicBezTo>
                <a:cubicBezTo>
                  <a:pt x="140239" y="98982"/>
                  <a:pt x="145531" y="299536"/>
                  <a:pt x="139710" y="336578"/>
                </a:cubicBezTo>
                <a:cubicBezTo>
                  <a:pt x="133889" y="373620"/>
                  <a:pt x="129127" y="379970"/>
                  <a:pt x="107960" y="320703"/>
                </a:cubicBezTo>
                <a:cubicBezTo>
                  <a:pt x="86793" y="261436"/>
                  <a:pt x="1068" y="-3147"/>
                  <a:pt x="10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984F513-0BEF-2AC3-B425-8805BD325CE7}"/>
              </a:ext>
            </a:extLst>
          </p:cNvPr>
          <p:cNvSpPr/>
          <p:nvPr/>
        </p:nvSpPr>
        <p:spPr>
          <a:xfrm>
            <a:off x="6137610" y="6326069"/>
            <a:ext cx="247340" cy="111246"/>
          </a:xfrm>
          <a:custGeom>
            <a:avLst/>
            <a:gdLst>
              <a:gd name="connsiteX0" fmla="*/ 2840 w 247340"/>
              <a:gd name="connsiteY0" fmla="*/ 1706 h 111246"/>
              <a:gd name="connsiteX1" fmla="*/ 186990 w 247340"/>
              <a:gd name="connsiteY1" fmla="*/ 109656 h 111246"/>
              <a:gd name="connsiteX2" fmla="*/ 139365 w 247340"/>
              <a:gd name="connsiteY2" fmla="*/ 62031 h 111246"/>
              <a:gd name="connsiteX3" fmla="*/ 247315 w 247340"/>
              <a:gd name="connsiteY3" fmla="*/ 4881 h 111246"/>
              <a:gd name="connsiteX4" fmla="*/ 148890 w 247340"/>
              <a:gd name="connsiteY4" fmla="*/ 42981 h 111246"/>
              <a:gd name="connsiteX5" fmla="*/ 79040 w 247340"/>
              <a:gd name="connsiteY5" fmla="*/ 42981 h 111246"/>
              <a:gd name="connsiteX6" fmla="*/ 2840 w 247340"/>
              <a:gd name="connsiteY6" fmla="*/ 1706 h 11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340" h="111246">
                <a:moveTo>
                  <a:pt x="2840" y="1706"/>
                </a:moveTo>
                <a:cubicBezTo>
                  <a:pt x="20831" y="12818"/>
                  <a:pt x="164236" y="99602"/>
                  <a:pt x="186990" y="109656"/>
                </a:cubicBezTo>
                <a:cubicBezTo>
                  <a:pt x="209744" y="119710"/>
                  <a:pt x="129311" y="79493"/>
                  <a:pt x="139365" y="62031"/>
                </a:cubicBezTo>
                <a:cubicBezTo>
                  <a:pt x="149419" y="44569"/>
                  <a:pt x="245728" y="8056"/>
                  <a:pt x="247315" y="4881"/>
                </a:cubicBezTo>
                <a:cubicBezTo>
                  <a:pt x="248902" y="1706"/>
                  <a:pt x="176936" y="36631"/>
                  <a:pt x="148890" y="42981"/>
                </a:cubicBezTo>
                <a:cubicBezTo>
                  <a:pt x="120844" y="49331"/>
                  <a:pt x="100736" y="48802"/>
                  <a:pt x="79040" y="42981"/>
                </a:cubicBezTo>
                <a:cubicBezTo>
                  <a:pt x="57344" y="37160"/>
                  <a:pt x="-15151" y="-9406"/>
                  <a:pt x="2840" y="1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5B98707-B354-46B8-B436-950A3A7B96F2}"/>
              </a:ext>
            </a:extLst>
          </p:cNvPr>
          <p:cNvSpPr/>
          <p:nvPr/>
        </p:nvSpPr>
        <p:spPr>
          <a:xfrm>
            <a:off x="5940388" y="6051543"/>
            <a:ext cx="295121" cy="231797"/>
          </a:xfrm>
          <a:custGeom>
            <a:avLst/>
            <a:gdLst>
              <a:gd name="connsiteX0" fmla="*/ 37 w 295121"/>
              <a:gd name="connsiteY0" fmla="*/ 231782 h 231797"/>
              <a:gd name="connsiteX1" fmla="*/ 193712 w 295121"/>
              <a:gd name="connsiteY1" fmla="*/ 171457 h 231797"/>
              <a:gd name="connsiteX2" fmla="*/ 292137 w 295121"/>
              <a:gd name="connsiteY2" fmla="*/ 193682 h 231797"/>
              <a:gd name="connsiteX3" fmla="*/ 269912 w 295121"/>
              <a:gd name="connsiteY3" fmla="*/ 139707 h 231797"/>
              <a:gd name="connsiteX4" fmla="*/ 273087 w 295121"/>
              <a:gd name="connsiteY4" fmla="*/ 7 h 231797"/>
              <a:gd name="connsiteX5" fmla="*/ 279437 w 295121"/>
              <a:gd name="connsiteY5" fmla="*/ 146057 h 231797"/>
              <a:gd name="connsiteX6" fmla="*/ 177837 w 295121"/>
              <a:gd name="connsiteY6" fmla="*/ 165107 h 231797"/>
              <a:gd name="connsiteX7" fmla="*/ 37 w 295121"/>
              <a:gd name="connsiteY7" fmla="*/ 231782 h 23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121" h="231797">
                <a:moveTo>
                  <a:pt x="37" y="231782"/>
                </a:moveTo>
                <a:cubicBezTo>
                  <a:pt x="2683" y="232840"/>
                  <a:pt x="145029" y="177807"/>
                  <a:pt x="193712" y="171457"/>
                </a:cubicBezTo>
                <a:cubicBezTo>
                  <a:pt x="242395" y="165107"/>
                  <a:pt x="279437" y="198974"/>
                  <a:pt x="292137" y="193682"/>
                </a:cubicBezTo>
                <a:cubicBezTo>
                  <a:pt x="304837" y="188390"/>
                  <a:pt x="273087" y="171986"/>
                  <a:pt x="269912" y="139707"/>
                </a:cubicBezTo>
                <a:cubicBezTo>
                  <a:pt x="266737" y="107428"/>
                  <a:pt x="271499" y="-1051"/>
                  <a:pt x="273087" y="7"/>
                </a:cubicBezTo>
                <a:cubicBezTo>
                  <a:pt x="274675" y="1065"/>
                  <a:pt x="295312" y="118540"/>
                  <a:pt x="279437" y="146057"/>
                </a:cubicBezTo>
                <a:cubicBezTo>
                  <a:pt x="263562" y="173574"/>
                  <a:pt x="218583" y="149761"/>
                  <a:pt x="177837" y="165107"/>
                </a:cubicBezTo>
                <a:cubicBezTo>
                  <a:pt x="137091" y="180453"/>
                  <a:pt x="-2609" y="230724"/>
                  <a:pt x="37" y="231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AD99A5AF-C836-2E99-8EE1-67CCAB37378E}"/>
              </a:ext>
            </a:extLst>
          </p:cNvPr>
          <p:cNvSpPr/>
          <p:nvPr/>
        </p:nvSpPr>
        <p:spPr>
          <a:xfrm>
            <a:off x="6416454" y="5984124"/>
            <a:ext cx="146275" cy="334248"/>
          </a:xfrm>
          <a:custGeom>
            <a:avLst/>
            <a:gdLst>
              <a:gd name="connsiteX0" fmla="*/ 221 w 146275"/>
              <a:gd name="connsiteY0" fmla="*/ 751 h 334248"/>
              <a:gd name="connsiteX1" fmla="*/ 31971 w 146275"/>
              <a:gd name="connsiteY1" fmla="*/ 169026 h 334248"/>
              <a:gd name="connsiteX2" fmla="*/ 76421 w 146275"/>
              <a:gd name="connsiteY2" fmla="*/ 248401 h 334248"/>
              <a:gd name="connsiteX3" fmla="*/ 82771 w 146275"/>
              <a:gd name="connsiteY3" fmla="*/ 296026 h 334248"/>
              <a:gd name="connsiteX4" fmla="*/ 146271 w 146275"/>
              <a:gd name="connsiteY4" fmla="*/ 334126 h 334248"/>
              <a:gd name="connsiteX5" fmla="*/ 85946 w 146275"/>
              <a:gd name="connsiteY5" fmla="*/ 283326 h 334248"/>
              <a:gd name="connsiteX6" fmla="*/ 47846 w 146275"/>
              <a:gd name="connsiteY6" fmla="*/ 242051 h 334248"/>
              <a:gd name="connsiteX7" fmla="*/ 221 w 146275"/>
              <a:gd name="connsiteY7" fmla="*/ 751 h 33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275" h="334248">
                <a:moveTo>
                  <a:pt x="221" y="751"/>
                </a:moveTo>
                <a:cubicBezTo>
                  <a:pt x="-2425" y="-11420"/>
                  <a:pt x="19271" y="127751"/>
                  <a:pt x="31971" y="169026"/>
                </a:cubicBezTo>
                <a:cubicBezTo>
                  <a:pt x="44671" y="210301"/>
                  <a:pt x="67954" y="227234"/>
                  <a:pt x="76421" y="248401"/>
                </a:cubicBezTo>
                <a:cubicBezTo>
                  <a:pt x="84888" y="269568"/>
                  <a:pt x="71129" y="281739"/>
                  <a:pt x="82771" y="296026"/>
                </a:cubicBezTo>
                <a:cubicBezTo>
                  <a:pt x="94413" y="310313"/>
                  <a:pt x="145742" y="336243"/>
                  <a:pt x="146271" y="334126"/>
                </a:cubicBezTo>
                <a:cubicBezTo>
                  <a:pt x="146800" y="332009"/>
                  <a:pt x="102350" y="298672"/>
                  <a:pt x="85946" y="283326"/>
                </a:cubicBezTo>
                <a:cubicBezTo>
                  <a:pt x="69542" y="267980"/>
                  <a:pt x="58429" y="286501"/>
                  <a:pt x="47846" y="242051"/>
                </a:cubicBezTo>
                <a:cubicBezTo>
                  <a:pt x="37263" y="197601"/>
                  <a:pt x="2867" y="12922"/>
                  <a:pt x="221" y="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E4D5383-93F0-9645-5AB7-6984792A3EF2}"/>
              </a:ext>
            </a:extLst>
          </p:cNvPr>
          <p:cNvSpPr/>
          <p:nvPr/>
        </p:nvSpPr>
        <p:spPr>
          <a:xfrm>
            <a:off x="6445165" y="6080030"/>
            <a:ext cx="114520" cy="270007"/>
          </a:xfrm>
          <a:custGeom>
            <a:avLst/>
            <a:gdLst>
              <a:gd name="connsiteX0" fmla="*/ 85 w 114520"/>
              <a:gd name="connsiteY0" fmla="*/ 95 h 270007"/>
              <a:gd name="connsiteX1" fmla="*/ 76285 w 114520"/>
              <a:gd name="connsiteY1" fmla="*/ 177895 h 270007"/>
              <a:gd name="connsiteX2" fmla="*/ 114385 w 114520"/>
              <a:gd name="connsiteY2" fmla="*/ 269970 h 270007"/>
              <a:gd name="connsiteX3" fmla="*/ 88985 w 114520"/>
              <a:gd name="connsiteY3" fmla="*/ 168370 h 270007"/>
              <a:gd name="connsiteX4" fmla="*/ 88985 w 114520"/>
              <a:gd name="connsiteY4" fmla="*/ 25495 h 270007"/>
              <a:gd name="connsiteX5" fmla="*/ 92160 w 114520"/>
              <a:gd name="connsiteY5" fmla="*/ 203295 h 270007"/>
              <a:gd name="connsiteX6" fmla="*/ 85 w 114520"/>
              <a:gd name="connsiteY6" fmla="*/ 95 h 27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20" h="270007">
                <a:moveTo>
                  <a:pt x="85" y="95"/>
                </a:moveTo>
                <a:cubicBezTo>
                  <a:pt x="-2561" y="-4138"/>
                  <a:pt x="57235" y="132916"/>
                  <a:pt x="76285" y="177895"/>
                </a:cubicBezTo>
                <a:cubicBezTo>
                  <a:pt x="95335" y="222874"/>
                  <a:pt x="112268" y="271558"/>
                  <a:pt x="114385" y="269970"/>
                </a:cubicBezTo>
                <a:cubicBezTo>
                  <a:pt x="116502" y="268382"/>
                  <a:pt x="93218" y="209116"/>
                  <a:pt x="88985" y="168370"/>
                </a:cubicBezTo>
                <a:cubicBezTo>
                  <a:pt x="84752" y="127624"/>
                  <a:pt x="88456" y="19674"/>
                  <a:pt x="88985" y="25495"/>
                </a:cubicBezTo>
                <a:cubicBezTo>
                  <a:pt x="89514" y="31316"/>
                  <a:pt x="104860" y="204882"/>
                  <a:pt x="92160" y="203295"/>
                </a:cubicBezTo>
                <a:cubicBezTo>
                  <a:pt x="79460" y="201708"/>
                  <a:pt x="2731" y="4328"/>
                  <a:pt x="85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9415AE7-FE69-5097-99F6-145E7D866E2B}"/>
              </a:ext>
            </a:extLst>
          </p:cNvPr>
          <p:cNvSpPr/>
          <p:nvPr/>
        </p:nvSpPr>
        <p:spPr>
          <a:xfrm>
            <a:off x="6361961" y="5866836"/>
            <a:ext cx="107215" cy="353372"/>
          </a:xfrm>
          <a:custGeom>
            <a:avLst/>
            <a:gdLst>
              <a:gd name="connsiteX0" fmla="*/ 739 w 107215"/>
              <a:gd name="connsiteY0" fmla="*/ 3739 h 353372"/>
              <a:gd name="connsiteX1" fmla="*/ 105514 w 107215"/>
              <a:gd name="connsiteY1" fmla="*/ 349814 h 353372"/>
              <a:gd name="connsiteX2" fmla="*/ 61064 w 107215"/>
              <a:gd name="connsiteY2" fmla="*/ 175189 h 353372"/>
              <a:gd name="connsiteX3" fmla="*/ 739 w 107215"/>
              <a:gd name="connsiteY3" fmla="*/ 3739 h 35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215" h="353372">
                <a:moveTo>
                  <a:pt x="739" y="3739"/>
                </a:moveTo>
                <a:cubicBezTo>
                  <a:pt x="8147" y="32843"/>
                  <a:pt x="95460" y="321239"/>
                  <a:pt x="105514" y="349814"/>
                </a:cubicBezTo>
                <a:cubicBezTo>
                  <a:pt x="115568" y="378389"/>
                  <a:pt x="78527" y="227047"/>
                  <a:pt x="61064" y="175189"/>
                </a:cubicBezTo>
                <a:cubicBezTo>
                  <a:pt x="43602" y="123331"/>
                  <a:pt x="-6669" y="-25365"/>
                  <a:pt x="739" y="3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24F5C3C8-DFC7-C196-F5A0-AB5BC0AE9440}"/>
              </a:ext>
            </a:extLst>
          </p:cNvPr>
          <p:cNvSpPr/>
          <p:nvPr/>
        </p:nvSpPr>
        <p:spPr>
          <a:xfrm>
            <a:off x="6076605" y="6146799"/>
            <a:ext cx="194156" cy="190807"/>
          </a:xfrm>
          <a:custGeom>
            <a:avLst/>
            <a:gdLst>
              <a:gd name="connsiteX0" fmla="*/ 194020 w 194156"/>
              <a:gd name="connsiteY0" fmla="*/ 41276 h 190807"/>
              <a:gd name="connsiteX1" fmla="*/ 162270 w 194156"/>
              <a:gd name="connsiteY1" fmla="*/ 133351 h 190807"/>
              <a:gd name="connsiteX2" fmla="*/ 181320 w 194156"/>
              <a:gd name="connsiteY2" fmla="*/ 168276 h 190807"/>
              <a:gd name="connsiteX3" fmla="*/ 79720 w 194156"/>
              <a:gd name="connsiteY3" fmla="*/ 180976 h 190807"/>
              <a:gd name="connsiteX4" fmla="*/ 25745 w 194156"/>
              <a:gd name="connsiteY4" fmla="*/ 187326 h 190807"/>
              <a:gd name="connsiteX5" fmla="*/ 28920 w 194156"/>
              <a:gd name="connsiteY5" fmla="*/ 123826 h 190807"/>
              <a:gd name="connsiteX6" fmla="*/ 3520 w 194156"/>
              <a:gd name="connsiteY6" fmla="*/ 161926 h 190807"/>
              <a:gd name="connsiteX7" fmla="*/ 117820 w 194156"/>
              <a:gd name="connsiteY7" fmla="*/ 1 h 190807"/>
              <a:gd name="connsiteX8" fmla="*/ 25745 w 194156"/>
              <a:gd name="connsiteY8" fmla="*/ 165101 h 190807"/>
              <a:gd name="connsiteX9" fmla="*/ 67020 w 194156"/>
              <a:gd name="connsiteY9" fmla="*/ 130176 h 190807"/>
              <a:gd name="connsiteX10" fmla="*/ 155920 w 194156"/>
              <a:gd name="connsiteY10" fmla="*/ 133351 h 190807"/>
              <a:gd name="connsiteX11" fmla="*/ 54320 w 194156"/>
              <a:gd name="connsiteY11" fmla="*/ 139701 h 190807"/>
              <a:gd name="connsiteX12" fmla="*/ 44795 w 194156"/>
              <a:gd name="connsiteY12" fmla="*/ 149226 h 190807"/>
              <a:gd name="connsiteX13" fmla="*/ 168620 w 194156"/>
              <a:gd name="connsiteY13" fmla="*/ 174626 h 190807"/>
              <a:gd name="connsiteX14" fmla="*/ 194020 w 194156"/>
              <a:gd name="connsiteY14" fmla="*/ 41276 h 19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4156" h="190807">
                <a:moveTo>
                  <a:pt x="194020" y="41276"/>
                </a:moveTo>
                <a:cubicBezTo>
                  <a:pt x="192962" y="34397"/>
                  <a:pt x="164387" y="112184"/>
                  <a:pt x="162270" y="133351"/>
                </a:cubicBezTo>
                <a:cubicBezTo>
                  <a:pt x="160153" y="154518"/>
                  <a:pt x="195078" y="160339"/>
                  <a:pt x="181320" y="168276"/>
                </a:cubicBezTo>
                <a:cubicBezTo>
                  <a:pt x="167562" y="176214"/>
                  <a:pt x="79720" y="180976"/>
                  <a:pt x="79720" y="180976"/>
                </a:cubicBezTo>
                <a:cubicBezTo>
                  <a:pt x="53791" y="184151"/>
                  <a:pt x="34212" y="196851"/>
                  <a:pt x="25745" y="187326"/>
                </a:cubicBezTo>
                <a:cubicBezTo>
                  <a:pt x="17278" y="177801"/>
                  <a:pt x="32624" y="128059"/>
                  <a:pt x="28920" y="123826"/>
                </a:cubicBezTo>
                <a:cubicBezTo>
                  <a:pt x="25216" y="119593"/>
                  <a:pt x="-11297" y="182563"/>
                  <a:pt x="3520" y="161926"/>
                </a:cubicBezTo>
                <a:cubicBezTo>
                  <a:pt x="18337" y="141289"/>
                  <a:pt x="114116" y="-528"/>
                  <a:pt x="117820" y="1"/>
                </a:cubicBezTo>
                <a:cubicBezTo>
                  <a:pt x="121524" y="530"/>
                  <a:pt x="34212" y="143405"/>
                  <a:pt x="25745" y="165101"/>
                </a:cubicBezTo>
                <a:cubicBezTo>
                  <a:pt x="17278" y="186797"/>
                  <a:pt x="45324" y="135468"/>
                  <a:pt x="67020" y="130176"/>
                </a:cubicBezTo>
                <a:cubicBezTo>
                  <a:pt x="88716" y="124884"/>
                  <a:pt x="158037" y="131763"/>
                  <a:pt x="155920" y="133351"/>
                </a:cubicBezTo>
                <a:cubicBezTo>
                  <a:pt x="153803" y="134939"/>
                  <a:pt x="54320" y="139701"/>
                  <a:pt x="54320" y="139701"/>
                </a:cubicBezTo>
                <a:cubicBezTo>
                  <a:pt x="35799" y="142347"/>
                  <a:pt x="25745" y="143405"/>
                  <a:pt x="44795" y="149226"/>
                </a:cubicBezTo>
                <a:cubicBezTo>
                  <a:pt x="63845" y="155047"/>
                  <a:pt x="146924" y="192088"/>
                  <a:pt x="168620" y="174626"/>
                </a:cubicBezTo>
                <a:cubicBezTo>
                  <a:pt x="190316" y="157164"/>
                  <a:pt x="195078" y="48155"/>
                  <a:pt x="194020" y="41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35F9607-FD16-2E11-5BE0-C4CA570EFCA7}"/>
              </a:ext>
            </a:extLst>
          </p:cNvPr>
          <p:cNvSpPr/>
          <p:nvPr/>
        </p:nvSpPr>
        <p:spPr>
          <a:xfrm>
            <a:off x="5857584" y="6235359"/>
            <a:ext cx="82869" cy="299251"/>
          </a:xfrm>
          <a:custGeom>
            <a:avLst/>
            <a:gdLst>
              <a:gd name="connsiteX0" fmla="*/ 70141 w 82869"/>
              <a:gd name="connsiteY0" fmla="*/ 44791 h 299251"/>
              <a:gd name="connsiteX1" fmla="*/ 6641 w 82869"/>
              <a:gd name="connsiteY1" fmla="*/ 178141 h 299251"/>
              <a:gd name="connsiteX2" fmla="*/ 35216 w 82869"/>
              <a:gd name="connsiteY2" fmla="*/ 238466 h 299251"/>
              <a:gd name="connsiteX3" fmla="*/ 35216 w 82869"/>
              <a:gd name="connsiteY3" fmla="*/ 225766 h 299251"/>
              <a:gd name="connsiteX4" fmla="*/ 82841 w 82869"/>
              <a:gd name="connsiteY4" fmla="*/ 298791 h 299251"/>
              <a:gd name="connsiteX5" fmla="*/ 41566 w 82869"/>
              <a:gd name="connsiteY5" fmla="*/ 254341 h 299251"/>
              <a:gd name="connsiteX6" fmla="*/ 291 w 82869"/>
              <a:gd name="connsiteY6" fmla="*/ 203541 h 299251"/>
              <a:gd name="connsiteX7" fmla="*/ 22516 w 82869"/>
              <a:gd name="connsiteY7" fmla="*/ 341 h 299251"/>
              <a:gd name="connsiteX8" fmla="*/ 9816 w 82869"/>
              <a:gd name="connsiteY8" fmla="*/ 152741 h 299251"/>
              <a:gd name="connsiteX9" fmla="*/ 70141 w 82869"/>
              <a:gd name="connsiteY9" fmla="*/ 44791 h 29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69" h="299251">
                <a:moveTo>
                  <a:pt x="70141" y="44791"/>
                </a:moveTo>
                <a:cubicBezTo>
                  <a:pt x="69612" y="49024"/>
                  <a:pt x="12462" y="145862"/>
                  <a:pt x="6641" y="178141"/>
                </a:cubicBezTo>
                <a:cubicBezTo>
                  <a:pt x="820" y="210420"/>
                  <a:pt x="30453" y="230529"/>
                  <a:pt x="35216" y="238466"/>
                </a:cubicBezTo>
                <a:cubicBezTo>
                  <a:pt x="39978" y="246404"/>
                  <a:pt x="27279" y="215712"/>
                  <a:pt x="35216" y="225766"/>
                </a:cubicBezTo>
                <a:cubicBezTo>
                  <a:pt x="43153" y="235820"/>
                  <a:pt x="81783" y="294029"/>
                  <a:pt x="82841" y="298791"/>
                </a:cubicBezTo>
                <a:cubicBezTo>
                  <a:pt x="83899" y="303553"/>
                  <a:pt x="55324" y="270216"/>
                  <a:pt x="41566" y="254341"/>
                </a:cubicBezTo>
                <a:cubicBezTo>
                  <a:pt x="27808" y="238466"/>
                  <a:pt x="3466" y="245874"/>
                  <a:pt x="291" y="203541"/>
                </a:cubicBezTo>
                <a:cubicBezTo>
                  <a:pt x="-2884" y="161208"/>
                  <a:pt x="20929" y="8808"/>
                  <a:pt x="22516" y="341"/>
                </a:cubicBezTo>
                <a:cubicBezTo>
                  <a:pt x="24103" y="-8126"/>
                  <a:pt x="-1826" y="143745"/>
                  <a:pt x="9816" y="152741"/>
                </a:cubicBezTo>
                <a:cubicBezTo>
                  <a:pt x="21458" y="161737"/>
                  <a:pt x="70670" y="40558"/>
                  <a:pt x="70141" y="44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2EE77D8-32ED-9EE6-0C7F-04A9D762350B}"/>
              </a:ext>
            </a:extLst>
          </p:cNvPr>
          <p:cNvSpPr/>
          <p:nvPr/>
        </p:nvSpPr>
        <p:spPr>
          <a:xfrm>
            <a:off x="5968241" y="6321347"/>
            <a:ext cx="340484" cy="111243"/>
          </a:xfrm>
          <a:custGeom>
            <a:avLst/>
            <a:gdLst>
              <a:gd name="connsiteX0" fmla="*/ 759 w 340484"/>
              <a:gd name="connsiteY0" fmla="*/ 76278 h 111243"/>
              <a:gd name="connsiteX1" fmla="*/ 207134 w 340484"/>
              <a:gd name="connsiteY1" fmla="*/ 35003 h 111243"/>
              <a:gd name="connsiteX2" fmla="*/ 289684 w 340484"/>
              <a:gd name="connsiteY2" fmla="*/ 28653 h 111243"/>
              <a:gd name="connsiteX3" fmla="*/ 210309 w 340484"/>
              <a:gd name="connsiteY3" fmla="*/ 54053 h 111243"/>
              <a:gd name="connsiteX4" fmla="*/ 340484 w 340484"/>
              <a:gd name="connsiteY4" fmla="*/ 111203 h 111243"/>
              <a:gd name="connsiteX5" fmla="*/ 210309 w 340484"/>
              <a:gd name="connsiteY5" fmla="*/ 44528 h 111243"/>
              <a:gd name="connsiteX6" fmla="*/ 61084 w 340484"/>
              <a:gd name="connsiteY6" fmla="*/ 78 h 111243"/>
              <a:gd name="connsiteX7" fmla="*/ 134109 w 340484"/>
              <a:gd name="connsiteY7" fmla="*/ 35003 h 111243"/>
              <a:gd name="connsiteX8" fmla="*/ 759 w 340484"/>
              <a:gd name="connsiteY8" fmla="*/ 76278 h 11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484" h="111243">
                <a:moveTo>
                  <a:pt x="759" y="76278"/>
                </a:moveTo>
                <a:cubicBezTo>
                  <a:pt x="12930" y="76278"/>
                  <a:pt x="158980" y="42940"/>
                  <a:pt x="207134" y="35003"/>
                </a:cubicBezTo>
                <a:cubicBezTo>
                  <a:pt x="255288" y="27066"/>
                  <a:pt x="289155" y="25478"/>
                  <a:pt x="289684" y="28653"/>
                </a:cubicBezTo>
                <a:cubicBezTo>
                  <a:pt x="290213" y="31828"/>
                  <a:pt x="201842" y="40295"/>
                  <a:pt x="210309" y="54053"/>
                </a:cubicBezTo>
                <a:cubicBezTo>
                  <a:pt x="218776" y="67811"/>
                  <a:pt x="340484" y="112790"/>
                  <a:pt x="340484" y="111203"/>
                </a:cubicBezTo>
                <a:cubicBezTo>
                  <a:pt x="340484" y="109616"/>
                  <a:pt x="256876" y="63049"/>
                  <a:pt x="210309" y="44528"/>
                </a:cubicBezTo>
                <a:cubicBezTo>
                  <a:pt x="163742" y="26007"/>
                  <a:pt x="73784" y="1665"/>
                  <a:pt x="61084" y="78"/>
                </a:cubicBezTo>
                <a:cubicBezTo>
                  <a:pt x="48384" y="-1509"/>
                  <a:pt x="141517" y="21245"/>
                  <a:pt x="134109" y="35003"/>
                </a:cubicBezTo>
                <a:cubicBezTo>
                  <a:pt x="126701" y="48761"/>
                  <a:pt x="-11412" y="76278"/>
                  <a:pt x="759" y="76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0120F4D1-A00D-4DA6-ED11-66A9F43A6AB8}"/>
              </a:ext>
            </a:extLst>
          </p:cNvPr>
          <p:cNvSpPr/>
          <p:nvPr/>
        </p:nvSpPr>
        <p:spPr>
          <a:xfrm>
            <a:off x="6473677" y="6117350"/>
            <a:ext cx="106682" cy="240439"/>
          </a:xfrm>
          <a:custGeom>
            <a:avLst/>
            <a:gdLst>
              <a:gd name="connsiteX0" fmla="*/ 148 w 106682"/>
              <a:gd name="connsiteY0" fmla="*/ 875 h 240439"/>
              <a:gd name="connsiteX1" fmla="*/ 101748 w 106682"/>
              <a:gd name="connsiteY1" fmla="*/ 229475 h 240439"/>
              <a:gd name="connsiteX2" fmla="*/ 92223 w 106682"/>
              <a:gd name="connsiteY2" fmla="*/ 188200 h 240439"/>
              <a:gd name="connsiteX3" fmla="*/ 104923 w 106682"/>
              <a:gd name="connsiteY3" fmla="*/ 48500 h 240439"/>
              <a:gd name="connsiteX4" fmla="*/ 79523 w 106682"/>
              <a:gd name="connsiteY4" fmla="*/ 146925 h 240439"/>
              <a:gd name="connsiteX5" fmla="*/ 148 w 106682"/>
              <a:gd name="connsiteY5" fmla="*/ 875 h 24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82" h="240439">
                <a:moveTo>
                  <a:pt x="148" y="875"/>
                </a:moveTo>
                <a:cubicBezTo>
                  <a:pt x="3852" y="14633"/>
                  <a:pt x="86402" y="198254"/>
                  <a:pt x="101748" y="229475"/>
                </a:cubicBezTo>
                <a:cubicBezTo>
                  <a:pt x="117094" y="260696"/>
                  <a:pt x="91694" y="218363"/>
                  <a:pt x="92223" y="188200"/>
                </a:cubicBezTo>
                <a:cubicBezTo>
                  <a:pt x="92752" y="158038"/>
                  <a:pt x="107040" y="55379"/>
                  <a:pt x="104923" y="48500"/>
                </a:cubicBezTo>
                <a:cubicBezTo>
                  <a:pt x="102806" y="41621"/>
                  <a:pt x="95927" y="153804"/>
                  <a:pt x="79523" y="146925"/>
                </a:cubicBezTo>
                <a:cubicBezTo>
                  <a:pt x="63119" y="140046"/>
                  <a:pt x="-3556" y="-12883"/>
                  <a:pt x="148" y="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F68C1B21-BEA4-7806-F0D3-049E2C67D1B8}"/>
              </a:ext>
            </a:extLst>
          </p:cNvPr>
          <p:cNvSpPr/>
          <p:nvPr/>
        </p:nvSpPr>
        <p:spPr>
          <a:xfrm>
            <a:off x="6323956" y="6273523"/>
            <a:ext cx="181621" cy="293211"/>
          </a:xfrm>
          <a:custGeom>
            <a:avLst/>
            <a:gdLst>
              <a:gd name="connsiteX0" fmla="*/ 181619 w 181621"/>
              <a:gd name="connsiteY0" fmla="*/ 277 h 293211"/>
              <a:gd name="connsiteX1" fmla="*/ 89544 w 181621"/>
              <a:gd name="connsiteY1" fmla="*/ 159027 h 293211"/>
              <a:gd name="connsiteX2" fmla="*/ 67319 w 181621"/>
              <a:gd name="connsiteY2" fmla="*/ 241577 h 293211"/>
              <a:gd name="connsiteX3" fmla="*/ 644 w 181621"/>
              <a:gd name="connsiteY3" fmla="*/ 292377 h 293211"/>
              <a:gd name="connsiteX4" fmla="*/ 32394 w 181621"/>
              <a:gd name="connsiteY4" fmla="*/ 263802 h 293211"/>
              <a:gd name="connsiteX5" fmla="*/ 13344 w 181621"/>
              <a:gd name="connsiteY5" fmla="*/ 149502 h 293211"/>
              <a:gd name="connsiteX6" fmla="*/ 41919 w 181621"/>
              <a:gd name="connsiteY6" fmla="*/ 238402 h 293211"/>
              <a:gd name="connsiteX7" fmla="*/ 86369 w 181621"/>
              <a:gd name="connsiteY7" fmla="*/ 124102 h 293211"/>
              <a:gd name="connsiteX8" fmla="*/ 181619 w 181621"/>
              <a:gd name="connsiteY8" fmla="*/ 277 h 29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621" h="293211">
                <a:moveTo>
                  <a:pt x="181619" y="277"/>
                </a:moveTo>
                <a:cubicBezTo>
                  <a:pt x="182148" y="6098"/>
                  <a:pt x="108594" y="118810"/>
                  <a:pt x="89544" y="159027"/>
                </a:cubicBezTo>
                <a:cubicBezTo>
                  <a:pt x="70494" y="199244"/>
                  <a:pt x="82136" y="219352"/>
                  <a:pt x="67319" y="241577"/>
                </a:cubicBezTo>
                <a:cubicBezTo>
                  <a:pt x="52502" y="263802"/>
                  <a:pt x="6465" y="288673"/>
                  <a:pt x="644" y="292377"/>
                </a:cubicBezTo>
                <a:cubicBezTo>
                  <a:pt x="-5177" y="296081"/>
                  <a:pt x="30277" y="287615"/>
                  <a:pt x="32394" y="263802"/>
                </a:cubicBezTo>
                <a:cubicBezTo>
                  <a:pt x="34511" y="239989"/>
                  <a:pt x="11757" y="153735"/>
                  <a:pt x="13344" y="149502"/>
                </a:cubicBezTo>
                <a:cubicBezTo>
                  <a:pt x="14931" y="145269"/>
                  <a:pt x="29748" y="242635"/>
                  <a:pt x="41919" y="238402"/>
                </a:cubicBezTo>
                <a:cubicBezTo>
                  <a:pt x="54090" y="234169"/>
                  <a:pt x="58323" y="166435"/>
                  <a:pt x="86369" y="124102"/>
                </a:cubicBezTo>
                <a:cubicBezTo>
                  <a:pt x="114415" y="81769"/>
                  <a:pt x="181090" y="-5544"/>
                  <a:pt x="181619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4F75C6C2-4C2B-0425-8EE5-B0AA70D991CD}"/>
              </a:ext>
            </a:extLst>
          </p:cNvPr>
          <p:cNvSpPr/>
          <p:nvPr/>
        </p:nvSpPr>
        <p:spPr>
          <a:xfrm>
            <a:off x="6391028" y="6222919"/>
            <a:ext cx="199677" cy="228946"/>
          </a:xfrm>
          <a:custGeom>
            <a:avLst/>
            <a:gdLst>
              <a:gd name="connsiteX0" fmla="*/ 247 w 199677"/>
              <a:gd name="connsiteY0" fmla="*/ 228681 h 228946"/>
              <a:gd name="connsiteX1" fmla="*/ 143122 w 199677"/>
              <a:gd name="connsiteY1" fmla="*/ 165181 h 228946"/>
              <a:gd name="connsiteX2" fmla="*/ 190747 w 199677"/>
              <a:gd name="connsiteY2" fmla="*/ 184231 h 228946"/>
              <a:gd name="connsiteX3" fmla="*/ 190747 w 199677"/>
              <a:gd name="connsiteY3" fmla="*/ 117556 h 228946"/>
              <a:gd name="connsiteX4" fmla="*/ 197097 w 199677"/>
              <a:gd name="connsiteY4" fmla="*/ 81 h 228946"/>
              <a:gd name="connsiteX5" fmla="*/ 181222 w 199677"/>
              <a:gd name="connsiteY5" fmla="*/ 136606 h 228946"/>
              <a:gd name="connsiteX6" fmla="*/ 247 w 199677"/>
              <a:gd name="connsiteY6" fmla="*/ 228681 h 22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677" h="228946">
                <a:moveTo>
                  <a:pt x="247" y="228681"/>
                </a:moveTo>
                <a:cubicBezTo>
                  <a:pt x="-6103" y="233443"/>
                  <a:pt x="111372" y="172589"/>
                  <a:pt x="143122" y="165181"/>
                </a:cubicBezTo>
                <a:cubicBezTo>
                  <a:pt x="174872" y="157773"/>
                  <a:pt x="182810" y="192168"/>
                  <a:pt x="190747" y="184231"/>
                </a:cubicBezTo>
                <a:cubicBezTo>
                  <a:pt x="198684" y="176294"/>
                  <a:pt x="189689" y="148248"/>
                  <a:pt x="190747" y="117556"/>
                </a:cubicBezTo>
                <a:cubicBezTo>
                  <a:pt x="191805" y="86864"/>
                  <a:pt x="198684" y="-3094"/>
                  <a:pt x="197097" y="81"/>
                </a:cubicBezTo>
                <a:cubicBezTo>
                  <a:pt x="195510" y="3256"/>
                  <a:pt x="210855" y="100093"/>
                  <a:pt x="181222" y="136606"/>
                </a:cubicBezTo>
                <a:cubicBezTo>
                  <a:pt x="151589" y="173119"/>
                  <a:pt x="6597" y="223919"/>
                  <a:pt x="247" y="228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F1239679-634C-799C-F773-83DCC46531BB}"/>
              </a:ext>
            </a:extLst>
          </p:cNvPr>
          <p:cNvSpPr/>
          <p:nvPr/>
        </p:nvSpPr>
        <p:spPr>
          <a:xfrm>
            <a:off x="6444884" y="6187488"/>
            <a:ext cx="203330" cy="295877"/>
          </a:xfrm>
          <a:custGeom>
            <a:avLst/>
            <a:gdLst>
              <a:gd name="connsiteX0" fmla="*/ 114666 w 203330"/>
              <a:gd name="connsiteY0" fmla="*/ 587 h 295877"/>
              <a:gd name="connsiteX1" fmla="*/ 197216 w 203330"/>
              <a:gd name="connsiteY1" fmla="*/ 162512 h 295877"/>
              <a:gd name="connsiteX2" fmla="*/ 197216 w 203330"/>
              <a:gd name="connsiteY2" fmla="*/ 222837 h 295877"/>
              <a:gd name="connsiteX3" fmla="*/ 197216 w 203330"/>
              <a:gd name="connsiteY3" fmla="*/ 206962 h 295877"/>
              <a:gd name="connsiteX4" fmla="*/ 181341 w 203330"/>
              <a:gd name="connsiteY4" fmla="*/ 226012 h 295877"/>
              <a:gd name="connsiteX5" fmla="*/ 101966 w 203330"/>
              <a:gd name="connsiteY5" fmla="*/ 232362 h 295877"/>
              <a:gd name="connsiteX6" fmla="*/ 366 w 203330"/>
              <a:gd name="connsiteY6" fmla="*/ 295862 h 295877"/>
              <a:gd name="connsiteX7" fmla="*/ 140066 w 203330"/>
              <a:gd name="connsiteY7" fmla="*/ 226012 h 295877"/>
              <a:gd name="connsiteX8" fmla="*/ 197216 w 203330"/>
              <a:gd name="connsiteY8" fmla="*/ 226012 h 295877"/>
              <a:gd name="connsiteX9" fmla="*/ 114666 w 203330"/>
              <a:gd name="connsiteY9" fmla="*/ 587 h 29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330" h="295877">
                <a:moveTo>
                  <a:pt x="114666" y="587"/>
                </a:moveTo>
                <a:cubicBezTo>
                  <a:pt x="114666" y="-9996"/>
                  <a:pt x="183458" y="125470"/>
                  <a:pt x="197216" y="162512"/>
                </a:cubicBezTo>
                <a:cubicBezTo>
                  <a:pt x="210974" y="199554"/>
                  <a:pt x="197216" y="222837"/>
                  <a:pt x="197216" y="222837"/>
                </a:cubicBezTo>
                <a:cubicBezTo>
                  <a:pt x="197216" y="230245"/>
                  <a:pt x="199862" y="206433"/>
                  <a:pt x="197216" y="206962"/>
                </a:cubicBezTo>
                <a:cubicBezTo>
                  <a:pt x="194570" y="207491"/>
                  <a:pt x="197216" y="221779"/>
                  <a:pt x="181341" y="226012"/>
                </a:cubicBezTo>
                <a:cubicBezTo>
                  <a:pt x="165466" y="230245"/>
                  <a:pt x="132128" y="220720"/>
                  <a:pt x="101966" y="232362"/>
                </a:cubicBezTo>
                <a:cubicBezTo>
                  <a:pt x="71804" y="244004"/>
                  <a:pt x="-5984" y="296920"/>
                  <a:pt x="366" y="295862"/>
                </a:cubicBezTo>
                <a:cubicBezTo>
                  <a:pt x="6716" y="294804"/>
                  <a:pt x="107258" y="237654"/>
                  <a:pt x="140066" y="226012"/>
                </a:cubicBezTo>
                <a:cubicBezTo>
                  <a:pt x="172874" y="214370"/>
                  <a:pt x="199333" y="261466"/>
                  <a:pt x="197216" y="226012"/>
                </a:cubicBezTo>
                <a:cubicBezTo>
                  <a:pt x="195099" y="190558"/>
                  <a:pt x="114666" y="11170"/>
                  <a:pt x="114666" y="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BEE8A455-4901-FCAD-015D-AB496833C316}"/>
              </a:ext>
            </a:extLst>
          </p:cNvPr>
          <p:cNvSpPr/>
          <p:nvPr/>
        </p:nvSpPr>
        <p:spPr>
          <a:xfrm>
            <a:off x="6184697" y="5751780"/>
            <a:ext cx="66890" cy="362057"/>
          </a:xfrm>
          <a:custGeom>
            <a:avLst/>
            <a:gdLst>
              <a:gd name="connsiteX0" fmla="*/ 66878 w 66890"/>
              <a:gd name="connsiteY0" fmla="*/ 1320 h 362057"/>
              <a:gd name="connsiteX1" fmla="*/ 51003 w 66890"/>
              <a:gd name="connsiteY1" fmla="*/ 185470 h 362057"/>
              <a:gd name="connsiteX2" fmla="*/ 63703 w 66890"/>
              <a:gd name="connsiteY2" fmla="*/ 360095 h 362057"/>
              <a:gd name="connsiteX3" fmla="*/ 31953 w 66890"/>
              <a:gd name="connsiteY3" fmla="*/ 264845 h 362057"/>
              <a:gd name="connsiteX4" fmla="*/ 203 w 66890"/>
              <a:gd name="connsiteY4" fmla="*/ 45770 h 362057"/>
              <a:gd name="connsiteX5" fmla="*/ 47828 w 66890"/>
              <a:gd name="connsiteY5" fmla="*/ 283895 h 362057"/>
              <a:gd name="connsiteX6" fmla="*/ 66878 w 66890"/>
              <a:gd name="connsiteY6" fmla="*/ 1320 h 36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90" h="362057">
                <a:moveTo>
                  <a:pt x="66878" y="1320"/>
                </a:moveTo>
                <a:cubicBezTo>
                  <a:pt x="67407" y="-15084"/>
                  <a:pt x="51532" y="125674"/>
                  <a:pt x="51003" y="185470"/>
                </a:cubicBezTo>
                <a:cubicBezTo>
                  <a:pt x="50474" y="245266"/>
                  <a:pt x="66878" y="346866"/>
                  <a:pt x="63703" y="360095"/>
                </a:cubicBezTo>
                <a:cubicBezTo>
                  <a:pt x="60528" y="373324"/>
                  <a:pt x="42536" y="317233"/>
                  <a:pt x="31953" y="264845"/>
                </a:cubicBezTo>
                <a:cubicBezTo>
                  <a:pt x="21370" y="212457"/>
                  <a:pt x="-2443" y="42595"/>
                  <a:pt x="203" y="45770"/>
                </a:cubicBezTo>
                <a:cubicBezTo>
                  <a:pt x="2849" y="48945"/>
                  <a:pt x="35657" y="283366"/>
                  <a:pt x="47828" y="283895"/>
                </a:cubicBezTo>
                <a:cubicBezTo>
                  <a:pt x="59999" y="284424"/>
                  <a:pt x="66349" y="17724"/>
                  <a:pt x="66878" y="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778FC929-4C2C-DE06-AAEF-8E2420978B06}"/>
              </a:ext>
            </a:extLst>
          </p:cNvPr>
          <p:cNvSpPr/>
          <p:nvPr/>
        </p:nvSpPr>
        <p:spPr>
          <a:xfrm>
            <a:off x="5834623" y="6175257"/>
            <a:ext cx="210591" cy="331185"/>
          </a:xfrm>
          <a:custGeom>
            <a:avLst/>
            <a:gdLst>
              <a:gd name="connsiteX0" fmla="*/ 137552 w 210591"/>
              <a:gd name="connsiteY0" fmla="*/ 118 h 331185"/>
              <a:gd name="connsiteX1" fmla="*/ 45477 w 210591"/>
              <a:gd name="connsiteY1" fmla="*/ 136643 h 331185"/>
              <a:gd name="connsiteX2" fmla="*/ 64527 w 210591"/>
              <a:gd name="connsiteY2" fmla="*/ 203318 h 331185"/>
              <a:gd name="connsiteX3" fmla="*/ 70877 w 210591"/>
              <a:gd name="connsiteY3" fmla="*/ 184268 h 331185"/>
              <a:gd name="connsiteX4" fmla="*/ 140727 w 210591"/>
              <a:gd name="connsiteY4" fmla="*/ 330318 h 331185"/>
              <a:gd name="connsiteX5" fmla="*/ 105802 w 210591"/>
              <a:gd name="connsiteY5" fmla="*/ 241418 h 331185"/>
              <a:gd name="connsiteX6" fmla="*/ 153427 w 210591"/>
              <a:gd name="connsiteY6" fmla="*/ 168393 h 331185"/>
              <a:gd name="connsiteX7" fmla="*/ 128027 w 210591"/>
              <a:gd name="connsiteY7" fmla="*/ 136643 h 331185"/>
              <a:gd name="connsiteX8" fmla="*/ 210577 w 210591"/>
              <a:gd name="connsiteY8" fmla="*/ 196968 h 331185"/>
              <a:gd name="connsiteX9" fmla="*/ 134377 w 210591"/>
              <a:gd name="connsiteY9" fmla="*/ 181093 h 331185"/>
              <a:gd name="connsiteX10" fmla="*/ 93102 w 210591"/>
              <a:gd name="connsiteY10" fmla="*/ 216018 h 331185"/>
              <a:gd name="connsiteX11" fmla="*/ 1027 w 210591"/>
              <a:gd name="connsiteY11" fmla="*/ 47743 h 331185"/>
              <a:gd name="connsiteX12" fmla="*/ 48652 w 210591"/>
              <a:gd name="connsiteY12" fmla="*/ 111243 h 331185"/>
              <a:gd name="connsiteX13" fmla="*/ 137552 w 210591"/>
              <a:gd name="connsiteY13" fmla="*/ 118 h 33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0591" h="331185">
                <a:moveTo>
                  <a:pt x="137552" y="118"/>
                </a:moveTo>
                <a:cubicBezTo>
                  <a:pt x="137023" y="4351"/>
                  <a:pt x="57648" y="102776"/>
                  <a:pt x="45477" y="136643"/>
                </a:cubicBezTo>
                <a:cubicBezTo>
                  <a:pt x="33306" y="170510"/>
                  <a:pt x="60294" y="195381"/>
                  <a:pt x="64527" y="203318"/>
                </a:cubicBezTo>
                <a:cubicBezTo>
                  <a:pt x="68760" y="211255"/>
                  <a:pt x="58177" y="163101"/>
                  <a:pt x="70877" y="184268"/>
                </a:cubicBezTo>
                <a:cubicBezTo>
                  <a:pt x="83577" y="205435"/>
                  <a:pt x="134906" y="320793"/>
                  <a:pt x="140727" y="330318"/>
                </a:cubicBezTo>
                <a:cubicBezTo>
                  <a:pt x="146548" y="339843"/>
                  <a:pt x="103685" y="268406"/>
                  <a:pt x="105802" y="241418"/>
                </a:cubicBezTo>
                <a:cubicBezTo>
                  <a:pt x="107919" y="214431"/>
                  <a:pt x="149723" y="185855"/>
                  <a:pt x="153427" y="168393"/>
                </a:cubicBezTo>
                <a:cubicBezTo>
                  <a:pt x="157131" y="150931"/>
                  <a:pt x="118502" y="131880"/>
                  <a:pt x="128027" y="136643"/>
                </a:cubicBezTo>
                <a:cubicBezTo>
                  <a:pt x="137552" y="141406"/>
                  <a:pt x="209519" y="189560"/>
                  <a:pt x="210577" y="196968"/>
                </a:cubicBezTo>
                <a:cubicBezTo>
                  <a:pt x="211635" y="204376"/>
                  <a:pt x="153956" y="177918"/>
                  <a:pt x="134377" y="181093"/>
                </a:cubicBezTo>
                <a:cubicBezTo>
                  <a:pt x="114798" y="184268"/>
                  <a:pt x="115327" y="238243"/>
                  <a:pt x="93102" y="216018"/>
                </a:cubicBezTo>
                <a:cubicBezTo>
                  <a:pt x="70877" y="193793"/>
                  <a:pt x="8435" y="65205"/>
                  <a:pt x="1027" y="47743"/>
                </a:cubicBezTo>
                <a:cubicBezTo>
                  <a:pt x="-6381" y="30281"/>
                  <a:pt x="28015" y="116005"/>
                  <a:pt x="48652" y="111243"/>
                </a:cubicBezTo>
                <a:cubicBezTo>
                  <a:pt x="69289" y="106481"/>
                  <a:pt x="138081" y="-4115"/>
                  <a:pt x="137552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F3BA9F7D-AF64-3EDA-E473-5EAD8872A20B}"/>
              </a:ext>
            </a:extLst>
          </p:cNvPr>
          <p:cNvSpPr/>
          <p:nvPr/>
        </p:nvSpPr>
        <p:spPr>
          <a:xfrm>
            <a:off x="6044040" y="5714954"/>
            <a:ext cx="226849" cy="526374"/>
          </a:xfrm>
          <a:custGeom>
            <a:avLst/>
            <a:gdLst>
              <a:gd name="connsiteX0" fmla="*/ 226585 w 226849"/>
              <a:gd name="connsiteY0" fmla="*/ 46 h 526374"/>
              <a:gd name="connsiteX1" fmla="*/ 124985 w 226849"/>
              <a:gd name="connsiteY1" fmla="*/ 422321 h 526374"/>
              <a:gd name="connsiteX2" fmla="*/ 134510 w 226849"/>
              <a:gd name="connsiteY2" fmla="*/ 381046 h 526374"/>
              <a:gd name="connsiteX3" fmla="*/ 45610 w 226849"/>
              <a:gd name="connsiteY3" fmla="*/ 479471 h 526374"/>
              <a:gd name="connsiteX4" fmla="*/ 1160 w 226849"/>
              <a:gd name="connsiteY4" fmla="*/ 523921 h 526374"/>
              <a:gd name="connsiteX5" fmla="*/ 90060 w 226849"/>
              <a:gd name="connsiteY5" fmla="*/ 409621 h 526374"/>
              <a:gd name="connsiteX6" fmla="*/ 166260 w 226849"/>
              <a:gd name="connsiteY6" fmla="*/ 222296 h 526374"/>
              <a:gd name="connsiteX7" fmla="*/ 90060 w 226849"/>
              <a:gd name="connsiteY7" fmla="*/ 450896 h 526374"/>
              <a:gd name="connsiteX8" fmla="*/ 226585 w 226849"/>
              <a:gd name="connsiteY8" fmla="*/ 46 h 52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849" h="526374">
                <a:moveTo>
                  <a:pt x="226585" y="46"/>
                </a:moveTo>
                <a:cubicBezTo>
                  <a:pt x="232406" y="-4716"/>
                  <a:pt x="140331" y="358821"/>
                  <a:pt x="124985" y="422321"/>
                </a:cubicBezTo>
                <a:cubicBezTo>
                  <a:pt x="109639" y="485821"/>
                  <a:pt x="147739" y="371521"/>
                  <a:pt x="134510" y="381046"/>
                </a:cubicBezTo>
                <a:cubicBezTo>
                  <a:pt x="121281" y="390571"/>
                  <a:pt x="67835" y="455659"/>
                  <a:pt x="45610" y="479471"/>
                </a:cubicBezTo>
                <a:cubicBezTo>
                  <a:pt x="23385" y="503283"/>
                  <a:pt x="-6248" y="535563"/>
                  <a:pt x="1160" y="523921"/>
                </a:cubicBezTo>
                <a:cubicBezTo>
                  <a:pt x="8568" y="512279"/>
                  <a:pt x="62543" y="459892"/>
                  <a:pt x="90060" y="409621"/>
                </a:cubicBezTo>
                <a:cubicBezTo>
                  <a:pt x="117577" y="359350"/>
                  <a:pt x="166260" y="215417"/>
                  <a:pt x="166260" y="222296"/>
                </a:cubicBezTo>
                <a:cubicBezTo>
                  <a:pt x="166260" y="229175"/>
                  <a:pt x="81064" y="486350"/>
                  <a:pt x="90060" y="450896"/>
                </a:cubicBezTo>
                <a:cubicBezTo>
                  <a:pt x="99056" y="415442"/>
                  <a:pt x="220764" y="4808"/>
                  <a:pt x="22658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23A11D76-ECE4-980B-AFFA-2C1DB67D92CB}"/>
              </a:ext>
            </a:extLst>
          </p:cNvPr>
          <p:cNvSpPr/>
          <p:nvPr/>
        </p:nvSpPr>
        <p:spPr>
          <a:xfrm>
            <a:off x="5891474" y="6153145"/>
            <a:ext cx="271280" cy="89665"/>
          </a:xfrm>
          <a:custGeom>
            <a:avLst/>
            <a:gdLst>
              <a:gd name="connsiteX0" fmla="*/ 1326 w 271280"/>
              <a:gd name="connsiteY0" fmla="*/ 63505 h 89665"/>
              <a:gd name="connsiteX1" fmla="*/ 163251 w 271280"/>
              <a:gd name="connsiteY1" fmla="*/ 88905 h 89665"/>
              <a:gd name="connsiteX2" fmla="*/ 131501 w 271280"/>
              <a:gd name="connsiteY2" fmla="*/ 31755 h 89665"/>
              <a:gd name="connsiteX3" fmla="*/ 191826 w 271280"/>
              <a:gd name="connsiteY3" fmla="*/ 88905 h 89665"/>
              <a:gd name="connsiteX4" fmla="*/ 271201 w 271280"/>
              <a:gd name="connsiteY4" fmla="*/ 12705 h 89665"/>
              <a:gd name="connsiteX5" fmla="*/ 204526 w 271280"/>
              <a:gd name="connsiteY5" fmla="*/ 73030 h 89665"/>
              <a:gd name="connsiteX6" fmla="*/ 102926 w 271280"/>
              <a:gd name="connsiteY6" fmla="*/ 50805 h 89665"/>
              <a:gd name="connsiteX7" fmla="*/ 58476 w 271280"/>
              <a:gd name="connsiteY7" fmla="*/ 5 h 89665"/>
              <a:gd name="connsiteX8" fmla="*/ 83876 w 271280"/>
              <a:gd name="connsiteY8" fmla="*/ 47630 h 89665"/>
              <a:gd name="connsiteX9" fmla="*/ 1326 w 271280"/>
              <a:gd name="connsiteY9" fmla="*/ 63505 h 8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280" h="89665">
                <a:moveTo>
                  <a:pt x="1326" y="63505"/>
                </a:moveTo>
                <a:cubicBezTo>
                  <a:pt x="14555" y="70384"/>
                  <a:pt x="141555" y="94197"/>
                  <a:pt x="163251" y="88905"/>
                </a:cubicBezTo>
                <a:cubicBezTo>
                  <a:pt x="184947" y="83613"/>
                  <a:pt x="126739" y="31755"/>
                  <a:pt x="131501" y="31755"/>
                </a:cubicBezTo>
                <a:cubicBezTo>
                  <a:pt x="136263" y="31755"/>
                  <a:pt x="168543" y="92080"/>
                  <a:pt x="191826" y="88905"/>
                </a:cubicBezTo>
                <a:cubicBezTo>
                  <a:pt x="215109" y="85730"/>
                  <a:pt x="269084" y="15351"/>
                  <a:pt x="271201" y="12705"/>
                </a:cubicBezTo>
                <a:cubicBezTo>
                  <a:pt x="273318" y="10059"/>
                  <a:pt x="232572" y="66680"/>
                  <a:pt x="204526" y="73030"/>
                </a:cubicBezTo>
                <a:cubicBezTo>
                  <a:pt x="176480" y="79380"/>
                  <a:pt x="127268" y="62976"/>
                  <a:pt x="102926" y="50805"/>
                </a:cubicBezTo>
                <a:cubicBezTo>
                  <a:pt x="78584" y="38634"/>
                  <a:pt x="61651" y="534"/>
                  <a:pt x="58476" y="5"/>
                </a:cubicBezTo>
                <a:cubicBezTo>
                  <a:pt x="55301" y="-524"/>
                  <a:pt x="89697" y="35988"/>
                  <a:pt x="83876" y="47630"/>
                </a:cubicBezTo>
                <a:cubicBezTo>
                  <a:pt x="78055" y="59272"/>
                  <a:pt x="-11903" y="56626"/>
                  <a:pt x="1326" y="63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B51BC640-73B0-B5A9-1412-C4E54388007F}"/>
              </a:ext>
            </a:extLst>
          </p:cNvPr>
          <p:cNvSpPr/>
          <p:nvPr/>
        </p:nvSpPr>
        <p:spPr>
          <a:xfrm>
            <a:off x="5810794" y="6203949"/>
            <a:ext cx="69803" cy="263722"/>
          </a:xfrm>
          <a:custGeom>
            <a:avLst/>
            <a:gdLst>
              <a:gd name="connsiteX0" fmla="*/ 59781 w 69803"/>
              <a:gd name="connsiteY0" fmla="*/ 1 h 263722"/>
              <a:gd name="connsiteX1" fmla="*/ 34381 w 69803"/>
              <a:gd name="connsiteY1" fmla="*/ 158751 h 263722"/>
              <a:gd name="connsiteX2" fmla="*/ 69306 w 69803"/>
              <a:gd name="connsiteY2" fmla="*/ 263526 h 263722"/>
              <a:gd name="connsiteX3" fmla="*/ 2631 w 69803"/>
              <a:gd name="connsiteY3" fmla="*/ 133351 h 263722"/>
              <a:gd name="connsiteX4" fmla="*/ 18506 w 69803"/>
              <a:gd name="connsiteY4" fmla="*/ 161926 h 263722"/>
              <a:gd name="connsiteX5" fmla="*/ 59781 w 69803"/>
              <a:gd name="connsiteY5" fmla="*/ 1 h 26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03" h="263722">
                <a:moveTo>
                  <a:pt x="59781" y="1"/>
                </a:moveTo>
                <a:cubicBezTo>
                  <a:pt x="62427" y="-528"/>
                  <a:pt x="32794" y="114830"/>
                  <a:pt x="34381" y="158751"/>
                </a:cubicBezTo>
                <a:cubicBezTo>
                  <a:pt x="35968" y="202672"/>
                  <a:pt x="74598" y="267759"/>
                  <a:pt x="69306" y="263526"/>
                </a:cubicBezTo>
                <a:cubicBezTo>
                  <a:pt x="64014" y="259293"/>
                  <a:pt x="11098" y="150284"/>
                  <a:pt x="2631" y="133351"/>
                </a:cubicBezTo>
                <a:cubicBezTo>
                  <a:pt x="-5836" y="116418"/>
                  <a:pt x="7923" y="185738"/>
                  <a:pt x="18506" y="161926"/>
                </a:cubicBezTo>
                <a:cubicBezTo>
                  <a:pt x="29089" y="138114"/>
                  <a:pt x="57135" y="530"/>
                  <a:pt x="5978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3D1383E3-74CD-E5C4-3682-89F20B04571D}"/>
              </a:ext>
            </a:extLst>
          </p:cNvPr>
          <p:cNvSpPr/>
          <p:nvPr/>
        </p:nvSpPr>
        <p:spPr>
          <a:xfrm>
            <a:off x="6206999" y="6340468"/>
            <a:ext cx="162203" cy="273449"/>
          </a:xfrm>
          <a:custGeom>
            <a:avLst/>
            <a:gdLst>
              <a:gd name="connsiteX0" fmla="*/ 126 w 162203"/>
              <a:gd name="connsiteY0" fmla="*/ 7 h 273449"/>
              <a:gd name="connsiteX1" fmla="*/ 85851 w 162203"/>
              <a:gd name="connsiteY1" fmla="*/ 123832 h 273449"/>
              <a:gd name="connsiteX2" fmla="*/ 63626 w 162203"/>
              <a:gd name="connsiteY2" fmla="*/ 174632 h 273449"/>
              <a:gd name="connsiteX3" fmla="*/ 85851 w 162203"/>
              <a:gd name="connsiteY3" fmla="*/ 146057 h 273449"/>
              <a:gd name="connsiteX4" fmla="*/ 76326 w 162203"/>
              <a:gd name="connsiteY4" fmla="*/ 273057 h 273449"/>
              <a:gd name="connsiteX5" fmla="*/ 92201 w 162203"/>
              <a:gd name="connsiteY5" fmla="*/ 180982 h 273449"/>
              <a:gd name="connsiteX6" fmla="*/ 162051 w 162203"/>
              <a:gd name="connsiteY6" fmla="*/ 47632 h 273449"/>
              <a:gd name="connsiteX7" fmla="*/ 108076 w 162203"/>
              <a:gd name="connsiteY7" fmla="*/ 117482 h 273449"/>
              <a:gd name="connsiteX8" fmla="*/ 126 w 162203"/>
              <a:gd name="connsiteY8" fmla="*/ 7 h 27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203" h="273449">
                <a:moveTo>
                  <a:pt x="126" y="7"/>
                </a:moveTo>
                <a:cubicBezTo>
                  <a:pt x="-3578" y="1065"/>
                  <a:pt x="75268" y="94728"/>
                  <a:pt x="85851" y="123832"/>
                </a:cubicBezTo>
                <a:cubicBezTo>
                  <a:pt x="96434" y="152936"/>
                  <a:pt x="63626" y="170928"/>
                  <a:pt x="63626" y="174632"/>
                </a:cubicBezTo>
                <a:cubicBezTo>
                  <a:pt x="63626" y="178336"/>
                  <a:pt x="83734" y="129653"/>
                  <a:pt x="85851" y="146057"/>
                </a:cubicBezTo>
                <a:cubicBezTo>
                  <a:pt x="87968" y="162461"/>
                  <a:pt x="75268" y="267236"/>
                  <a:pt x="76326" y="273057"/>
                </a:cubicBezTo>
                <a:cubicBezTo>
                  <a:pt x="77384" y="278878"/>
                  <a:pt x="77913" y="218553"/>
                  <a:pt x="92201" y="180982"/>
                </a:cubicBezTo>
                <a:cubicBezTo>
                  <a:pt x="106489" y="143411"/>
                  <a:pt x="159405" y="58215"/>
                  <a:pt x="162051" y="47632"/>
                </a:cubicBezTo>
                <a:cubicBezTo>
                  <a:pt x="164697" y="37049"/>
                  <a:pt x="132418" y="120128"/>
                  <a:pt x="108076" y="117482"/>
                </a:cubicBezTo>
                <a:cubicBezTo>
                  <a:pt x="83734" y="114836"/>
                  <a:pt x="3830" y="-1051"/>
                  <a:pt x="12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23944AA-2112-91EA-1C42-F3AF93813512}"/>
              </a:ext>
            </a:extLst>
          </p:cNvPr>
          <p:cNvSpPr/>
          <p:nvPr/>
        </p:nvSpPr>
        <p:spPr>
          <a:xfrm>
            <a:off x="5870501" y="6362575"/>
            <a:ext cx="200099" cy="165563"/>
          </a:xfrm>
          <a:custGeom>
            <a:avLst/>
            <a:gdLst>
              <a:gd name="connsiteX0" fmla="*/ 74 w 200099"/>
              <a:gd name="connsiteY0" fmla="*/ 125 h 165563"/>
              <a:gd name="connsiteX1" fmla="*/ 79449 w 200099"/>
              <a:gd name="connsiteY1" fmla="*/ 85850 h 165563"/>
              <a:gd name="connsiteX2" fmla="*/ 79449 w 200099"/>
              <a:gd name="connsiteY2" fmla="*/ 165225 h 165563"/>
              <a:gd name="connsiteX3" fmla="*/ 98499 w 200099"/>
              <a:gd name="connsiteY3" fmla="*/ 111250 h 165563"/>
              <a:gd name="connsiteX4" fmla="*/ 200099 w 200099"/>
              <a:gd name="connsiteY4" fmla="*/ 35050 h 165563"/>
              <a:gd name="connsiteX5" fmla="*/ 98499 w 200099"/>
              <a:gd name="connsiteY5" fmla="*/ 104900 h 165563"/>
              <a:gd name="connsiteX6" fmla="*/ 95324 w 200099"/>
              <a:gd name="connsiteY6" fmla="*/ 66800 h 165563"/>
              <a:gd name="connsiteX7" fmla="*/ 74 w 200099"/>
              <a:gd name="connsiteY7" fmla="*/ 125 h 1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099" h="165563">
                <a:moveTo>
                  <a:pt x="74" y="125"/>
                </a:moveTo>
                <a:cubicBezTo>
                  <a:pt x="-2572" y="3300"/>
                  <a:pt x="66220" y="58333"/>
                  <a:pt x="79449" y="85850"/>
                </a:cubicBezTo>
                <a:cubicBezTo>
                  <a:pt x="92678" y="113367"/>
                  <a:pt x="76274" y="160992"/>
                  <a:pt x="79449" y="165225"/>
                </a:cubicBezTo>
                <a:cubicBezTo>
                  <a:pt x="82624" y="169458"/>
                  <a:pt x="78391" y="132946"/>
                  <a:pt x="98499" y="111250"/>
                </a:cubicBezTo>
                <a:cubicBezTo>
                  <a:pt x="118607" y="89554"/>
                  <a:pt x="200099" y="36108"/>
                  <a:pt x="200099" y="35050"/>
                </a:cubicBezTo>
                <a:cubicBezTo>
                  <a:pt x="200099" y="33992"/>
                  <a:pt x="115961" y="99608"/>
                  <a:pt x="98499" y="104900"/>
                </a:cubicBezTo>
                <a:cubicBezTo>
                  <a:pt x="81037" y="110192"/>
                  <a:pt x="109082" y="78442"/>
                  <a:pt x="95324" y="66800"/>
                </a:cubicBezTo>
                <a:cubicBezTo>
                  <a:pt x="81566" y="55158"/>
                  <a:pt x="2720" y="-3050"/>
                  <a:pt x="74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47B24085-24B5-5D40-C83F-5413F79D372F}"/>
              </a:ext>
            </a:extLst>
          </p:cNvPr>
          <p:cNvSpPr/>
          <p:nvPr/>
        </p:nvSpPr>
        <p:spPr>
          <a:xfrm>
            <a:off x="5984752" y="6372225"/>
            <a:ext cx="267061" cy="60390"/>
          </a:xfrm>
          <a:custGeom>
            <a:avLst/>
            <a:gdLst>
              <a:gd name="connsiteX0" fmla="*/ 123 w 267061"/>
              <a:gd name="connsiteY0" fmla="*/ 60325 h 60390"/>
              <a:gd name="connsiteX1" fmla="*/ 146173 w 267061"/>
              <a:gd name="connsiteY1" fmla="*/ 12700 h 60390"/>
              <a:gd name="connsiteX2" fmla="*/ 266823 w 267061"/>
              <a:gd name="connsiteY2" fmla="*/ 60325 h 60390"/>
              <a:gd name="connsiteX3" fmla="*/ 171573 w 267061"/>
              <a:gd name="connsiteY3" fmla="*/ 0 h 60390"/>
              <a:gd name="connsiteX4" fmla="*/ 123 w 267061"/>
              <a:gd name="connsiteY4" fmla="*/ 60325 h 6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061" h="60390">
                <a:moveTo>
                  <a:pt x="123" y="60325"/>
                </a:moveTo>
                <a:cubicBezTo>
                  <a:pt x="-4110" y="62442"/>
                  <a:pt x="101723" y="12700"/>
                  <a:pt x="146173" y="12700"/>
                </a:cubicBezTo>
                <a:cubicBezTo>
                  <a:pt x="190623" y="12700"/>
                  <a:pt x="262590" y="62442"/>
                  <a:pt x="266823" y="60325"/>
                </a:cubicBezTo>
                <a:cubicBezTo>
                  <a:pt x="271056" y="58208"/>
                  <a:pt x="218140" y="0"/>
                  <a:pt x="171573" y="0"/>
                </a:cubicBezTo>
                <a:cubicBezTo>
                  <a:pt x="125006" y="0"/>
                  <a:pt x="4356" y="58208"/>
                  <a:pt x="123" y="60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793433A0-BE89-2CF3-8BA7-EBE7EC3BDB19}"/>
              </a:ext>
            </a:extLst>
          </p:cNvPr>
          <p:cNvSpPr/>
          <p:nvPr/>
        </p:nvSpPr>
        <p:spPr>
          <a:xfrm>
            <a:off x="6203362" y="6378560"/>
            <a:ext cx="165811" cy="212075"/>
          </a:xfrm>
          <a:custGeom>
            <a:avLst/>
            <a:gdLst>
              <a:gd name="connsiteX0" fmla="*/ 165688 w 165811"/>
              <a:gd name="connsiteY0" fmla="*/ 15 h 212075"/>
              <a:gd name="connsiteX1" fmla="*/ 60913 w 165811"/>
              <a:gd name="connsiteY1" fmla="*/ 155590 h 212075"/>
              <a:gd name="connsiteX2" fmla="*/ 588 w 165811"/>
              <a:gd name="connsiteY2" fmla="*/ 209565 h 212075"/>
              <a:gd name="connsiteX3" fmla="*/ 95838 w 165811"/>
              <a:gd name="connsiteY3" fmla="*/ 85740 h 212075"/>
              <a:gd name="connsiteX4" fmla="*/ 38688 w 165811"/>
              <a:gd name="connsiteY4" fmla="*/ 165115 h 212075"/>
              <a:gd name="connsiteX5" fmla="*/ 165688 w 165811"/>
              <a:gd name="connsiteY5" fmla="*/ 15 h 21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811" h="212075">
                <a:moveTo>
                  <a:pt x="165688" y="15"/>
                </a:moveTo>
                <a:cubicBezTo>
                  <a:pt x="169392" y="-1572"/>
                  <a:pt x="88430" y="120665"/>
                  <a:pt x="60913" y="155590"/>
                </a:cubicBezTo>
                <a:cubicBezTo>
                  <a:pt x="33396" y="190515"/>
                  <a:pt x="-5233" y="221207"/>
                  <a:pt x="588" y="209565"/>
                </a:cubicBezTo>
                <a:cubicBezTo>
                  <a:pt x="6409" y="197923"/>
                  <a:pt x="89488" y="93148"/>
                  <a:pt x="95838" y="85740"/>
                </a:cubicBezTo>
                <a:cubicBezTo>
                  <a:pt x="102188" y="78332"/>
                  <a:pt x="27046" y="178873"/>
                  <a:pt x="38688" y="165115"/>
                </a:cubicBezTo>
                <a:cubicBezTo>
                  <a:pt x="50330" y="151357"/>
                  <a:pt x="161984" y="1602"/>
                  <a:pt x="16568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BC0D718E-D223-FFF1-4452-4C11007C2EA5}"/>
              </a:ext>
            </a:extLst>
          </p:cNvPr>
          <p:cNvSpPr/>
          <p:nvPr/>
        </p:nvSpPr>
        <p:spPr>
          <a:xfrm>
            <a:off x="6394357" y="5892274"/>
            <a:ext cx="84827" cy="333907"/>
          </a:xfrm>
          <a:custGeom>
            <a:avLst/>
            <a:gdLst>
              <a:gd name="connsiteX0" fmla="*/ 93 w 84827"/>
              <a:gd name="connsiteY0" fmla="*/ 19576 h 333907"/>
              <a:gd name="connsiteX1" fmla="*/ 76293 w 84827"/>
              <a:gd name="connsiteY1" fmla="*/ 245001 h 333907"/>
              <a:gd name="connsiteX2" fmla="*/ 82643 w 84827"/>
              <a:gd name="connsiteY2" fmla="*/ 333901 h 333907"/>
              <a:gd name="connsiteX3" fmla="*/ 73118 w 84827"/>
              <a:gd name="connsiteY3" fmla="*/ 248176 h 333907"/>
              <a:gd name="connsiteX4" fmla="*/ 82643 w 84827"/>
              <a:gd name="connsiteY4" fmla="*/ 526 h 333907"/>
              <a:gd name="connsiteX5" fmla="*/ 60418 w 84827"/>
              <a:gd name="connsiteY5" fmla="*/ 178326 h 333907"/>
              <a:gd name="connsiteX6" fmla="*/ 93 w 84827"/>
              <a:gd name="connsiteY6" fmla="*/ 19576 h 33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27" h="333907">
                <a:moveTo>
                  <a:pt x="93" y="19576"/>
                </a:moveTo>
                <a:cubicBezTo>
                  <a:pt x="2739" y="30689"/>
                  <a:pt x="62535" y="192614"/>
                  <a:pt x="76293" y="245001"/>
                </a:cubicBezTo>
                <a:cubicBezTo>
                  <a:pt x="90051" y="297388"/>
                  <a:pt x="83172" y="333372"/>
                  <a:pt x="82643" y="333901"/>
                </a:cubicBezTo>
                <a:cubicBezTo>
                  <a:pt x="82114" y="334430"/>
                  <a:pt x="73118" y="303738"/>
                  <a:pt x="73118" y="248176"/>
                </a:cubicBezTo>
                <a:cubicBezTo>
                  <a:pt x="73118" y="192614"/>
                  <a:pt x="84760" y="12168"/>
                  <a:pt x="82643" y="526"/>
                </a:cubicBezTo>
                <a:cubicBezTo>
                  <a:pt x="80526" y="-11116"/>
                  <a:pt x="68885" y="174093"/>
                  <a:pt x="60418" y="178326"/>
                </a:cubicBezTo>
                <a:cubicBezTo>
                  <a:pt x="51951" y="182559"/>
                  <a:pt x="-2553" y="8463"/>
                  <a:pt x="93" y="19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B6A9951D-4937-1255-D800-15BD75EDE2B1}"/>
              </a:ext>
            </a:extLst>
          </p:cNvPr>
          <p:cNvSpPr/>
          <p:nvPr/>
        </p:nvSpPr>
        <p:spPr>
          <a:xfrm>
            <a:off x="6600808" y="6181422"/>
            <a:ext cx="60118" cy="235259"/>
          </a:xfrm>
          <a:custGeom>
            <a:avLst/>
            <a:gdLst>
              <a:gd name="connsiteX0" fmla="*/ 17 w 60118"/>
              <a:gd name="connsiteY0" fmla="*/ 303 h 235259"/>
              <a:gd name="connsiteX1" fmla="*/ 57167 w 60118"/>
              <a:gd name="connsiteY1" fmla="*/ 162228 h 235259"/>
              <a:gd name="connsiteX2" fmla="*/ 50817 w 60118"/>
              <a:gd name="connsiteY2" fmla="*/ 235253 h 235259"/>
              <a:gd name="connsiteX3" fmla="*/ 41292 w 60118"/>
              <a:gd name="connsiteY3" fmla="*/ 159053 h 235259"/>
              <a:gd name="connsiteX4" fmla="*/ 50817 w 60118"/>
              <a:gd name="connsiteY4" fmla="*/ 206678 h 235259"/>
              <a:gd name="connsiteX5" fmla="*/ 17 w 60118"/>
              <a:gd name="connsiteY5" fmla="*/ 303 h 23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18" h="235259">
                <a:moveTo>
                  <a:pt x="17" y="303"/>
                </a:moveTo>
                <a:cubicBezTo>
                  <a:pt x="1075" y="-7105"/>
                  <a:pt x="48700" y="123070"/>
                  <a:pt x="57167" y="162228"/>
                </a:cubicBezTo>
                <a:cubicBezTo>
                  <a:pt x="65634" y="201386"/>
                  <a:pt x="53463" y="235782"/>
                  <a:pt x="50817" y="235253"/>
                </a:cubicBezTo>
                <a:cubicBezTo>
                  <a:pt x="48171" y="234724"/>
                  <a:pt x="41292" y="163815"/>
                  <a:pt x="41292" y="159053"/>
                </a:cubicBezTo>
                <a:cubicBezTo>
                  <a:pt x="41292" y="154291"/>
                  <a:pt x="55579" y="226786"/>
                  <a:pt x="50817" y="206678"/>
                </a:cubicBezTo>
                <a:cubicBezTo>
                  <a:pt x="46055" y="186570"/>
                  <a:pt x="-1041" y="7711"/>
                  <a:pt x="17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947EA67F-8056-B7B3-C241-E8E46999076A}"/>
              </a:ext>
            </a:extLst>
          </p:cNvPr>
          <p:cNvSpPr/>
          <p:nvPr/>
        </p:nvSpPr>
        <p:spPr>
          <a:xfrm>
            <a:off x="6381597" y="6327752"/>
            <a:ext cx="114597" cy="241347"/>
          </a:xfrm>
          <a:custGeom>
            <a:avLst/>
            <a:gdLst>
              <a:gd name="connsiteX0" fmla="*/ 114453 w 114597"/>
              <a:gd name="connsiteY0" fmla="*/ 23 h 241347"/>
              <a:gd name="connsiteX1" fmla="*/ 63653 w 114597"/>
              <a:gd name="connsiteY1" fmla="*/ 117498 h 241347"/>
              <a:gd name="connsiteX2" fmla="*/ 153 w 114597"/>
              <a:gd name="connsiteY2" fmla="*/ 241323 h 241347"/>
              <a:gd name="connsiteX3" fmla="*/ 47778 w 114597"/>
              <a:gd name="connsiteY3" fmla="*/ 127023 h 241347"/>
              <a:gd name="connsiteX4" fmla="*/ 114453 w 114597"/>
              <a:gd name="connsiteY4" fmla="*/ 23 h 2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97" h="241347">
                <a:moveTo>
                  <a:pt x="114453" y="23"/>
                </a:moveTo>
                <a:cubicBezTo>
                  <a:pt x="117099" y="-1565"/>
                  <a:pt x="82703" y="77281"/>
                  <a:pt x="63653" y="117498"/>
                </a:cubicBezTo>
                <a:cubicBezTo>
                  <a:pt x="44603" y="157715"/>
                  <a:pt x="2799" y="239736"/>
                  <a:pt x="153" y="241323"/>
                </a:cubicBezTo>
                <a:cubicBezTo>
                  <a:pt x="-2493" y="242911"/>
                  <a:pt x="29786" y="166181"/>
                  <a:pt x="47778" y="127023"/>
                </a:cubicBezTo>
                <a:cubicBezTo>
                  <a:pt x="65770" y="87865"/>
                  <a:pt x="111807" y="1611"/>
                  <a:pt x="11445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26841F03-5704-4702-EE42-8E4380556A53}"/>
              </a:ext>
            </a:extLst>
          </p:cNvPr>
          <p:cNvSpPr/>
          <p:nvPr/>
        </p:nvSpPr>
        <p:spPr>
          <a:xfrm>
            <a:off x="6175354" y="6384859"/>
            <a:ext cx="219389" cy="204281"/>
          </a:xfrm>
          <a:custGeom>
            <a:avLst/>
            <a:gdLst>
              <a:gd name="connsiteX0" fmla="*/ 219096 w 219389"/>
              <a:gd name="connsiteY0" fmla="*/ 66 h 204281"/>
              <a:gd name="connsiteX1" fmla="*/ 152421 w 219389"/>
              <a:gd name="connsiteY1" fmla="*/ 181041 h 204281"/>
              <a:gd name="connsiteX2" fmla="*/ 117496 w 219389"/>
              <a:gd name="connsiteY2" fmla="*/ 196916 h 204281"/>
              <a:gd name="connsiteX3" fmla="*/ 21 w 219389"/>
              <a:gd name="connsiteY3" fmla="*/ 196916 h 204281"/>
              <a:gd name="connsiteX4" fmla="*/ 107971 w 219389"/>
              <a:gd name="connsiteY4" fmla="*/ 181041 h 204281"/>
              <a:gd name="connsiteX5" fmla="*/ 127021 w 219389"/>
              <a:gd name="connsiteY5" fmla="*/ 101666 h 204281"/>
              <a:gd name="connsiteX6" fmla="*/ 123846 w 219389"/>
              <a:gd name="connsiteY6" fmla="*/ 203266 h 204281"/>
              <a:gd name="connsiteX7" fmla="*/ 219096 w 219389"/>
              <a:gd name="connsiteY7" fmla="*/ 66 h 20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89" h="204281">
                <a:moveTo>
                  <a:pt x="219096" y="66"/>
                </a:moveTo>
                <a:cubicBezTo>
                  <a:pt x="223858" y="-3638"/>
                  <a:pt x="169354" y="148233"/>
                  <a:pt x="152421" y="181041"/>
                </a:cubicBezTo>
                <a:cubicBezTo>
                  <a:pt x="135488" y="213849"/>
                  <a:pt x="142896" y="194270"/>
                  <a:pt x="117496" y="196916"/>
                </a:cubicBezTo>
                <a:cubicBezTo>
                  <a:pt x="92096" y="199562"/>
                  <a:pt x="1608" y="199562"/>
                  <a:pt x="21" y="196916"/>
                </a:cubicBezTo>
                <a:cubicBezTo>
                  <a:pt x="-1567" y="194270"/>
                  <a:pt x="86804" y="196916"/>
                  <a:pt x="107971" y="181041"/>
                </a:cubicBezTo>
                <a:cubicBezTo>
                  <a:pt x="129138" y="165166"/>
                  <a:pt x="124375" y="97962"/>
                  <a:pt x="127021" y="101666"/>
                </a:cubicBezTo>
                <a:cubicBezTo>
                  <a:pt x="129667" y="105370"/>
                  <a:pt x="104796" y="215966"/>
                  <a:pt x="123846" y="203266"/>
                </a:cubicBezTo>
                <a:cubicBezTo>
                  <a:pt x="142896" y="190566"/>
                  <a:pt x="214334" y="3770"/>
                  <a:pt x="219096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5142D4DD-20C1-9426-7B22-02C66F8F94AD}"/>
              </a:ext>
            </a:extLst>
          </p:cNvPr>
          <p:cNvSpPr/>
          <p:nvPr/>
        </p:nvSpPr>
        <p:spPr>
          <a:xfrm>
            <a:off x="5952854" y="6413248"/>
            <a:ext cx="201146" cy="105038"/>
          </a:xfrm>
          <a:custGeom>
            <a:avLst/>
            <a:gdLst>
              <a:gd name="connsiteX0" fmla="*/ 271 w 201146"/>
              <a:gd name="connsiteY0" fmla="*/ 105027 h 105038"/>
              <a:gd name="connsiteX1" fmla="*/ 111396 w 201146"/>
              <a:gd name="connsiteY1" fmla="*/ 9777 h 105038"/>
              <a:gd name="connsiteX2" fmla="*/ 200296 w 201146"/>
              <a:gd name="connsiteY2" fmla="*/ 6602 h 105038"/>
              <a:gd name="connsiteX3" fmla="*/ 57421 w 201146"/>
              <a:gd name="connsiteY3" fmla="*/ 252 h 105038"/>
              <a:gd name="connsiteX4" fmla="*/ 79646 w 201146"/>
              <a:gd name="connsiteY4" fmla="*/ 16127 h 105038"/>
              <a:gd name="connsiteX5" fmla="*/ 271 w 201146"/>
              <a:gd name="connsiteY5" fmla="*/ 105027 h 10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46" h="105038">
                <a:moveTo>
                  <a:pt x="271" y="105027"/>
                </a:moveTo>
                <a:cubicBezTo>
                  <a:pt x="5562" y="103969"/>
                  <a:pt x="78058" y="26181"/>
                  <a:pt x="111396" y="9777"/>
                </a:cubicBezTo>
                <a:cubicBezTo>
                  <a:pt x="144734" y="-6627"/>
                  <a:pt x="209292" y="8189"/>
                  <a:pt x="200296" y="6602"/>
                </a:cubicBezTo>
                <a:cubicBezTo>
                  <a:pt x="191300" y="5015"/>
                  <a:pt x="77529" y="-1336"/>
                  <a:pt x="57421" y="252"/>
                </a:cubicBezTo>
                <a:cubicBezTo>
                  <a:pt x="37313" y="1839"/>
                  <a:pt x="90759" y="-2394"/>
                  <a:pt x="79646" y="16127"/>
                </a:cubicBezTo>
                <a:cubicBezTo>
                  <a:pt x="68534" y="34648"/>
                  <a:pt x="-5020" y="106085"/>
                  <a:pt x="271" y="10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4A88F4C6-A03B-9E00-352A-D7AB3A085B8A}"/>
              </a:ext>
            </a:extLst>
          </p:cNvPr>
          <p:cNvSpPr/>
          <p:nvPr/>
        </p:nvSpPr>
        <p:spPr>
          <a:xfrm>
            <a:off x="6178411" y="6387373"/>
            <a:ext cx="86271" cy="120259"/>
          </a:xfrm>
          <a:custGeom>
            <a:avLst/>
            <a:gdLst>
              <a:gd name="connsiteX0" fmla="*/ 139 w 86271"/>
              <a:gd name="connsiteY0" fmla="*/ 727 h 120259"/>
              <a:gd name="connsiteX1" fmla="*/ 82689 w 86271"/>
              <a:gd name="connsiteY1" fmla="*/ 118202 h 120259"/>
              <a:gd name="connsiteX2" fmla="*/ 63639 w 86271"/>
              <a:gd name="connsiteY2" fmla="*/ 70577 h 120259"/>
              <a:gd name="connsiteX3" fmla="*/ 139 w 86271"/>
              <a:gd name="connsiteY3" fmla="*/ 727 h 12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71" h="120259">
                <a:moveTo>
                  <a:pt x="139" y="727"/>
                </a:moveTo>
                <a:cubicBezTo>
                  <a:pt x="3314" y="8665"/>
                  <a:pt x="72106" y="106560"/>
                  <a:pt x="82689" y="118202"/>
                </a:cubicBezTo>
                <a:cubicBezTo>
                  <a:pt x="93272" y="129844"/>
                  <a:pt x="78456" y="89098"/>
                  <a:pt x="63639" y="70577"/>
                </a:cubicBezTo>
                <a:cubicBezTo>
                  <a:pt x="48822" y="52056"/>
                  <a:pt x="-3036" y="-7211"/>
                  <a:pt x="139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75C47813-0A48-81D7-CF5D-38065DDBB520}"/>
              </a:ext>
            </a:extLst>
          </p:cNvPr>
          <p:cNvSpPr/>
          <p:nvPr/>
        </p:nvSpPr>
        <p:spPr>
          <a:xfrm>
            <a:off x="6413483" y="6428846"/>
            <a:ext cx="222315" cy="111654"/>
          </a:xfrm>
          <a:custGeom>
            <a:avLst/>
            <a:gdLst>
              <a:gd name="connsiteX0" fmla="*/ 17 w 222315"/>
              <a:gd name="connsiteY0" fmla="*/ 111654 h 111654"/>
              <a:gd name="connsiteX1" fmla="*/ 149242 w 222315"/>
              <a:gd name="connsiteY1" fmla="*/ 10054 h 111654"/>
              <a:gd name="connsiteX2" fmla="*/ 222267 w 222315"/>
              <a:gd name="connsiteY2" fmla="*/ 3704 h 111654"/>
              <a:gd name="connsiteX3" fmla="*/ 139717 w 222315"/>
              <a:gd name="connsiteY3" fmla="*/ 10054 h 111654"/>
              <a:gd name="connsiteX4" fmla="*/ 17 w 222315"/>
              <a:gd name="connsiteY4" fmla="*/ 111654 h 11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15" h="111654">
                <a:moveTo>
                  <a:pt x="17" y="111654"/>
                </a:moveTo>
                <a:cubicBezTo>
                  <a:pt x="1604" y="111654"/>
                  <a:pt x="112200" y="28046"/>
                  <a:pt x="149242" y="10054"/>
                </a:cubicBezTo>
                <a:cubicBezTo>
                  <a:pt x="186284" y="-7938"/>
                  <a:pt x="223854" y="3704"/>
                  <a:pt x="222267" y="3704"/>
                </a:cubicBezTo>
                <a:cubicBezTo>
                  <a:pt x="220680" y="3704"/>
                  <a:pt x="173584" y="-6879"/>
                  <a:pt x="139717" y="10054"/>
                </a:cubicBezTo>
                <a:cubicBezTo>
                  <a:pt x="105850" y="26987"/>
                  <a:pt x="-1570" y="111654"/>
                  <a:pt x="17" y="111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65C2C76C-8E85-745D-5428-4C1CC3EA740F}"/>
              </a:ext>
            </a:extLst>
          </p:cNvPr>
          <p:cNvSpPr/>
          <p:nvPr/>
        </p:nvSpPr>
        <p:spPr>
          <a:xfrm>
            <a:off x="6089575" y="6397502"/>
            <a:ext cx="162445" cy="127185"/>
          </a:xfrm>
          <a:custGeom>
            <a:avLst/>
            <a:gdLst>
              <a:gd name="connsiteX0" fmla="*/ 57225 w 162445"/>
              <a:gd name="connsiteY0" fmla="*/ 123 h 127185"/>
              <a:gd name="connsiteX1" fmla="*/ 98500 w 162445"/>
              <a:gd name="connsiteY1" fmla="*/ 63623 h 127185"/>
              <a:gd name="connsiteX2" fmla="*/ 57225 w 162445"/>
              <a:gd name="connsiteY2" fmla="*/ 85848 h 127185"/>
              <a:gd name="connsiteX3" fmla="*/ 75 w 162445"/>
              <a:gd name="connsiteY3" fmla="*/ 127123 h 127185"/>
              <a:gd name="connsiteX4" fmla="*/ 69925 w 162445"/>
              <a:gd name="connsiteY4" fmla="*/ 95373 h 127185"/>
              <a:gd name="connsiteX5" fmla="*/ 162000 w 162445"/>
              <a:gd name="connsiteY5" fmla="*/ 101723 h 127185"/>
              <a:gd name="connsiteX6" fmla="*/ 104850 w 162445"/>
              <a:gd name="connsiteY6" fmla="*/ 79498 h 127185"/>
              <a:gd name="connsiteX7" fmla="*/ 101675 w 162445"/>
              <a:gd name="connsiteY7" fmla="*/ 47748 h 127185"/>
              <a:gd name="connsiteX8" fmla="*/ 57225 w 162445"/>
              <a:gd name="connsiteY8" fmla="*/ 123 h 12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45" h="127185">
                <a:moveTo>
                  <a:pt x="57225" y="123"/>
                </a:moveTo>
                <a:cubicBezTo>
                  <a:pt x="56696" y="2769"/>
                  <a:pt x="98500" y="49336"/>
                  <a:pt x="98500" y="63623"/>
                </a:cubicBezTo>
                <a:cubicBezTo>
                  <a:pt x="98500" y="77910"/>
                  <a:pt x="73629" y="75265"/>
                  <a:pt x="57225" y="85848"/>
                </a:cubicBezTo>
                <a:cubicBezTo>
                  <a:pt x="40821" y="96431"/>
                  <a:pt x="-2042" y="125535"/>
                  <a:pt x="75" y="127123"/>
                </a:cubicBezTo>
                <a:cubicBezTo>
                  <a:pt x="2192" y="128711"/>
                  <a:pt x="42937" y="99606"/>
                  <a:pt x="69925" y="95373"/>
                </a:cubicBezTo>
                <a:cubicBezTo>
                  <a:pt x="96913" y="91140"/>
                  <a:pt x="156179" y="104369"/>
                  <a:pt x="162000" y="101723"/>
                </a:cubicBezTo>
                <a:cubicBezTo>
                  <a:pt x="167821" y="99077"/>
                  <a:pt x="114904" y="88494"/>
                  <a:pt x="104850" y="79498"/>
                </a:cubicBezTo>
                <a:cubicBezTo>
                  <a:pt x="94796" y="70502"/>
                  <a:pt x="108025" y="57273"/>
                  <a:pt x="101675" y="47748"/>
                </a:cubicBezTo>
                <a:cubicBezTo>
                  <a:pt x="95325" y="38223"/>
                  <a:pt x="57754" y="-2523"/>
                  <a:pt x="57225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0C6B41C5-C8FB-16DF-BA4C-0E13D7BAC8E7}"/>
              </a:ext>
            </a:extLst>
          </p:cNvPr>
          <p:cNvSpPr/>
          <p:nvPr/>
        </p:nvSpPr>
        <p:spPr>
          <a:xfrm>
            <a:off x="5992714" y="6394417"/>
            <a:ext cx="84263" cy="133615"/>
          </a:xfrm>
          <a:custGeom>
            <a:avLst/>
            <a:gdLst>
              <a:gd name="connsiteX0" fmla="*/ 1686 w 84263"/>
              <a:gd name="connsiteY0" fmla="*/ 33 h 133615"/>
              <a:gd name="connsiteX1" fmla="*/ 36611 w 84263"/>
              <a:gd name="connsiteY1" fmla="*/ 76233 h 133615"/>
              <a:gd name="connsiteX2" fmla="*/ 84236 w 84263"/>
              <a:gd name="connsiteY2" fmla="*/ 133383 h 133615"/>
              <a:gd name="connsiteX3" fmla="*/ 42961 w 84263"/>
              <a:gd name="connsiteY3" fmla="*/ 95283 h 133615"/>
              <a:gd name="connsiteX4" fmla="*/ 8036 w 84263"/>
              <a:gd name="connsiteY4" fmla="*/ 66708 h 133615"/>
              <a:gd name="connsiteX5" fmla="*/ 1686 w 84263"/>
              <a:gd name="connsiteY5" fmla="*/ 33 h 133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263" h="133615">
                <a:moveTo>
                  <a:pt x="1686" y="33"/>
                </a:moveTo>
                <a:cubicBezTo>
                  <a:pt x="6448" y="1620"/>
                  <a:pt x="22853" y="54008"/>
                  <a:pt x="36611" y="76233"/>
                </a:cubicBezTo>
                <a:cubicBezTo>
                  <a:pt x="50369" y="98458"/>
                  <a:pt x="83178" y="130208"/>
                  <a:pt x="84236" y="133383"/>
                </a:cubicBezTo>
                <a:cubicBezTo>
                  <a:pt x="85294" y="136558"/>
                  <a:pt x="55661" y="106395"/>
                  <a:pt x="42961" y="95283"/>
                </a:cubicBezTo>
                <a:cubicBezTo>
                  <a:pt x="30261" y="84171"/>
                  <a:pt x="12799" y="79408"/>
                  <a:pt x="8036" y="66708"/>
                </a:cubicBezTo>
                <a:cubicBezTo>
                  <a:pt x="3273" y="54008"/>
                  <a:pt x="-3076" y="-1554"/>
                  <a:pt x="1686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42C2FD9B-D8E0-0DD4-58EE-1E8578B2C491}"/>
              </a:ext>
            </a:extLst>
          </p:cNvPr>
          <p:cNvSpPr/>
          <p:nvPr/>
        </p:nvSpPr>
        <p:spPr>
          <a:xfrm>
            <a:off x="6083054" y="6405539"/>
            <a:ext cx="189895" cy="157243"/>
          </a:xfrm>
          <a:custGeom>
            <a:avLst/>
            <a:gdLst>
              <a:gd name="connsiteX0" fmla="*/ 246 w 189895"/>
              <a:gd name="connsiteY0" fmla="*/ 157186 h 157243"/>
              <a:gd name="connsiteX1" fmla="*/ 178046 w 189895"/>
              <a:gd name="connsiteY1" fmla="*/ 106386 h 157243"/>
              <a:gd name="connsiteX2" fmla="*/ 174871 w 189895"/>
              <a:gd name="connsiteY2" fmla="*/ 1611 h 157243"/>
              <a:gd name="connsiteX3" fmla="*/ 187571 w 189895"/>
              <a:gd name="connsiteY3" fmla="*/ 46061 h 157243"/>
              <a:gd name="connsiteX4" fmla="*/ 171696 w 189895"/>
              <a:gd name="connsiteY4" fmla="*/ 90511 h 157243"/>
              <a:gd name="connsiteX5" fmla="*/ 136771 w 189895"/>
              <a:gd name="connsiteY5" fmla="*/ 106386 h 157243"/>
              <a:gd name="connsiteX6" fmla="*/ 41521 w 189895"/>
              <a:gd name="connsiteY6" fmla="*/ 96861 h 157243"/>
              <a:gd name="connsiteX7" fmla="*/ 136771 w 189895"/>
              <a:gd name="connsiteY7" fmla="*/ 115911 h 157243"/>
              <a:gd name="connsiteX8" fmla="*/ 246 w 189895"/>
              <a:gd name="connsiteY8" fmla="*/ 157186 h 15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895" h="157243">
                <a:moveTo>
                  <a:pt x="246" y="157186"/>
                </a:moveTo>
                <a:cubicBezTo>
                  <a:pt x="7125" y="155599"/>
                  <a:pt x="148942" y="132315"/>
                  <a:pt x="178046" y="106386"/>
                </a:cubicBezTo>
                <a:cubicBezTo>
                  <a:pt x="207150" y="80457"/>
                  <a:pt x="173284" y="11665"/>
                  <a:pt x="174871" y="1611"/>
                </a:cubicBezTo>
                <a:cubicBezTo>
                  <a:pt x="176458" y="-8443"/>
                  <a:pt x="188100" y="31244"/>
                  <a:pt x="187571" y="46061"/>
                </a:cubicBezTo>
                <a:cubicBezTo>
                  <a:pt x="187042" y="60878"/>
                  <a:pt x="180163" y="80457"/>
                  <a:pt x="171696" y="90511"/>
                </a:cubicBezTo>
                <a:cubicBezTo>
                  <a:pt x="163229" y="100565"/>
                  <a:pt x="158467" y="105328"/>
                  <a:pt x="136771" y="106386"/>
                </a:cubicBezTo>
                <a:cubicBezTo>
                  <a:pt x="115075" y="107444"/>
                  <a:pt x="41521" y="95274"/>
                  <a:pt x="41521" y="96861"/>
                </a:cubicBezTo>
                <a:cubicBezTo>
                  <a:pt x="41521" y="98448"/>
                  <a:pt x="141004" y="104798"/>
                  <a:pt x="136771" y="115911"/>
                </a:cubicBezTo>
                <a:cubicBezTo>
                  <a:pt x="132538" y="127023"/>
                  <a:pt x="-6633" y="158773"/>
                  <a:pt x="246" y="157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A69B5E31-D5E1-8025-158F-1494DCCDC717}"/>
              </a:ext>
            </a:extLst>
          </p:cNvPr>
          <p:cNvSpPr/>
          <p:nvPr/>
        </p:nvSpPr>
        <p:spPr>
          <a:xfrm>
            <a:off x="5816482" y="6270613"/>
            <a:ext cx="144434" cy="271205"/>
          </a:xfrm>
          <a:custGeom>
            <a:avLst/>
            <a:gdLst>
              <a:gd name="connsiteX0" fmla="*/ 130293 w 144434"/>
              <a:gd name="connsiteY0" fmla="*/ 12 h 271205"/>
              <a:gd name="connsiteX1" fmla="*/ 98543 w 144434"/>
              <a:gd name="connsiteY1" fmla="*/ 161937 h 271205"/>
              <a:gd name="connsiteX2" fmla="*/ 142993 w 144434"/>
              <a:gd name="connsiteY2" fmla="*/ 269887 h 271205"/>
              <a:gd name="connsiteX3" fmla="*/ 120768 w 144434"/>
              <a:gd name="connsiteY3" fmla="*/ 212737 h 271205"/>
              <a:gd name="connsiteX4" fmla="*/ 118 w 144434"/>
              <a:gd name="connsiteY4" fmla="*/ 79387 h 271205"/>
              <a:gd name="connsiteX5" fmla="*/ 98543 w 144434"/>
              <a:gd name="connsiteY5" fmla="*/ 152412 h 271205"/>
              <a:gd name="connsiteX6" fmla="*/ 130293 w 144434"/>
              <a:gd name="connsiteY6" fmla="*/ 12 h 27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434" h="271205">
                <a:moveTo>
                  <a:pt x="130293" y="12"/>
                </a:moveTo>
                <a:cubicBezTo>
                  <a:pt x="130293" y="1599"/>
                  <a:pt x="96426" y="116958"/>
                  <a:pt x="98543" y="161937"/>
                </a:cubicBezTo>
                <a:cubicBezTo>
                  <a:pt x="100660" y="206916"/>
                  <a:pt x="139289" y="261420"/>
                  <a:pt x="142993" y="269887"/>
                </a:cubicBezTo>
                <a:cubicBezTo>
                  <a:pt x="146697" y="278354"/>
                  <a:pt x="144580" y="244487"/>
                  <a:pt x="120768" y="212737"/>
                </a:cubicBezTo>
                <a:cubicBezTo>
                  <a:pt x="96956" y="180987"/>
                  <a:pt x="3822" y="89441"/>
                  <a:pt x="118" y="79387"/>
                </a:cubicBezTo>
                <a:cubicBezTo>
                  <a:pt x="-3586" y="69333"/>
                  <a:pt x="80551" y="158762"/>
                  <a:pt x="98543" y="152412"/>
                </a:cubicBezTo>
                <a:cubicBezTo>
                  <a:pt x="116535" y="146062"/>
                  <a:pt x="130293" y="-1575"/>
                  <a:pt x="130293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CC2BAF9C-82C1-6080-469F-9666A6DE4A2A}"/>
              </a:ext>
            </a:extLst>
          </p:cNvPr>
          <p:cNvSpPr/>
          <p:nvPr/>
        </p:nvSpPr>
        <p:spPr>
          <a:xfrm>
            <a:off x="6051020" y="6384481"/>
            <a:ext cx="137089" cy="150494"/>
          </a:xfrm>
          <a:custGeom>
            <a:avLst/>
            <a:gdLst>
              <a:gd name="connsiteX0" fmla="*/ 137055 w 137089"/>
              <a:gd name="connsiteY0" fmla="*/ 444 h 150494"/>
              <a:gd name="connsiteX1" fmla="*/ 73555 w 137089"/>
              <a:gd name="connsiteY1" fmla="*/ 105219 h 150494"/>
              <a:gd name="connsiteX2" fmla="*/ 67205 w 137089"/>
              <a:gd name="connsiteY2" fmla="*/ 149669 h 150494"/>
              <a:gd name="connsiteX3" fmla="*/ 35455 w 137089"/>
              <a:gd name="connsiteY3" fmla="*/ 127444 h 150494"/>
              <a:gd name="connsiteX4" fmla="*/ 530 w 137089"/>
              <a:gd name="connsiteY4" fmla="*/ 48069 h 150494"/>
              <a:gd name="connsiteX5" fmla="*/ 64030 w 137089"/>
              <a:gd name="connsiteY5" fmla="*/ 149669 h 150494"/>
              <a:gd name="connsiteX6" fmla="*/ 137055 w 137089"/>
              <a:gd name="connsiteY6" fmla="*/ 444 h 15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089" h="150494">
                <a:moveTo>
                  <a:pt x="137055" y="444"/>
                </a:moveTo>
                <a:cubicBezTo>
                  <a:pt x="138642" y="-6964"/>
                  <a:pt x="85197" y="80348"/>
                  <a:pt x="73555" y="105219"/>
                </a:cubicBezTo>
                <a:cubicBezTo>
                  <a:pt x="61913" y="130090"/>
                  <a:pt x="73555" y="145965"/>
                  <a:pt x="67205" y="149669"/>
                </a:cubicBezTo>
                <a:cubicBezTo>
                  <a:pt x="60855" y="153373"/>
                  <a:pt x="46567" y="144377"/>
                  <a:pt x="35455" y="127444"/>
                </a:cubicBezTo>
                <a:cubicBezTo>
                  <a:pt x="24343" y="110511"/>
                  <a:pt x="-4232" y="44365"/>
                  <a:pt x="530" y="48069"/>
                </a:cubicBezTo>
                <a:cubicBezTo>
                  <a:pt x="5292" y="51773"/>
                  <a:pt x="41805" y="153373"/>
                  <a:pt x="64030" y="149669"/>
                </a:cubicBezTo>
                <a:cubicBezTo>
                  <a:pt x="86255" y="145965"/>
                  <a:pt x="135468" y="7852"/>
                  <a:pt x="137055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1C81AB8F-77CD-F066-5D60-FCDA8E4884E4}"/>
              </a:ext>
            </a:extLst>
          </p:cNvPr>
          <p:cNvSpPr/>
          <p:nvPr/>
        </p:nvSpPr>
        <p:spPr>
          <a:xfrm>
            <a:off x="6495221" y="6305511"/>
            <a:ext cx="199390" cy="152468"/>
          </a:xfrm>
          <a:custGeom>
            <a:avLst/>
            <a:gdLst>
              <a:gd name="connsiteX0" fmla="*/ 829 w 199390"/>
              <a:gd name="connsiteY0" fmla="*/ 152439 h 152468"/>
              <a:gd name="connsiteX1" fmla="*/ 121479 w 199390"/>
              <a:gd name="connsiteY1" fmla="*/ 120689 h 152468"/>
              <a:gd name="connsiteX2" fmla="*/ 169104 w 199390"/>
              <a:gd name="connsiteY2" fmla="*/ 120689 h 152468"/>
              <a:gd name="connsiteX3" fmla="*/ 172279 w 199390"/>
              <a:gd name="connsiteY3" fmla="*/ 101639 h 152468"/>
              <a:gd name="connsiteX4" fmla="*/ 169104 w 199390"/>
              <a:gd name="connsiteY4" fmla="*/ 39 h 152468"/>
              <a:gd name="connsiteX5" fmla="*/ 188154 w 199390"/>
              <a:gd name="connsiteY5" fmla="*/ 114339 h 152468"/>
              <a:gd name="connsiteX6" fmla="*/ 829 w 199390"/>
              <a:gd name="connsiteY6" fmla="*/ 152439 h 15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390" h="152468">
                <a:moveTo>
                  <a:pt x="829" y="152439"/>
                </a:moveTo>
                <a:cubicBezTo>
                  <a:pt x="-10283" y="153497"/>
                  <a:pt x="93433" y="125981"/>
                  <a:pt x="121479" y="120689"/>
                </a:cubicBezTo>
                <a:cubicBezTo>
                  <a:pt x="149525" y="115397"/>
                  <a:pt x="160637" y="123864"/>
                  <a:pt x="169104" y="120689"/>
                </a:cubicBezTo>
                <a:cubicBezTo>
                  <a:pt x="177571" y="117514"/>
                  <a:pt x="172279" y="121747"/>
                  <a:pt x="172279" y="101639"/>
                </a:cubicBezTo>
                <a:cubicBezTo>
                  <a:pt x="172279" y="81531"/>
                  <a:pt x="166458" y="-2078"/>
                  <a:pt x="169104" y="39"/>
                </a:cubicBezTo>
                <a:cubicBezTo>
                  <a:pt x="171750" y="2156"/>
                  <a:pt x="220962" y="89468"/>
                  <a:pt x="188154" y="114339"/>
                </a:cubicBezTo>
                <a:cubicBezTo>
                  <a:pt x="155346" y="139210"/>
                  <a:pt x="11941" y="151381"/>
                  <a:pt x="829" y="15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6CCF1905-4D91-AEA1-3671-B2942C3A3A69}"/>
              </a:ext>
            </a:extLst>
          </p:cNvPr>
          <p:cNvSpPr/>
          <p:nvPr/>
        </p:nvSpPr>
        <p:spPr>
          <a:xfrm>
            <a:off x="6448205" y="4957457"/>
            <a:ext cx="118280" cy="605816"/>
          </a:xfrm>
          <a:custGeom>
            <a:avLst/>
            <a:gdLst>
              <a:gd name="connsiteX0" fmla="*/ 117695 w 118280"/>
              <a:gd name="connsiteY0" fmla="*/ 5068 h 605816"/>
              <a:gd name="connsiteX1" fmla="*/ 3395 w 118280"/>
              <a:gd name="connsiteY1" fmla="*/ 595618 h 605816"/>
              <a:gd name="connsiteX2" fmla="*/ 31970 w 118280"/>
              <a:gd name="connsiteY2" fmla="*/ 354318 h 605816"/>
              <a:gd name="connsiteX3" fmla="*/ 51020 w 118280"/>
              <a:gd name="connsiteY3" fmla="*/ 33643 h 605816"/>
              <a:gd name="connsiteX4" fmla="*/ 47845 w 118280"/>
              <a:gd name="connsiteY4" fmla="*/ 293993 h 605816"/>
              <a:gd name="connsiteX5" fmla="*/ 117695 w 118280"/>
              <a:gd name="connsiteY5" fmla="*/ 5068 h 60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80" h="605816">
                <a:moveTo>
                  <a:pt x="117695" y="5068"/>
                </a:moveTo>
                <a:cubicBezTo>
                  <a:pt x="110287" y="55339"/>
                  <a:pt x="17682" y="537410"/>
                  <a:pt x="3395" y="595618"/>
                </a:cubicBezTo>
                <a:cubicBezTo>
                  <a:pt x="-10892" y="653826"/>
                  <a:pt x="24032" y="447981"/>
                  <a:pt x="31970" y="354318"/>
                </a:cubicBezTo>
                <a:cubicBezTo>
                  <a:pt x="39907" y="260656"/>
                  <a:pt x="48374" y="43697"/>
                  <a:pt x="51020" y="33643"/>
                </a:cubicBezTo>
                <a:cubicBezTo>
                  <a:pt x="53666" y="23589"/>
                  <a:pt x="35674" y="292935"/>
                  <a:pt x="47845" y="293993"/>
                </a:cubicBezTo>
                <a:cubicBezTo>
                  <a:pt x="60016" y="295051"/>
                  <a:pt x="125103" y="-45203"/>
                  <a:pt x="117695" y="5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D2FCBF7B-5F7F-B1ED-B2FF-2606CBD79001}"/>
              </a:ext>
            </a:extLst>
          </p:cNvPr>
          <p:cNvSpPr/>
          <p:nvPr/>
        </p:nvSpPr>
        <p:spPr>
          <a:xfrm>
            <a:off x="6305550" y="4838135"/>
            <a:ext cx="177807" cy="618070"/>
          </a:xfrm>
          <a:custGeom>
            <a:avLst/>
            <a:gdLst>
              <a:gd name="connsiteX0" fmla="*/ 177800 w 177807"/>
              <a:gd name="connsiteY0" fmla="*/ 565 h 618070"/>
              <a:gd name="connsiteX1" fmla="*/ 38100 w 177807"/>
              <a:gd name="connsiteY1" fmla="*/ 365690 h 618070"/>
              <a:gd name="connsiteX2" fmla="*/ 34925 w 177807"/>
              <a:gd name="connsiteY2" fmla="*/ 613340 h 618070"/>
              <a:gd name="connsiteX3" fmla="*/ 31750 w 177807"/>
              <a:gd name="connsiteY3" fmla="*/ 502215 h 618070"/>
              <a:gd name="connsiteX4" fmla="*/ 0 w 177807"/>
              <a:gd name="connsiteY4" fmla="*/ 187890 h 618070"/>
              <a:gd name="connsiteX5" fmla="*/ 31750 w 177807"/>
              <a:gd name="connsiteY5" fmla="*/ 375215 h 618070"/>
              <a:gd name="connsiteX6" fmla="*/ 44450 w 177807"/>
              <a:gd name="connsiteY6" fmla="*/ 283140 h 618070"/>
              <a:gd name="connsiteX7" fmla="*/ 177800 w 177807"/>
              <a:gd name="connsiteY7" fmla="*/ 565 h 6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807" h="618070">
                <a:moveTo>
                  <a:pt x="177800" y="565"/>
                </a:moveTo>
                <a:cubicBezTo>
                  <a:pt x="176742" y="14323"/>
                  <a:pt x="61912" y="263561"/>
                  <a:pt x="38100" y="365690"/>
                </a:cubicBezTo>
                <a:cubicBezTo>
                  <a:pt x="14288" y="467819"/>
                  <a:pt x="35983" y="590586"/>
                  <a:pt x="34925" y="613340"/>
                </a:cubicBezTo>
                <a:cubicBezTo>
                  <a:pt x="33867" y="636094"/>
                  <a:pt x="37571" y="573123"/>
                  <a:pt x="31750" y="502215"/>
                </a:cubicBezTo>
                <a:cubicBezTo>
                  <a:pt x="25929" y="431307"/>
                  <a:pt x="0" y="209057"/>
                  <a:pt x="0" y="187890"/>
                </a:cubicBezTo>
                <a:cubicBezTo>
                  <a:pt x="0" y="166723"/>
                  <a:pt x="24342" y="359340"/>
                  <a:pt x="31750" y="375215"/>
                </a:cubicBezTo>
                <a:cubicBezTo>
                  <a:pt x="39158" y="391090"/>
                  <a:pt x="21696" y="338173"/>
                  <a:pt x="44450" y="283140"/>
                </a:cubicBezTo>
                <a:cubicBezTo>
                  <a:pt x="67204" y="228107"/>
                  <a:pt x="178858" y="-13193"/>
                  <a:pt x="177800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2CAE9EE2-748A-9825-CF20-0568976009A4}"/>
              </a:ext>
            </a:extLst>
          </p:cNvPr>
          <p:cNvSpPr/>
          <p:nvPr/>
        </p:nvSpPr>
        <p:spPr>
          <a:xfrm>
            <a:off x="5714830" y="5079633"/>
            <a:ext cx="238337" cy="335639"/>
          </a:xfrm>
          <a:custGeom>
            <a:avLst/>
            <a:gdLst>
              <a:gd name="connsiteX0" fmla="*/ 170 w 238337"/>
              <a:gd name="connsiteY0" fmla="*/ 367 h 335639"/>
              <a:gd name="connsiteX1" fmla="*/ 162095 w 238337"/>
              <a:gd name="connsiteY1" fmla="*/ 209917 h 335639"/>
              <a:gd name="connsiteX2" fmla="*/ 162095 w 238337"/>
              <a:gd name="connsiteY2" fmla="*/ 168642 h 335639"/>
              <a:gd name="connsiteX3" fmla="*/ 238295 w 238337"/>
              <a:gd name="connsiteY3" fmla="*/ 333742 h 335639"/>
              <a:gd name="connsiteX4" fmla="*/ 171620 w 238337"/>
              <a:gd name="connsiteY4" fmla="*/ 244842 h 335639"/>
              <a:gd name="connsiteX5" fmla="*/ 89070 w 238337"/>
              <a:gd name="connsiteY5" fmla="*/ 44817 h 335639"/>
              <a:gd name="connsiteX6" fmla="*/ 130345 w 238337"/>
              <a:gd name="connsiteY6" fmla="*/ 155942 h 335639"/>
              <a:gd name="connsiteX7" fmla="*/ 170 w 238337"/>
              <a:gd name="connsiteY7" fmla="*/ 367 h 33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337" h="335639">
                <a:moveTo>
                  <a:pt x="170" y="367"/>
                </a:moveTo>
                <a:cubicBezTo>
                  <a:pt x="5462" y="9363"/>
                  <a:pt x="135108" y="181871"/>
                  <a:pt x="162095" y="209917"/>
                </a:cubicBezTo>
                <a:cubicBezTo>
                  <a:pt x="189082" y="237963"/>
                  <a:pt x="149395" y="148005"/>
                  <a:pt x="162095" y="168642"/>
                </a:cubicBezTo>
                <a:cubicBezTo>
                  <a:pt x="174795" y="189279"/>
                  <a:pt x="236708" y="321042"/>
                  <a:pt x="238295" y="333742"/>
                </a:cubicBezTo>
                <a:cubicBezTo>
                  <a:pt x="239882" y="346442"/>
                  <a:pt x="196491" y="292996"/>
                  <a:pt x="171620" y="244842"/>
                </a:cubicBezTo>
                <a:cubicBezTo>
                  <a:pt x="146749" y="196688"/>
                  <a:pt x="95949" y="59634"/>
                  <a:pt x="89070" y="44817"/>
                </a:cubicBezTo>
                <a:cubicBezTo>
                  <a:pt x="82191" y="30000"/>
                  <a:pt x="146220" y="161234"/>
                  <a:pt x="130345" y="155942"/>
                </a:cubicBezTo>
                <a:cubicBezTo>
                  <a:pt x="114470" y="150650"/>
                  <a:pt x="-5122" y="-8629"/>
                  <a:pt x="170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D139DDA7-4178-B073-9901-70B43836158E}"/>
              </a:ext>
            </a:extLst>
          </p:cNvPr>
          <p:cNvSpPr/>
          <p:nvPr/>
        </p:nvSpPr>
        <p:spPr>
          <a:xfrm>
            <a:off x="5015539" y="5084839"/>
            <a:ext cx="598131" cy="138224"/>
          </a:xfrm>
          <a:custGeom>
            <a:avLst/>
            <a:gdLst>
              <a:gd name="connsiteX0" fmla="*/ 961 w 598131"/>
              <a:gd name="connsiteY0" fmla="*/ 138036 h 138224"/>
              <a:gd name="connsiteX1" fmla="*/ 413711 w 598131"/>
              <a:gd name="connsiteY1" fmla="*/ 7861 h 138224"/>
              <a:gd name="connsiteX2" fmla="*/ 597861 w 598131"/>
              <a:gd name="connsiteY2" fmla="*/ 14211 h 138224"/>
              <a:gd name="connsiteX3" fmla="*/ 458161 w 598131"/>
              <a:gd name="connsiteY3" fmla="*/ 11036 h 138224"/>
              <a:gd name="connsiteX4" fmla="*/ 204161 w 598131"/>
              <a:gd name="connsiteY4" fmla="*/ 1511 h 138224"/>
              <a:gd name="connsiteX5" fmla="*/ 296236 w 598131"/>
              <a:gd name="connsiteY5" fmla="*/ 36436 h 138224"/>
              <a:gd name="connsiteX6" fmla="*/ 961 w 598131"/>
              <a:gd name="connsiteY6" fmla="*/ 138036 h 13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131" h="138224">
                <a:moveTo>
                  <a:pt x="961" y="138036"/>
                </a:moveTo>
                <a:cubicBezTo>
                  <a:pt x="20540" y="133274"/>
                  <a:pt x="314228" y="28498"/>
                  <a:pt x="413711" y="7861"/>
                </a:cubicBezTo>
                <a:cubicBezTo>
                  <a:pt x="513194" y="-12777"/>
                  <a:pt x="590453" y="13682"/>
                  <a:pt x="597861" y="14211"/>
                </a:cubicBezTo>
                <a:cubicBezTo>
                  <a:pt x="605269" y="14740"/>
                  <a:pt x="458161" y="11036"/>
                  <a:pt x="458161" y="11036"/>
                </a:cubicBezTo>
                <a:cubicBezTo>
                  <a:pt x="392544" y="8919"/>
                  <a:pt x="231149" y="-2722"/>
                  <a:pt x="204161" y="1511"/>
                </a:cubicBezTo>
                <a:cubicBezTo>
                  <a:pt x="177174" y="5744"/>
                  <a:pt x="325340" y="16857"/>
                  <a:pt x="296236" y="36436"/>
                </a:cubicBezTo>
                <a:cubicBezTo>
                  <a:pt x="267132" y="56015"/>
                  <a:pt x="-18618" y="142798"/>
                  <a:pt x="961" y="138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9D7844F0-57AB-4FE7-D750-D7681AF67B6A}"/>
              </a:ext>
            </a:extLst>
          </p:cNvPr>
          <p:cNvSpPr/>
          <p:nvPr/>
        </p:nvSpPr>
        <p:spPr>
          <a:xfrm>
            <a:off x="6704588" y="5170916"/>
            <a:ext cx="642368" cy="182228"/>
          </a:xfrm>
          <a:custGeom>
            <a:avLst/>
            <a:gdLst>
              <a:gd name="connsiteX0" fmla="*/ 1012 w 642368"/>
              <a:gd name="connsiteY0" fmla="*/ 182134 h 182228"/>
              <a:gd name="connsiteX1" fmla="*/ 328037 w 642368"/>
              <a:gd name="connsiteY1" fmla="*/ 4334 h 182228"/>
              <a:gd name="connsiteX2" fmla="*/ 280412 w 642368"/>
              <a:gd name="connsiteY2" fmla="*/ 51959 h 182228"/>
              <a:gd name="connsiteX3" fmla="*/ 404237 w 642368"/>
              <a:gd name="connsiteY3" fmla="*/ 20209 h 182228"/>
              <a:gd name="connsiteX4" fmla="*/ 502662 w 642368"/>
              <a:gd name="connsiteY4" fmla="*/ 74184 h 182228"/>
              <a:gd name="connsiteX5" fmla="*/ 467737 w 642368"/>
              <a:gd name="connsiteY5" fmla="*/ 48784 h 182228"/>
              <a:gd name="connsiteX6" fmla="*/ 642362 w 642368"/>
              <a:gd name="connsiteY6" fmla="*/ 166259 h 182228"/>
              <a:gd name="connsiteX7" fmla="*/ 474087 w 642368"/>
              <a:gd name="connsiteY7" fmla="*/ 58309 h 182228"/>
              <a:gd name="connsiteX8" fmla="*/ 375662 w 642368"/>
              <a:gd name="connsiteY8" fmla="*/ 17034 h 182228"/>
              <a:gd name="connsiteX9" fmla="*/ 235962 w 642368"/>
              <a:gd name="connsiteY9" fmla="*/ 20209 h 182228"/>
              <a:gd name="connsiteX10" fmla="*/ 99437 w 642368"/>
              <a:gd name="connsiteY10" fmla="*/ 71009 h 182228"/>
              <a:gd name="connsiteX11" fmla="*/ 220087 w 642368"/>
              <a:gd name="connsiteY11" fmla="*/ 29734 h 182228"/>
              <a:gd name="connsiteX12" fmla="*/ 1012 w 642368"/>
              <a:gd name="connsiteY12" fmla="*/ 182134 h 18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368" h="182228">
                <a:moveTo>
                  <a:pt x="1012" y="182134"/>
                </a:moveTo>
                <a:cubicBezTo>
                  <a:pt x="19004" y="177901"/>
                  <a:pt x="281470" y="26030"/>
                  <a:pt x="328037" y="4334"/>
                </a:cubicBezTo>
                <a:cubicBezTo>
                  <a:pt x="374604" y="-17362"/>
                  <a:pt x="267712" y="49313"/>
                  <a:pt x="280412" y="51959"/>
                </a:cubicBezTo>
                <a:cubicBezTo>
                  <a:pt x="293112" y="54605"/>
                  <a:pt x="367195" y="16505"/>
                  <a:pt x="404237" y="20209"/>
                </a:cubicBezTo>
                <a:cubicBezTo>
                  <a:pt x="441279" y="23913"/>
                  <a:pt x="492079" y="69421"/>
                  <a:pt x="502662" y="74184"/>
                </a:cubicBezTo>
                <a:cubicBezTo>
                  <a:pt x="513245" y="78946"/>
                  <a:pt x="444454" y="33438"/>
                  <a:pt x="467737" y="48784"/>
                </a:cubicBezTo>
                <a:cubicBezTo>
                  <a:pt x="491020" y="64130"/>
                  <a:pt x="641304" y="164671"/>
                  <a:pt x="642362" y="166259"/>
                </a:cubicBezTo>
                <a:cubicBezTo>
                  <a:pt x="643420" y="167847"/>
                  <a:pt x="518537" y="83180"/>
                  <a:pt x="474087" y="58309"/>
                </a:cubicBezTo>
                <a:cubicBezTo>
                  <a:pt x="429637" y="33438"/>
                  <a:pt x="415349" y="23384"/>
                  <a:pt x="375662" y="17034"/>
                </a:cubicBezTo>
                <a:cubicBezTo>
                  <a:pt x="335975" y="10684"/>
                  <a:pt x="281999" y="11213"/>
                  <a:pt x="235962" y="20209"/>
                </a:cubicBezTo>
                <a:cubicBezTo>
                  <a:pt x="189925" y="29205"/>
                  <a:pt x="102083" y="69421"/>
                  <a:pt x="99437" y="71009"/>
                </a:cubicBezTo>
                <a:cubicBezTo>
                  <a:pt x="96791" y="72596"/>
                  <a:pt x="229612" y="11742"/>
                  <a:pt x="220087" y="29734"/>
                </a:cubicBezTo>
                <a:cubicBezTo>
                  <a:pt x="210562" y="47726"/>
                  <a:pt x="-16980" y="186367"/>
                  <a:pt x="1012" y="182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5CF34E3D-31C5-A740-A426-5C6FE7D534F7}"/>
              </a:ext>
            </a:extLst>
          </p:cNvPr>
          <p:cNvSpPr/>
          <p:nvPr/>
        </p:nvSpPr>
        <p:spPr>
          <a:xfrm>
            <a:off x="6175186" y="5070124"/>
            <a:ext cx="76393" cy="809056"/>
          </a:xfrm>
          <a:custGeom>
            <a:avLst/>
            <a:gdLst>
              <a:gd name="connsiteX0" fmla="*/ 76389 w 76393"/>
              <a:gd name="connsiteY0" fmla="*/ 351 h 809056"/>
              <a:gd name="connsiteX1" fmla="*/ 12889 w 76393"/>
              <a:gd name="connsiteY1" fmla="*/ 511526 h 809056"/>
              <a:gd name="connsiteX2" fmla="*/ 3364 w 76393"/>
              <a:gd name="connsiteY2" fmla="*/ 800451 h 809056"/>
              <a:gd name="connsiteX3" fmla="*/ 3364 w 76393"/>
              <a:gd name="connsiteY3" fmla="*/ 673451 h 809056"/>
              <a:gd name="connsiteX4" fmla="*/ 189 w 76393"/>
              <a:gd name="connsiteY4" fmla="*/ 86076 h 809056"/>
              <a:gd name="connsiteX5" fmla="*/ 9714 w 76393"/>
              <a:gd name="connsiteY5" fmla="*/ 425801 h 809056"/>
              <a:gd name="connsiteX6" fmla="*/ 76389 w 76393"/>
              <a:gd name="connsiteY6" fmla="*/ 351 h 80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93" h="809056">
                <a:moveTo>
                  <a:pt x="76389" y="351"/>
                </a:moveTo>
                <a:cubicBezTo>
                  <a:pt x="76918" y="14639"/>
                  <a:pt x="25060" y="378176"/>
                  <a:pt x="12889" y="511526"/>
                </a:cubicBezTo>
                <a:cubicBezTo>
                  <a:pt x="718" y="644876"/>
                  <a:pt x="4951" y="773464"/>
                  <a:pt x="3364" y="800451"/>
                </a:cubicBezTo>
                <a:cubicBezTo>
                  <a:pt x="1777" y="827438"/>
                  <a:pt x="3893" y="792513"/>
                  <a:pt x="3364" y="673451"/>
                </a:cubicBezTo>
                <a:cubicBezTo>
                  <a:pt x="2835" y="554389"/>
                  <a:pt x="-869" y="127351"/>
                  <a:pt x="189" y="86076"/>
                </a:cubicBezTo>
                <a:cubicBezTo>
                  <a:pt x="1247" y="44801"/>
                  <a:pt x="-1928" y="439030"/>
                  <a:pt x="9714" y="425801"/>
                </a:cubicBezTo>
                <a:cubicBezTo>
                  <a:pt x="21356" y="412572"/>
                  <a:pt x="75860" y="-13937"/>
                  <a:pt x="76389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AE0C9E61-5095-2135-7C9A-B09314DB5DD1}"/>
              </a:ext>
            </a:extLst>
          </p:cNvPr>
          <p:cNvSpPr/>
          <p:nvPr/>
        </p:nvSpPr>
        <p:spPr>
          <a:xfrm>
            <a:off x="6140364" y="5362894"/>
            <a:ext cx="25486" cy="810732"/>
          </a:xfrm>
          <a:custGeom>
            <a:avLst/>
            <a:gdLst>
              <a:gd name="connsiteX0" fmla="*/ 15961 w 25486"/>
              <a:gd name="connsiteY0" fmla="*/ 12381 h 810732"/>
              <a:gd name="connsiteX1" fmla="*/ 86 w 25486"/>
              <a:gd name="connsiteY1" fmla="*/ 494981 h 810732"/>
              <a:gd name="connsiteX2" fmla="*/ 9611 w 25486"/>
              <a:gd name="connsiteY2" fmla="*/ 406081 h 810732"/>
              <a:gd name="connsiteX3" fmla="*/ 9611 w 25486"/>
              <a:gd name="connsiteY3" fmla="*/ 802956 h 810732"/>
              <a:gd name="connsiteX4" fmla="*/ 6436 w 25486"/>
              <a:gd name="connsiteY4" fmla="*/ 631506 h 810732"/>
              <a:gd name="connsiteX5" fmla="*/ 25486 w 25486"/>
              <a:gd name="connsiteY5" fmla="*/ 180656 h 810732"/>
              <a:gd name="connsiteX6" fmla="*/ 15961 w 25486"/>
              <a:gd name="connsiteY6" fmla="*/ 12381 h 81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86" h="810732">
                <a:moveTo>
                  <a:pt x="15961" y="12381"/>
                </a:moveTo>
                <a:cubicBezTo>
                  <a:pt x="11728" y="64768"/>
                  <a:pt x="1144" y="429364"/>
                  <a:pt x="86" y="494981"/>
                </a:cubicBezTo>
                <a:cubicBezTo>
                  <a:pt x="-972" y="560598"/>
                  <a:pt x="8024" y="354752"/>
                  <a:pt x="9611" y="406081"/>
                </a:cubicBezTo>
                <a:cubicBezTo>
                  <a:pt x="11198" y="457410"/>
                  <a:pt x="10140" y="765385"/>
                  <a:pt x="9611" y="802956"/>
                </a:cubicBezTo>
                <a:cubicBezTo>
                  <a:pt x="9082" y="840527"/>
                  <a:pt x="3790" y="735223"/>
                  <a:pt x="6436" y="631506"/>
                </a:cubicBezTo>
                <a:cubicBezTo>
                  <a:pt x="9082" y="527789"/>
                  <a:pt x="25486" y="276435"/>
                  <a:pt x="25486" y="180656"/>
                </a:cubicBezTo>
                <a:cubicBezTo>
                  <a:pt x="25486" y="84877"/>
                  <a:pt x="20194" y="-40006"/>
                  <a:pt x="15961" y="12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C0F24EC9-0FB6-F019-D422-313C4B1EA8B3}"/>
              </a:ext>
            </a:extLst>
          </p:cNvPr>
          <p:cNvSpPr/>
          <p:nvPr/>
        </p:nvSpPr>
        <p:spPr>
          <a:xfrm>
            <a:off x="6111057" y="5150739"/>
            <a:ext cx="42320" cy="591156"/>
          </a:xfrm>
          <a:custGeom>
            <a:avLst/>
            <a:gdLst>
              <a:gd name="connsiteX0" fmla="*/ 42093 w 42320"/>
              <a:gd name="connsiteY0" fmla="*/ 18161 h 591156"/>
              <a:gd name="connsiteX1" fmla="*/ 818 w 42320"/>
              <a:gd name="connsiteY1" fmla="*/ 589661 h 591156"/>
              <a:gd name="connsiteX2" fmla="*/ 16693 w 42320"/>
              <a:gd name="connsiteY2" fmla="*/ 180086 h 591156"/>
              <a:gd name="connsiteX3" fmla="*/ 42093 w 42320"/>
              <a:gd name="connsiteY3" fmla="*/ 18161 h 59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20" h="591156">
                <a:moveTo>
                  <a:pt x="42093" y="18161"/>
                </a:moveTo>
                <a:cubicBezTo>
                  <a:pt x="39447" y="86423"/>
                  <a:pt x="5051" y="562674"/>
                  <a:pt x="818" y="589661"/>
                </a:cubicBezTo>
                <a:cubicBezTo>
                  <a:pt x="-3415" y="616649"/>
                  <a:pt x="9814" y="270573"/>
                  <a:pt x="16693" y="180086"/>
                </a:cubicBezTo>
                <a:cubicBezTo>
                  <a:pt x="23572" y="89599"/>
                  <a:pt x="44739" y="-50101"/>
                  <a:pt x="42093" y="18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E0FBD7D0-4990-BEA2-332D-573C7589CE2B}"/>
              </a:ext>
            </a:extLst>
          </p:cNvPr>
          <p:cNvSpPr/>
          <p:nvPr/>
        </p:nvSpPr>
        <p:spPr>
          <a:xfrm>
            <a:off x="6010273" y="5819775"/>
            <a:ext cx="133712" cy="336531"/>
          </a:xfrm>
          <a:custGeom>
            <a:avLst/>
            <a:gdLst>
              <a:gd name="connsiteX0" fmla="*/ 133352 w 133712"/>
              <a:gd name="connsiteY0" fmla="*/ 0 h 336531"/>
              <a:gd name="connsiteX1" fmla="*/ 101602 w 133712"/>
              <a:gd name="connsiteY1" fmla="*/ 231775 h 336531"/>
              <a:gd name="connsiteX2" fmla="*/ 123827 w 133712"/>
              <a:gd name="connsiteY2" fmla="*/ 333375 h 336531"/>
              <a:gd name="connsiteX3" fmla="*/ 95252 w 133712"/>
              <a:gd name="connsiteY3" fmla="*/ 304800 h 336531"/>
              <a:gd name="connsiteX4" fmla="*/ 2 w 133712"/>
              <a:gd name="connsiteY4" fmla="*/ 244475 h 336531"/>
              <a:gd name="connsiteX5" fmla="*/ 98427 w 133712"/>
              <a:gd name="connsiteY5" fmla="*/ 304800 h 336531"/>
              <a:gd name="connsiteX6" fmla="*/ 66677 w 133712"/>
              <a:gd name="connsiteY6" fmla="*/ 231775 h 336531"/>
              <a:gd name="connsiteX7" fmla="*/ 76202 w 133712"/>
              <a:gd name="connsiteY7" fmla="*/ 231775 h 336531"/>
              <a:gd name="connsiteX8" fmla="*/ 133352 w 133712"/>
              <a:gd name="connsiteY8" fmla="*/ 0 h 33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712" h="336531">
                <a:moveTo>
                  <a:pt x="133352" y="0"/>
                </a:moveTo>
                <a:cubicBezTo>
                  <a:pt x="137585" y="0"/>
                  <a:pt x="103189" y="176213"/>
                  <a:pt x="101602" y="231775"/>
                </a:cubicBezTo>
                <a:cubicBezTo>
                  <a:pt x="100015" y="287337"/>
                  <a:pt x="124885" y="321204"/>
                  <a:pt x="123827" y="333375"/>
                </a:cubicBezTo>
                <a:cubicBezTo>
                  <a:pt x="122769" y="345546"/>
                  <a:pt x="115889" y="319617"/>
                  <a:pt x="95252" y="304800"/>
                </a:cubicBezTo>
                <a:cubicBezTo>
                  <a:pt x="74615" y="289983"/>
                  <a:pt x="-527" y="244475"/>
                  <a:pt x="2" y="244475"/>
                </a:cubicBezTo>
                <a:cubicBezTo>
                  <a:pt x="531" y="244475"/>
                  <a:pt x="87315" y="306917"/>
                  <a:pt x="98427" y="304800"/>
                </a:cubicBezTo>
                <a:cubicBezTo>
                  <a:pt x="109539" y="302683"/>
                  <a:pt x="70381" y="243946"/>
                  <a:pt x="66677" y="231775"/>
                </a:cubicBezTo>
                <a:cubicBezTo>
                  <a:pt x="62973" y="219604"/>
                  <a:pt x="67206" y="263525"/>
                  <a:pt x="76202" y="231775"/>
                </a:cubicBezTo>
                <a:cubicBezTo>
                  <a:pt x="85198" y="200025"/>
                  <a:pt x="129119" y="0"/>
                  <a:pt x="1333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7A5E5607-0AF1-50CE-8A3F-0441E5F7C506}"/>
              </a:ext>
            </a:extLst>
          </p:cNvPr>
          <p:cNvSpPr/>
          <p:nvPr/>
        </p:nvSpPr>
        <p:spPr>
          <a:xfrm>
            <a:off x="5806304" y="6075060"/>
            <a:ext cx="83377" cy="322955"/>
          </a:xfrm>
          <a:custGeom>
            <a:avLst/>
            <a:gdLst>
              <a:gd name="connsiteX0" fmla="*/ 83321 w 83377"/>
              <a:gd name="connsiteY0" fmla="*/ 1890 h 322955"/>
              <a:gd name="connsiteX1" fmla="*/ 3946 w 83377"/>
              <a:gd name="connsiteY1" fmla="*/ 214615 h 322955"/>
              <a:gd name="connsiteX2" fmla="*/ 13471 w 83377"/>
              <a:gd name="connsiteY2" fmla="*/ 322565 h 322955"/>
              <a:gd name="connsiteX3" fmla="*/ 26171 w 83377"/>
              <a:gd name="connsiteY3" fmla="*/ 179690 h 322955"/>
              <a:gd name="connsiteX4" fmla="*/ 13471 w 83377"/>
              <a:gd name="connsiteY4" fmla="*/ 252715 h 322955"/>
              <a:gd name="connsiteX5" fmla="*/ 16646 w 83377"/>
              <a:gd name="connsiteY5" fmla="*/ 116190 h 322955"/>
              <a:gd name="connsiteX6" fmla="*/ 83321 w 83377"/>
              <a:gd name="connsiteY6" fmla="*/ 1890 h 32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377" h="322955">
                <a:moveTo>
                  <a:pt x="83321" y="1890"/>
                </a:moveTo>
                <a:cubicBezTo>
                  <a:pt x="81204" y="18294"/>
                  <a:pt x="15588" y="161169"/>
                  <a:pt x="3946" y="214615"/>
                </a:cubicBezTo>
                <a:cubicBezTo>
                  <a:pt x="-7696" y="268061"/>
                  <a:pt x="9767" y="328386"/>
                  <a:pt x="13471" y="322565"/>
                </a:cubicBezTo>
                <a:cubicBezTo>
                  <a:pt x="17175" y="316744"/>
                  <a:pt x="26171" y="191332"/>
                  <a:pt x="26171" y="179690"/>
                </a:cubicBezTo>
                <a:cubicBezTo>
                  <a:pt x="26171" y="168048"/>
                  <a:pt x="15058" y="263298"/>
                  <a:pt x="13471" y="252715"/>
                </a:cubicBezTo>
                <a:cubicBezTo>
                  <a:pt x="11883" y="242132"/>
                  <a:pt x="6063" y="152173"/>
                  <a:pt x="16646" y="116190"/>
                </a:cubicBezTo>
                <a:cubicBezTo>
                  <a:pt x="27229" y="80207"/>
                  <a:pt x="85438" y="-14514"/>
                  <a:pt x="83321" y="1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EB6CB5EC-DAA5-EE52-5D9F-08F46F8C53FF}"/>
              </a:ext>
            </a:extLst>
          </p:cNvPr>
          <p:cNvSpPr/>
          <p:nvPr/>
        </p:nvSpPr>
        <p:spPr>
          <a:xfrm>
            <a:off x="6467106" y="5889729"/>
            <a:ext cx="64971" cy="317650"/>
          </a:xfrm>
          <a:custGeom>
            <a:avLst/>
            <a:gdLst>
              <a:gd name="connsiteX0" fmla="*/ 369 w 64971"/>
              <a:gd name="connsiteY0" fmla="*/ 3071 h 317650"/>
              <a:gd name="connsiteX1" fmla="*/ 63869 w 64971"/>
              <a:gd name="connsiteY1" fmla="*/ 314221 h 317650"/>
              <a:gd name="connsiteX2" fmla="*/ 38469 w 64971"/>
              <a:gd name="connsiteY2" fmla="*/ 161821 h 317650"/>
              <a:gd name="connsiteX3" fmla="*/ 369 w 64971"/>
              <a:gd name="connsiteY3" fmla="*/ 3071 h 31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971" h="317650">
                <a:moveTo>
                  <a:pt x="369" y="3071"/>
                </a:moveTo>
                <a:cubicBezTo>
                  <a:pt x="4602" y="28471"/>
                  <a:pt x="57519" y="287763"/>
                  <a:pt x="63869" y="314221"/>
                </a:cubicBezTo>
                <a:cubicBezTo>
                  <a:pt x="70219" y="340679"/>
                  <a:pt x="47465" y="206800"/>
                  <a:pt x="38469" y="161821"/>
                </a:cubicBezTo>
                <a:cubicBezTo>
                  <a:pt x="29473" y="116842"/>
                  <a:pt x="-3864" y="-22329"/>
                  <a:pt x="369" y="3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6B2347EE-A62F-203D-F23C-614F200BEB82}"/>
              </a:ext>
            </a:extLst>
          </p:cNvPr>
          <p:cNvSpPr/>
          <p:nvPr/>
        </p:nvSpPr>
        <p:spPr>
          <a:xfrm>
            <a:off x="6288860" y="6575349"/>
            <a:ext cx="153217" cy="312529"/>
          </a:xfrm>
          <a:custGeom>
            <a:avLst/>
            <a:gdLst>
              <a:gd name="connsiteX0" fmla="*/ 153215 w 153217"/>
              <a:gd name="connsiteY0" fmla="*/ 76 h 312529"/>
              <a:gd name="connsiteX1" fmla="*/ 26215 w 153217"/>
              <a:gd name="connsiteY1" fmla="*/ 158826 h 312529"/>
              <a:gd name="connsiteX2" fmla="*/ 815 w 153217"/>
              <a:gd name="connsiteY2" fmla="*/ 311226 h 312529"/>
              <a:gd name="connsiteX3" fmla="*/ 42090 w 153217"/>
              <a:gd name="connsiteY3" fmla="*/ 69926 h 312529"/>
              <a:gd name="connsiteX4" fmla="*/ 29390 w 153217"/>
              <a:gd name="connsiteY4" fmla="*/ 136601 h 312529"/>
              <a:gd name="connsiteX5" fmla="*/ 153215 w 153217"/>
              <a:gd name="connsiteY5" fmla="*/ 76 h 31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217" h="312529">
                <a:moveTo>
                  <a:pt x="153215" y="76"/>
                </a:moveTo>
                <a:cubicBezTo>
                  <a:pt x="152686" y="3780"/>
                  <a:pt x="51615" y="106968"/>
                  <a:pt x="26215" y="158826"/>
                </a:cubicBezTo>
                <a:cubicBezTo>
                  <a:pt x="815" y="210684"/>
                  <a:pt x="-1831" y="326043"/>
                  <a:pt x="815" y="311226"/>
                </a:cubicBezTo>
                <a:cubicBezTo>
                  <a:pt x="3461" y="296409"/>
                  <a:pt x="37328" y="99030"/>
                  <a:pt x="42090" y="69926"/>
                </a:cubicBezTo>
                <a:cubicBezTo>
                  <a:pt x="46852" y="40822"/>
                  <a:pt x="8223" y="144539"/>
                  <a:pt x="29390" y="136601"/>
                </a:cubicBezTo>
                <a:cubicBezTo>
                  <a:pt x="50557" y="128664"/>
                  <a:pt x="153744" y="-3628"/>
                  <a:pt x="15321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FC7664E1-FD00-0FC7-A847-345084BBD95A}"/>
              </a:ext>
            </a:extLst>
          </p:cNvPr>
          <p:cNvSpPr/>
          <p:nvPr/>
        </p:nvSpPr>
        <p:spPr>
          <a:xfrm>
            <a:off x="6178399" y="6619180"/>
            <a:ext cx="76464" cy="292813"/>
          </a:xfrm>
          <a:custGeom>
            <a:avLst/>
            <a:gdLst>
              <a:gd name="connsiteX0" fmla="*/ 151 w 76464"/>
              <a:gd name="connsiteY0" fmla="*/ 695 h 292813"/>
              <a:gd name="connsiteX1" fmla="*/ 35076 w 76464"/>
              <a:gd name="connsiteY1" fmla="*/ 118170 h 292813"/>
              <a:gd name="connsiteX2" fmla="*/ 28726 w 76464"/>
              <a:gd name="connsiteY2" fmla="*/ 276920 h 292813"/>
              <a:gd name="connsiteX3" fmla="*/ 35076 w 76464"/>
              <a:gd name="connsiteY3" fmla="*/ 188020 h 292813"/>
              <a:gd name="connsiteX4" fmla="*/ 35076 w 76464"/>
              <a:gd name="connsiteY4" fmla="*/ 292795 h 292813"/>
              <a:gd name="connsiteX5" fmla="*/ 41426 w 76464"/>
              <a:gd name="connsiteY5" fmla="*/ 178495 h 292813"/>
              <a:gd name="connsiteX6" fmla="*/ 76351 w 76464"/>
              <a:gd name="connsiteY6" fmla="*/ 140395 h 292813"/>
              <a:gd name="connsiteX7" fmla="*/ 50951 w 76464"/>
              <a:gd name="connsiteY7" fmla="*/ 172145 h 292813"/>
              <a:gd name="connsiteX8" fmla="*/ 151 w 76464"/>
              <a:gd name="connsiteY8" fmla="*/ 695 h 29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64" h="292813">
                <a:moveTo>
                  <a:pt x="151" y="695"/>
                </a:moveTo>
                <a:cubicBezTo>
                  <a:pt x="-2495" y="-8301"/>
                  <a:pt x="30314" y="72133"/>
                  <a:pt x="35076" y="118170"/>
                </a:cubicBezTo>
                <a:cubicBezTo>
                  <a:pt x="39839" y="164208"/>
                  <a:pt x="28726" y="265278"/>
                  <a:pt x="28726" y="276920"/>
                </a:cubicBezTo>
                <a:cubicBezTo>
                  <a:pt x="28726" y="288562"/>
                  <a:pt x="34018" y="185374"/>
                  <a:pt x="35076" y="188020"/>
                </a:cubicBezTo>
                <a:cubicBezTo>
                  <a:pt x="36134" y="190666"/>
                  <a:pt x="34018" y="294383"/>
                  <a:pt x="35076" y="292795"/>
                </a:cubicBezTo>
                <a:cubicBezTo>
                  <a:pt x="36134" y="291207"/>
                  <a:pt x="34547" y="203895"/>
                  <a:pt x="41426" y="178495"/>
                </a:cubicBezTo>
                <a:cubicBezTo>
                  <a:pt x="48305" y="153095"/>
                  <a:pt x="74763" y="141453"/>
                  <a:pt x="76351" y="140395"/>
                </a:cubicBezTo>
                <a:cubicBezTo>
                  <a:pt x="77939" y="139337"/>
                  <a:pt x="62593" y="194370"/>
                  <a:pt x="50951" y="172145"/>
                </a:cubicBezTo>
                <a:cubicBezTo>
                  <a:pt x="39309" y="149920"/>
                  <a:pt x="2797" y="9691"/>
                  <a:pt x="151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00807266-0A51-113E-F338-3246DE5788E5}"/>
              </a:ext>
            </a:extLst>
          </p:cNvPr>
          <p:cNvSpPr/>
          <p:nvPr/>
        </p:nvSpPr>
        <p:spPr>
          <a:xfrm>
            <a:off x="6130902" y="6609877"/>
            <a:ext cx="54284" cy="181899"/>
          </a:xfrm>
          <a:custGeom>
            <a:avLst/>
            <a:gdLst>
              <a:gd name="connsiteX0" fmla="*/ 23 w 54284"/>
              <a:gd name="connsiteY0" fmla="*/ 473 h 181899"/>
              <a:gd name="connsiteX1" fmla="*/ 44473 w 54284"/>
              <a:gd name="connsiteY1" fmla="*/ 105248 h 181899"/>
              <a:gd name="connsiteX2" fmla="*/ 53998 w 54284"/>
              <a:gd name="connsiteY2" fmla="*/ 181448 h 181899"/>
              <a:gd name="connsiteX3" fmla="*/ 38123 w 54284"/>
              <a:gd name="connsiteY3" fmla="*/ 70323 h 181899"/>
              <a:gd name="connsiteX4" fmla="*/ 23 w 54284"/>
              <a:gd name="connsiteY4" fmla="*/ 473 h 18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84" h="181899">
                <a:moveTo>
                  <a:pt x="23" y="473"/>
                </a:moveTo>
                <a:cubicBezTo>
                  <a:pt x="1081" y="6294"/>
                  <a:pt x="35477" y="75086"/>
                  <a:pt x="44473" y="105248"/>
                </a:cubicBezTo>
                <a:cubicBezTo>
                  <a:pt x="53469" y="135411"/>
                  <a:pt x="55056" y="187269"/>
                  <a:pt x="53998" y="181448"/>
                </a:cubicBezTo>
                <a:cubicBezTo>
                  <a:pt x="52940" y="175627"/>
                  <a:pt x="42885" y="96781"/>
                  <a:pt x="38123" y="70323"/>
                </a:cubicBezTo>
                <a:cubicBezTo>
                  <a:pt x="33361" y="43865"/>
                  <a:pt x="-1035" y="-5348"/>
                  <a:pt x="23" y="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BCF3FB56-DE58-B8F2-F94F-690557D63FDC}"/>
              </a:ext>
            </a:extLst>
          </p:cNvPr>
          <p:cNvSpPr/>
          <p:nvPr/>
        </p:nvSpPr>
        <p:spPr>
          <a:xfrm>
            <a:off x="6086181" y="6600528"/>
            <a:ext cx="118150" cy="308368"/>
          </a:xfrm>
          <a:custGeom>
            <a:avLst/>
            <a:gdLst>
              <a:gd name="connsiteX0" fmla="*/ 294 w 118150"/>
              <a:gd name="connsiteY0" fmla="*/ 297 h 308368"/>
              <a:gd name="connsiteX1" fmla="*/ 38394 w 118150"/>
              <a:gd name="connsiteY1" fmla="*/ 149522 h 308368"/>
              <a:gd name="connsiteX2" fmla="*/ 57444 w 118150"/>
              <a:gd name="connsiteY2" fmla="*/ 251122 h 308368"/>
              <a:gd name="connsiteX3" fmla="*/ 57444 w 118150"/>
              <a:gd name="connsiteY3" fmla="*/ 193972 h 308368"/>
              <a:gd name="connsiteX4" fmla="*/ 117769 w 118150"/>
              <a:gd name="connsiteY4" fmla="*/ 308272 h 308368"/>
              <a:gd name="connsiteX5" fmla="*/ 82844 w 118150"/>
              <a:gd name="connsiteY5" fmla="*/ 213022 h 308368"/>
              <a:gd name="connsiteX6" fmla="*/ 76494 w 118150"/>
              <a:gd name="connsiteY6" fmla="*/ 174922 h 308368"/>
              <a:gd name="connsiteX7" fmla="*/ 60619 w 118150"/>
              <a:gd name="connsiteY7" fmla="*/ 190797 h 308368"/>
              <a:gd name="connsiteX8" fmla="*/ 294 w 118150"/>
              <a:gd name="connsiteY8" fmla="*/ 297 h 30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150" h="308368">
                <a:moveTo>
                  <a:pt x="294" y="297"/>
                </a:moveTo>
                <a:cubicBezTo>
                  <a:pt x="-3410" y="-6582"/>
                  <a:pt x="28869" y="107718"/>
                  <a:pt x="38394" y="149522"/>
                </a:cubicBezTo>
                <a:cubicBezTo>
                  <a:pt x="47919" y="191326"/>
                  <a:pt x="54269" y="243714"/>
                  <a:pt x="57444" y="251122"/>
                </a:cubicBezTo>
                <a:cubicBezTo>
                  <a:pt x="60619" y="258530"/>
                  <a:pt x="47390" y="184447"/>
                  <a:pt x="57444" y="193972"/>
                </a:cubicBezTo>
                <a:cubicBezTo>
                  <a:pt x="67498" y="203497"/>
                  <a:pt x="113536" y="305097"/>
                  <a:pt x="117769" y="308272"/>
                </a:cubicBezTo>
                <a:cubicBezTo>
                  <a:pt x="122002" y="311447"/>
                  <a:pt x="89723" y="235247"/>
                  <a:pt x="82844" y="213022"/>
                </a:cubicBezTo>
                <a:cubicBezTo>
                  <a:pt x="75965" y="190797"/>
                  <a:pt x="80198" y="178626"/>
                  <a:pt x="76494" y="174922"/>
                </a:cubicBezTo>
                <a:cubicBezTo>
                  <a:pt x="72790" y="171218"/>
                  <a:pt x="71731" y="212493"/>
                  <a:pt x="60619" y="190797"/>
                </a:cubicBezTo>
                <a:cubicBezTo>
                  <a:pt x="49507" y="169101"/>
                  <a:pt x="3998" y="7176"/>
                  <a:pt x="294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E4F745A2-42A0-1FD4-6772-FE023DE2F230}"/>
              </a:ext>
            </a:extLst>
          </p:cNvPr>
          <p:cNvSpPr/>
          <p:nvPr/>
        </p:nvSpPr>
        <p:spPr>
          <a:xfrm>
            <a:off x="6330950" y="6600520"/>
            <a:ext cx="66675" cy="219886"/>
          </a:xfrm>
          <a:custGeom>
            <a:avLst/>
            <a:gdLst>
              <a:gd name="connsiteX0" fmla="*/ 66675 w 66675"/>
              <a:gd name="connsiteY0" fmla="*/ 305 h 219886"/>
              <a:gd name="connsiteX1" fmla="*/ 31750 w 66675"/>
              <a:gd name="connsiteY1" fmla="*/ 143180 h 219886"/>
              <a:gd name="connsiteX2" fmla="*/ 0 w 66675"/>
              <a:gd name="connsiteY2" fmla="*/ 219380 h 219886"/>
              <a:gd name="connsiteX3" fmla="*/ 31750 w 66675"/>
              <a:gd name="connsiteY3" fmla="*/ 108255 h 219886"/>
              <a:gd name="connsiteX4" fmla="*/ 66675 w 66675"/>
              <a:gd name="connsiteY4" fmla="*/ 305 h 21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75" h="219886">
                <a:moveTo>
                  <a:pt x="66675" y="305"/>
                </a:moveTo>
                <a:cubicBezTo>
                  <a:pt x="66675" y="6126"/>
                  <a:pt x="42862" y="106668"/>
                  <a:pt x="31750" y="143180"/>
                </a:cubicBezTo>
                <a:cubicBezTo>
                  <a:pt x="20638" y="179692"/>
                  <a:pt x="0" y="225201"/>
                  <a:pt x="0" y="219380"/>
                </a:cubicBezTo>
                <a:cubicBezTo>
                  <a:pt x="0" y="213559"/>
                  <a:pt x="21167" y="143180"/>
                  <a:pt x="31750" y="108255"/>
                </a:cubicBezTo>
                <a:cubicBezTo>
                  <a:pt x="42333" y="73330"/>
                  <a:pt x="66675" y="-5516"/>
                  <a:pt x="6667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00861209-2B83-6B89-16A0-4C5EE62E4179}"/>
              </a:ext>
            </a:extLst>
          </p:cNvPr>
          <p:cNvSpPr/>
          <p:nvPr/>
        </p:nvSpPr>
        <p:spPr>
          <a:xfrm>
            <a:off x="6238243" y="6603974"/>
            <a:ext cx="29400" cy="196252"/>
          </a:xfrm>
          <a:custGeom>
            <a:avLst/>
            <a:gdLst>
              <a:gd name="connsiteX0" fmla="*/ 29207 w 29400"/>
              <a:gd name="connsiteY0" fmla="*/ 26 h 196252"/>
              <a:gd name="connsiteX1" fmla="*/ 13332 w 29400"/>
              <a:gd name="connsiteY1" fmla="*/ 142901 h 196252"/>
              <a:gd name="connsiteX2" fmla="*/ 16507 w 29400"/>
              <a:gd name="connsiteY2" fmla="*/ 193701 h 196252"/>
              <a:gd name="connsiteX3" fmla="*/ 6982 w 29400"/>
              <a:gd name="connsiteY3" fmla="*/ 73051 h 196252"/>
              <a:gd name="connsiteX4" fmla="*/ 632 w 29400"/>
              <a:gd name="connsiteY4" fmla="*/ 130201 h 196252"/>
              <a:gd name="connsiteX5" fmla="*/ 29207 w 29400"/>
              <a:gd name="connsiteY5" fmla="*/ 26 h 19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00" h="196252">
                <a:moveTo>
                  <a:pt x="29207" y="26"/>
                </a:moveTo>
                <a:cubicBezTo>
                  <a:pt x="31324" y="2143"/>
                  <a:pt x="15449" y="110622"/>
                  <a:pt x="13332" y="142901"/>
                </a:cubicBezTo>
                <a:cubicBezTo>
                  <a:pt x="11215" y="175180"/>
                  <a:pt x="17565" y="205343"/>
                  <a:pt x="16507" y="193701"/>
                </a:cubicBezTo>
                <a:cubicBezTo>
                  <a:pt x="15449" y="182059"/>
                  <a:pt x="9628" y="83634"/>
                  <a:pt x="6982" y="73051"/>
                </a:cubicBezTo>
                <a:cubicBezTo>
                  <a:pt x="4336" y="62468"/>
                  <a:pt x="-2014" y="136022"/>
                  <a:pt x="632" y="130201"/>
                </a:cubicBezTo>
                <a:cubicBezTo>
                  <a:pt x="3278" y="124380"/>
                  <a:pt x="27090" y="-2091"/>
                  <a:pt x="29207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2F886AAC-F279-BFA7-CC6E-B1403FD860D2}"/>
              </a:ext>
            </a:extLst>
          </p:cNvPr>
          <p:cNvSpPr/>
          <p:nvPr/>
        </p:nvSpPr>
        <p:spPr>
          <a:xfrm>
            <a:off x="5924264" y="6885996"/>
            <a:ext cx="391378" cy="210132"/>
          </a:xfrm>
          <a:custGeom>
            <a:avLst/>
            <a:gdLst>
              <a:gd name="connsiteX0" fmla="*/ 286 w 391378"/>
              <a:gd name="connsiteY0" fmla="*/ 579 h 210132"/>
              <a:gd name="connsiteX1" fmla="*/ 174911 w 391378"/>
              <a:gd name="connsiteY1" fmla="*/ 92654 h 210132"/>
              <a:gd name="connsiteX2" fmla="*/ 162211 w 391378"/>
              <a:gd name="connsiteY2" fmla="*/ 54554 h 210132"/>
              <a:gd name="connsiteX3" fmla="*/ 263811 w 391378"/>
              <a:gd name="connsiteY3" fmla="*/ 114879 h 210132"/>
              <a:gd name="connsiteX4" fmla="*/ 241586 w 391378"/>
              <a:gd name="connsiteY4" fmla="*/ 83129 h 210132"/>
              <a:gd name="connsiteX5" fmla="*/ 384461 w 391378"/>
              <a:gd name="connsiteY5" fmla="*/ 121229 h 210132"/>
              <a:gd name="connsiteX6" fmla="*/ 368586 w 391378"/>
              <a:gd name="connsiteY6" fmla="*/ 118054 h 210132"/>
              <a:gd name="connsiteX7" fmla="*/ 365411 w 391378"/>
              <a:gd name="connsiteY7" fmla="*/ 210129 h 210132"/>
              <a:gd name="connsiteX8" fmla="*/ 320961 w 391378"/>
              <a:gd name="connsiteY8" fmla="*/ 121229 h 210132"/>
              <a:gd name="connsiteX9" fmla="*/ 155861 w 391378"/>
              <a:gd name="connsiteY9" fmla="*/ 67254 h 210132"/>
              <a:gd name="connsiteX10" fmla="*/ 108236 w 391378"/>
              <a:gd name="connsiteY10" fmla="*/ 22804 h 210132"/>
              <a:gd name="connsiteX11" fmla="*/ 133636 w 391378"/>
              <a:gd name="connsiteY11" fmla="*/ 51379 h 210132"/>
              <a:gd name="connsiteX12" fmla="*/ 286 w 391378"/>
              <a:gd name="connsiteY12" fmla="*/ 579 h 21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378" h="210132">
                <a:moveTo>
                  <a:pt x="286" y="579"/>
                </a:moveTo>
                <a:cubicBezTo>
                  <a:pt x="7165" y="7458"/>
                  <a:pt x="147924" y="83658"/>
                  <a:pt x="174911" y="92654"/>
                </a:cubicBezTo>
                <a:cubicBezTo>
                  <a:pt x="201898" y="101650"/>
                  <a:pt x="147394" y="50850"/>
                  <a:pt x="162211" y="54554"/>
                </a:cubicBezTo>
                <a:cubicBezTo>
                  <a:pt x="177028" y="58258"/>
                  <a:pt x="250582" y="110117"/>
                  <a:pt x="263811" y="114879"/>
                </a:cubicBezTo>
                <a:cubicBezTo>
                  <a:pt x="277040" y="119641"/>
                  <a:pt x="221478" y="82071"/>
                  <a:pt x="241586" y="83129"/>
                </a:cubicBezTo>
                <a:cubicBezTo>
                  <a:pt x="261694" y="84187"/>
                  <a:pt x="384461" y="121229"/>
                  <a:pt x="384461" y="121229"/>
                </a:cubicBezTo>
                <a:cubicBezTo>
                  <a:pt x="405628" y="127050"/>
                  <a:pt x="371761" y="103237"/>
                  <a:pt x="368586" y="118054"/>
                </a:cubicBezTo>
                <a:cubicBezTo>
                  <a:pt x="365411" y="132871"/>
                  <a:pt x="373349" y="209600"/>
                  <a:pt x="365411" y="210129"/>
                </a:cubicBezTo>
                <a:cubicBezTo>
                  <a:pt x="357474" y="210658"/>
                  <a:pt x="355886" y="145041"/>
                  <a:pt x="320961" y="121229"/>
                </a:cubicBezTo>
                <a:cubicBezTo>
                  <a:pt x="286036" y="97417"/>
                  <a:pt x="191315" y="83658"/>
                  <a:pt x="155861" y="67254"/>
                </a:cubicBezTo>
                <a:cubicBezTo>
                  <a:pt x="120407" y="50850"/>
                  <a:pt x="111940" y="25450"/>
                  <a:pt x="108236" y="22804"/>
                </a:cubicBezTo>
                <a:cubicBezTo>
                  <a:pt x="104532" y="20158"/>
                  <a:pt x="154803" y="52437"/>
                  <a:pt x="133636" y="51379"/>
                </a:cubicBezTo>
                <a:cubicBezTo>
                  <a:pt x="112469" y="50321"/>
                  <a:pt x="-6593" y="-6300"/>
                  <a:pt x="286" y="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722B9006-D269-C331-BA91-777293ABA401}"/>
              </a:ext>
            </a:extLst>
          </p:cNvPr>
          <p:cNvSpPr/>
          <p:nvPr/>
        </p:nvSpPr>
        <p:spPr>
          <a:xfrm>
            <a:off x="5504986" y="6864344"/>
            <a:ext cx="467855" cy="73229"/>
          </a:xfrm>
          <a:custGeom>
            <a:avLst/>
            <a:gdLst>
              <a:gd name="connsiteX0" fmla="*/ 51264 w 467855"/>
              <a:gd name="connsiteY0" fmla="*/ 53981 h 73229"/>
              <a:gd name="connsiteX1" fmla="*/ 308439 w 467855"/>
              <a:gd name="connsiteY1" fmla="*/ 38106 h 73229"/>
              <a:gd name="connsiteX2" fmla="*/ 467189 w 467855"/>
              <a:gd name="connsiteY2" fmla="*/ 66681 h 73229"/>
              <a:gd name="connsiteX3" fmla="*/ 356064 w 467855"/>
              <a:gd name="connsiteY3" fmla="*/ 47631 h 73229"/>
              <a:gd name="connsiteX4" fmla="*/ 140164 w 467855"/>
              <a:gd name="connsiteY4" fmla="*/ 6 h 73229"/>
              <a:gd name="connsiteX5" fmla="*/ 203664 w 467855"/>
              <a:gd name="connsiteY5" fmla="*/ 44456 h 73229"/>
              <a:gd name="connsiteX6" fmla="*/ 162389 w 467855"/>
              <a:gd name="connsiteY6" fmla="*/ 66681 h 73229"/>
              <a:gd name="connsiteX7" fmla="*/ 464 w 467855"/>
              <a:gd name="connsiteY7" fmla="*/ 47631 h 73229"/>
              <a:gd name="connsiteX8" fmla="*/ 111589 w 467855"/>
              <a:gd name="connsiteY8" fmla="*/ 73031 h 73229"/>
              <a:gd name="connsiteX9" fmla="*/ 51264 w 467855"/>
              <a:gd name="connsiteY9" fmla="*/ 53981 h 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855" h="73229">
                <a:moveTo>
                  <a:pt x="51264" y="53981"/>
                </a:moveTo>
                <a:cubicBezTo>
                  <a:pt x="84072" y="48160"/>
                  <a:pt x="239118" y="35989"/>
                  <a:pt x="308439" y="38106"/>
                </a:cubicBezTo>
                <a:cubicBezTo>
                  <a:pt x="377760" y="40223"/>
                  <a:pt x="459251" y="65093"/>
                  <a:pt x="467189" y="66681"/>
                </a:cubicBezTo>
                <a:cubicBezTo>
                  <a:pt x="475127" y="68269"/>
                  <a:pt x="410568" y="58743"/>
                  <a:pt x="356064" y="47631"/>
                </a:cubicBezTo>
                <a:cubicBezTo>
                  <a:pt x="301560" y="36519"/>
                  <a:pt x="165564" y="535"/>
                  <a:pt x="140164" y="6"/>
                </a:cubicBezTo>
                <a:cubicBezTo>
                  <a:pt x="114764" y="-523"/>
                  <a:pt x="199960" y="33344"/>
                  <a:pt x="203664" y="44456"/>
                </a:cubicBezTo>
                <a:cubicBezTo>
                  <a:pt x="207368" y="55568"/>
                  <a:pt x="196256" y="66152"/>
                  <a:pt x="162389" y="66681"/>
                </a:cubicBezTo>
                <a:cubicBezTo>
                  <a:pt x="128522" y="67210"/>
                  <a:pt x="8931" y="46573"/>
                  <a:pt x="464" y="47631"/>
                </a:cubicBezTo>
                <a:cubicBezTo>
                  <a:pt x="-8003" y="48689"/>
                  <a:pt x="102064" y="70914"/>
                  <a:pt x="111589" y="73031"/>
                </a:cubicBezTo>
                <a:cubicBezTo>
                  <a:pt x="121114" y="75148"/>
                  <a:pt x="18456" y="59802"/>
                  <a:pt x="51264" y="53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E2709D5C-F9E9-2036-9298-AD741DDFBC3C}"/>
              </a:ext>
            </a:extLst>
          </p:cNvPr>
          <p:cNvSpPr/>
          <p:nvPr/>
        </p:nvSpPr>
        <p:spPr>
          <a:xfrm>
            <a:off x="6169004" y="6927798"/>
            <a:ext cx="374671" cy="146112"/>
          </a:xfrm>
          <a:custGeom>
            <a:avLst/>
            <a:gdLst>
              <a:gd name="connsiteX0" fmla="*/ 21 w 374671"/>
              <a:gd name="connsiteY0" fmla="*/ 146102 h 146112"/>
              <a:gd name="connsiteX1" fmla="*/ 111146 w 374671"/>
              <a:gd name="connsiteY1" fmla="*/ 44502 h 146112"/>
              <a:gd name="connsiteX2" fmla="*/ 146071 w 374671"/>
              <a:gd name="connsiteY2" fmla="*/ 3227 h 146112"/>
              <a:gd name="connsiteX3" fmla="*/ 155596 w 374671"/>
              <a:gd name="connsiteY3" fmla="*/ 50852 h 146112"/>
              <a:gd name="connsiteX4" fmla="*/ 263546 w 374671"/>
              <a:gd name="connsiteY4" fmla="*/ 50852 h 146112"/>
              <a:gd name="connsiteX5" fmla="*/ 327046 w 374671"/>
              <a:gd name="connsiteY5" fmla="*/ 22277 h 146112"/>
              <a:gd name="connsiteX6" fmla="*/ 282596 w 374671"/>
              <a:gd name="connsiteY6" fmla="*/ 79427 h 146112"/>
              <a:gd name="connsiteX7" fmla="*/ 374671 w 374671"/>
              <a:gd name="connsiteY7" fmla="*/ 52 h 146112"/>
              <a:gd name="connsiteX8" fmla="*/ 282596 w 374671"/>
              <a:gd name="connsiteY8" fmla="*/ 66727 h 146112"/>
              <a:gd name="connsiteX9" fmla="*/ 120671 w 374671"/>
              <a:gd name="connsiteY9" fmla="*/ 38152 h 146112"/>
              <a:gd name="connsiteX10" fmla="*/ 21 w 374671"/>
              <a:gd name="connsiteY10" fmla="*/ 146102 h 14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671" h="146112">
                <a:moveTo>
                  <a:pt x="21" y="146102"/>
                </a:moveTo>
                <a:cubicBezTo>
                  <a:pt x="-1567" y="147160"/>
                  <a:pt x="86804" y="68314"/>
                  <a:pt x="111146" y="44502"/>
                </a:cubicBezTo>
                <a:cubicBezTo>
                  <a:pt x="135488" y="20689"/>
                  <a:pt x="138663" y="2169"/>
                  <a:pt x="146071" y="3227"/>
                </a:cubicBezTo>
                <a:cubicBezTo>
                  <a:pt x="153479" y="4285"/>
                  <a:pt x="136017" y="42914"/>
                  <a:pt x="155596" y="50852"/>
                </a:cubicBezTo>
                <a:cubicBezTo>
                  <a:pt x="175175" y="58790"/>
                  <a:pt x="234971" y="55614"/>
                  <a:pt x="263546" y="50852"/>
                </a:cubicBezTo>
                <a:cubicBezTo>
                  <a:pt x="292121" y="46090"/>
                  <a:pt x="323871" y="17515"/>
                  <a:pt x="327046" y="22277"/>
                </a:cubicBezTo>
                <a:cubicBezTo>
                  <a:pt x="330221" y="27039"/>
                  <a:pt x="274659" y="83131"/>
                  <a:pt x="282596" y="79427"/>
                </a:cubicBezTo>
                <a:cubicBezTo>
                  <a:pt x="290533" y="75723"/>
                  <a:pt x="374671" y="2169"/>
                  <a:pt x="374671" y="52"/>
                </a:cubicBezTo>
                <a:cubicBezTo>
                  <a:pt x="374671" y="-2065"/>
                  <a:pt x="324929" y="60377"/>
                  <a:pt x="282596" y="66727"/>
                </a:cubicBezTo>
                <a:cubicBezTo>
                  <a:pt x="240263" y="73077"/>
                  <a:pt x="167767" y="26510"/>
                  <a:pt x="120671" y="38152"/>
                </a:cubicBezTo>
                <a:cubicBezTo>
                  <a:pt x="73575" y="49794"/>
                  <a:pt x="1609" y="145044"/>
                  <a:pt x="21" y="146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3145340A-89DB-E078-5284-C48B276CF9DE}"/>
              </a:ext>
            </a:extLst>
          </p:cNvPr>
          <p:cNvSpPr/>
          <p:nvPr/>
        </p:nvSpPr>
        <p:spPr>
          <a:xfrm>
            <a:off x="5530439" y="6872887"/>
            <a:ext cx="138892" cy="126835"/>
          </a:xfrm>
          <a:custGeom>
            <a:avLst/>
            <a:gdLst>
              <a:gd name="connsiteX0" fmla="*/ 411 w 138892"/>
              <a:gd name="connsiteY0" fmla="*/ 988 h 126835"/>
              <a:gd name="connsiteX1" fmla="*/ 133761 w 138892"/>
              <a:gd name="connsiteY1" fmla="*/ 124813 h 126835"/>
              <a:gd name="connsiteX2" fmla="*/ 108361 w 138892"/>
              <a:gd name="connsiteY2" fmla="*/ 74013 h 126835"/>
              <a:gd name="connsiteX3" fmla="*/ 79786 w 138892"/>
              <a:gd name="connsiteY3" fmla="*/ 23213 h 126835"/>
              <a:gd name="connsiteX4" fmla="*/ 92486 w 138892"/>
              <a:gd name="connsiteY4" fmla="*/ 64488 h 126835"/>
              <a:gd name="connsiteX5" fmla="*/ 411 w 138892"/>
              <a:gd name="connsiteY5" fmla="*/ 988 h 12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892" h="126835">
                <a:moveTo>
                  <a:pt x="411" y="988"/>
                </a:moveTo>
                <a:cubicBezTo>
                  <a:pt x="7290" y="11042"/>
                  <a:pt x="115769" y="112642"/>
                  <a:pt x="133761" y="124813"/>
                </a:cubicBezTo>
                <a:cubicBezTo>
                  <a:pt x="151753" y="136984"/>
                  <a:pt x="117357" y="90946"/>
                  <a:pt x="108361" y="74013"/>
                </a:cubicBezTo>
                <a:cubicBezTo>
                  <a:pt x="99365" y="57080"/>
                  <a:pt x="82432" y="24801"/>
                  <a:pt x="79786" y="23213"/>
                </a:cubicBezTo>
                <a:cubicBezTo>
                  <a:pt x="77140" y="21626"/>
                  <a:pt x="109948" y="68192"/>
                  <a:pt x="92486" y="64488"/>
                </a:cubicBezTo>
                <a:cubicBezTo>
                  <a:pt x="75024" y="60784"/>
                  <a:pt x="-6468" y="-9066"/>
                  <a:pt x="411" y="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EABE3B7B-C9E5-1141-FC0A-D4AE108E931A}"/>
              </a:ext>
            </a:extLst>
          </p:cNvPr>
          <p:cNvSpPr/>
          <p:nvPr/>
        </p:nvSpPr>
        <p:spPr>
          <a:xfrm>
            <a:off x="5981666" y="6915146"/>
            <a:ext cx="533666" cy="209057"/>
          </a:xfrm>
          <a:custGeom>
            <a:avLst/>
            <a:gdLst>
              <a:gd name="connsiteX0" fmla="*/ 34 w 533666"/>
              <a:gd name="connsiteY0" fmla="*/ 4 h 209057"/>
              <a:gd name="connsiteX1" fmla="*/ 187359 w 533666"/>
              <a:gd name="connsiteY1" fmla="*/ 193679 h 209057"/>
              <a:gd name="connsiteX2" fmla="*/ 181009 w 533666"/>
              <a:gd name="connsiteY2" fmla="*/ 158754 h 209057"/>
              <a:gd name="connsiteX3" fmla="*/ 209584 w 533666"/>
              <a:gd name="connsiteY3" fmla="*/ 184154 h 209057"/>
              <a:gd name="connsiteX4" fmla="*/ 222284 w 533666"/>
              <a:gd name="connsiteY4" fmla="*/ 158754 h 209057"/>
              <a:gd name="connsiteX5" fmla="*/ 374684 w 533666"/>
              <a:gd name="connsiteY5" fmla="*/ 133354 h 209057"/>
              <a:gd name="connsiteX6" fmla="*/ 311184 w 533666"/>
              <a:gd name="connsiteY6" fmla="*/ 168279 h 209057"/>
              <a:gd name="connsiteX7" fmla="*/ 396909 w 533666"/>
              <a:gd name="connsiteY7" fmla="*/ 142879 h 209057"/>
              <a:gd name="connsiteX8" fmla="*/ 533434 w 533666"/>
              <a:gd name="connsiteY8" fmla="*/ 136529 h 209057"/>
              <a:gd name="connsiteX9" fmla="*/ 361984 w 533666"/>
              <a:gd name="connsiteY9" fmla="*/ 133354 h 209057"/>
              <a:gd name="connsiteX10" fmla="*/ 168309 w 533666"/>
              <a:gd name="connsiteY10" fmla="*/ 177804 h 209057"/>
              <a:gd name="connsiteX11" fmla="*/ 171484 w 533666"/>
              <a:gd name="connsiteY11" fmla="*/ 200029 h 209057"/>
              <a:gd name="connsiteX12" fmla="*/ 34 w 533666"/>
              <a:gd name="connsiteY12" fmla="*/ 4 h 20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666" h="209057">
                <a:moveTo>
                  <a:pt x="34" y="4"/>
                </a:moveTo>
                <a:cubicBezTo>
                  <a:pt x="2680" y="-1054"/>
                  <a:pt x="157197" y="167221"/>
                  <a:pt x="187359" y="193679"/>
                </a:cubicBezTo>
                <a:cubicBezTo>
                  <a:pt x="217521" y="220137"/>
                  <a:pt x="177305" y="160341"/>
                  <a:pt x="181009" y="158754"/>
                </a:cubicBezTo>
                <a:cubicBezTo>
                  <a:pt x="184713" y="157167"/>
                  <a:pt x="202705" y="184154"/>
                  <a:pt x="209584" y="184154"/>
                </a:cubicBezTo>
                <a:cubicBezTo>
                  <a:pt x="216463" y="184154"/>
                  <a:pt x="194767" y="167221"/>
                  <a:pt x="222284" y="158754"/>
                </a:cubicBezTo>
                <a:cubicBezTo>
                  <a:pt x="249801" y="150287"/>
                  <a:pt x="359867" y="131767"/>
                  <a:pt x="374684" y="133354"/>
                </a:cubicBezTo>
                <a:cubicBezTo>
                  <a:pt x="389501" y="134941"/>
                  <a:pt x="307480" y="166692"/>
                  <a:pt x="311184" y="168279"/>
                </a:cubicBezTo>
                <a:cubicBezTo>
                  <a:pt x="314888" y="169866"/>
                  <a:pt x="359867" y="148171"/>
                  <a:pt x="396909" y="142879"/>
                </a:cubicBezTo>
                <a:cubicBezTo>
                  <a:pt x="433951" y="137587"/>
                  <a:pt x="539255" y="138117"/>
                  <a:pt x="533434" y="136529"/>
                </a:cubicBezTo>
                <a:cubicBezTo>
                  <a:pt x="527613" y="134942"/>
                  <a:pt x="422838" y="126475"/>
                  <a:pt x="361984" y="133354"/>
                </a:cubicBezTo>
                <a:cubicBezTo>
                  <a:pt x="301130" y="140233"/>
                  <a:pt x="200059" y="166692"/>
                  <a:pt x="168309" y="177804"/>
                </a:cubicBezTo>
                <a:cubicBezTo>
                  <a:pt x="136559" y="188916"/>
                  <a:pt x="194767" y="225958"/>
                  <a:pt x="171484" y="200029"/>
                </a:cubicBezTo>
                <a:cubicBezTo>
                  <a:pt x="148201" y="174100"/>
                  <a:pt x="-2612" y="1062"/>
                  <a:pt x="3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EFE9EFE9-14DD-6413-57D3-7A83DA9FFEBA}"/>
              </a:ext>
            </a:extLst>
          </p:cNvPr>
          <p:cNvSpPr/>
          <p:nvPr/>
        </p:nvSpPr>
        <p:spPr>
          <a:xfrm>
            <a:off x="6308716" y="6864347"/>
            <a:ext cx="247389" cy="187361"/>
          </a:xfrm>
          <a:custGeom>
            <a:avLst/>
            <a:gdLst>
              <a:gd name="connsiteX0" fmla="*/ 203209 w 247389"/>
              <a:gd name="connsiteY0" fmla="*/ 3 h 187361"/>
              <a:gd name="connsiteX1" fmla="*/ 244484 w 247389"/>
              <a:gd name="connsiteY1" fmla="*/ 79378 h 187361"/>
              <a:gd name="connsiteX2" fmla="*/ 206384 w 247389"/>
              <a:gd name="connsiteY2" fmla="*/ 139703 h 187361"/>
              <a:gd name="connsiteX3" fmla="*/ 133359 w 247389"/>
              <a:gd name="connsiteY3" fmla="*/ 149228 h 187361"/>
              <a:gd name="connsiteX4" fmla="*/ 9 w 247389"/>
              <a:gd name="connsiteY4" fmla="*/ 187328 h 187361"/>
              <a:gd name="connsiteX5" fmla="*/ 127009 w 247389"/>
              <a:gd name="connsiteY5" fmla="*/ 155578 h 187361"/>
              <a:gd name="connsiteX6" fmla="*/ 238134 w 247389"/>
              <a:gd name="connsiteY6" fmla="*/ 136528 h 187361"/>
              <a:gd name="connsiteX7" fmla="*/ 238134 w 247389"/>
              <a:gd name="connsiteY7" fmla="*/ 76203 h 187361"/>
              <a:gd name="connsiteX8" fmla="*/ 203209 w 247389"/>
              <a:gd name="connsiteY8" fmla="*/ 3 h 18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389" h="187361">
                <a:moveTo>
                  <a:pt x="203209" y="3"/>
                </a:moveTo>
                <a:cubicBezTo>
                  <a:pt x="204267" y="532"/>
                  <a:pt x="243955" y="56095"/>
                  <a:pt x="244484" y="79378"/>
                </a:cubicBezTo>
                <a:cubicBezTo>
                  <a:pt x="245013" y="102661"/>
                  <a:pt x="224905" y="128061"/>
                  <a:pt x="206384" y="139703"/>
                </a:cubicBezTo>
                <a:cubicBezTo>
                  <a:pt x="187863" y="151345"/>
                  <a:pt x="167755" y="141291"/>
                  <a:pt x="133359" y="149228"/>
                </a:cubicBezTo>
                <a:cubicBezTo>
                  <a:pt x="98963" y="157165"/>
                  <a:pt x="1067" y="186270"/>
                  <a:pt x="9" y="187328"/>
                </a:cubicBezTo>
                <a:cubicBezTo>
                  <a:pt x="-1049" y="188386"/>
                  <a:pt x="87321" y="164045"/>
                  <a:pt x="127009" y="155578"/>
                </a:cubicBezTo>
                <a:cubicBezTo>
                  <a:pt x="166696" y="147111"/>
                  <a:pt x="219613" y="149757"/>
                  <a:pt x="238134" y="136528"/>
                </a:cubicBezTo>
                <a:cubicBezTo>
                  <a:pt x="256655" y="123299"/>
                  <a:pt x="242367" y="94195"/>
                  <a:pt x="238134" y="76203"/>
                </a:cubicBezTo>
                <a:cubicBezTo>
                  <a:pt x="233901" y="58211"/>
                  <a:pt x="202151" y="-526"/>
                  <a:pt x="20320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13A0E6F0-6D3E-7A10-5251-9193C0986421}"/>
              </a:ext>
            </a:extLst>
          </p:cNvPr>
          <p:cNvSpPr/>
          <p:nvPr/>
        </p:nvSpPr>
        <p:spPr>
          <a:xfrm>
            <a:off x="6248126" y="7111880"/>
            <a:ext cx="85209" cy="146203"/>
          </a:xfrm>
          <a:custGeom>
            <a:avLst/>
            <a:gdLst>
              <a:gd name="connsiteX0" fmla="*/ 274 w 85209"/>
              <a:gd name="connsiteY0" fmla="*/ 120 h 146203"/>
              <a:gd name="connsiteX1" fmla="*/ 54249 w 85209"/>
              <a:gd name="connsiteY1" fmla="*/ 66795 h 146203"/>
              <a:gd name="connsiteX2" fmla="*/ 274 w 85209"/>
              <a:gd name="connsiteY2" fmla="*/ 146170 h 146203"/>
              <a:gd name="connsiteX3" fmla="*/ 57424 w 85209"/>
              <a:gd name="connsiteY3" fmla="*/ 76320 h 146203"/>
              <a:gd name="connsiteX4" fmla="*/ 82824 w 85209"/>
              <a:gd name="connsiteY4" fmla="*/ 50920 h 146203"/>
              <a:gd name="connsiteX5" fmla="*/ 274 w 85209"/>
              <a:gd name="connsiteY5" fmla="*/ 120 h 14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09" h="146203">
                <a:moveTo>
                  <a:pt x="274" y="120"/>
                </a:moveTo>
                <a:cubicBezTo>
                  <a:pt x="-4488" y="2766"/>
                  <a:pt x="54249" y="42453"/>
                  <a:pt x="54249" y="66795"/>
                </a:cubicBezTo>
                <a:cubicBezTo>
                  <a:pt x="54249" y="91137"/>
                  <a:pt x="-255" y="144583"/>
                  <a:pt x="274" y="146170"/>
                </a:cubicBezTo>
                <a:cubicBezTo>
                  <a:pt x="803" y="147757"/>
                  <a:pt x="43666" y="92195"/>
                  <a:pt x="57424" y="76320"/>
                </a:cubicBezTo>
                <a:cubicBezTo>
                  <a:pt x="71182" y="60445"/>
                  <a:pt x="92349" y="62562"/>
                  <a:pt x="82824" y="50920"/>
                </a:cubicBezTo>
                <a:cubicBezTo>
                  <a:pt x="73299" y="39278"/>
                  <a:pt x="5036" y="-2526"/>
                  <a:pt x="27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7BF68D4F-30BC-89E6-89BC-9736EF8E9A4C}"/>
              </a:ext>
            </a:extLst>
          </p:cNvPr>
          <p:cNvSpPr/>
          <p:nvPr/>
        </p:nvSpPr>
        <p:spPr>
          <a:xfrm>
            <a:off x="6244920" y="6994456"/>
            <a:ext cx="378138" cy="270114"/>
          </a:xfrm>
          <a:custGeom>
            <a:avLst/>
            <a:gdLst>
              <a:gd name="connsiteX0" fmla="*/ 378130 w 378138"/>
              <a:gd name="connsiteY0" fmla="*/ 69 h 270114"/>
              <a:gd name="connsiteX1" fmla="*/ 213030 w 378138"/>
              <a:gd name="connsiteY1" fmla="*/ 104844 h 270114"/>
              <a:gd name="connsiteX2" fmla="*/ 32055 w 378138"/>
              <a:gd name="connsiteY2" fmla="*/ 200094 h 270114"/>
              <a:gd name="connsiteX3" fmla="*/ 305 w 378138"/>
              <a:gd name="connsiteY3" fmla="*/ 269944 h 270114"/>
              <a:gd name="connsiteX4" fmla="*/ 35230 w 378138"/>
              <a:gd name="connsiteY4" fmla="*/ 215969 h 270114"/>
              <a:gd name="connsiteX5" fmla="*/ 244780 w 378138"/>
              <a:gd name="connsiteY5" fmla="*/ 101669 h 270114"/>
              <a:gd name="connsiteX6" fmla="*/ 25705 w 378138"/>
              <a:gd name="connsiteY6" fmla="*/ 244544 h 270114"/>
              <a:gd name="connsiteX7" fmla="*/ 219380 w 378138"/>
              <a:gd name="connsiteY7" fmla="*/ 120719 h 270114"/>
              <a:gd name="connsiteX8" fmla="*/ 378130 w 378138"/>
              <a:gd name="connsiteY8" fmla="*/ 69 h 2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138" h="270114">
                <a:moveTo>
                  <a:pt x="378130" y="69"/>
                </a:moveTo>
                <a:cubicBezTo>
                  <a:pt x="377072" y="-2577"/>
                  <a:pt x="270709" y="71507"/>
                  <a:pt x="213030" y="104844"/>
                </a:cubicBezTo>
                <a:cubicBezTo>
                  <a:pt x="155351" y="138181"/>
                  <a:pt x="67509" y="172577"/>
                  <a:pt x="32055" y="200094"/>
                </a:cubicBezTo>
                <a:cubicBezTo>
                  <a:pt x="-3399" y="227611"/>
                  <a:pt x="-224" y="267298"/>
                  <a:pt x="305" y="269944"/>
                </a:cubicBezTo>
                <a:cubicBezTo>
                  <a:pt x="834" y="272590"/>
                  <a:pt x="-5516" y="244015"/>
                  <a:pt x="35230" y="215969"/>
                </a:cubicBezTo>
                <a:cubicBezTo>
                  <a:pt x="75976" y="187923"/>
                  <a:pt x="246367" y="96907"/>
                  <a:pt x="244780" y="101669"/>
                </a:cubicBezTo>
                <a:cubicBezTo>
                  <a:pt x="243193" y="106431"/>
                  <a:pt x="29938" y="241369"/>
                  <a:pt x="25705" y="244544"/>
                </a:cubicBezTo>
                <a:cubicBezTo>
                  <a:pt x="21472" y="247719"/>
                  <a:pt x="162759" y="165169"/>
                  <a:pt x="219380" y="120719"/>
                </a:cubicBezTo>
                <a:cubicBezTo>
                  <a:pt x="276001" y="76269"/>
                  <a:pt x="379188" y="2715"/>
                  <a:pt x="378130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C0D91135-0C34-AC20-34A5-E83114B757DB}"/>
              </a:ext>
            </a:extLst>
          </p:cNvPr>
          <p:cNvSpPr/>
          <p:nvPr/>
        </p:nvSpPr>
        <p:spPr>
          <a:xfrm>
            <a:off x="6041955" y="7042127"/>
            <a:ext cx="169206" cy="257583"/>
          </a:xfrm>
          <a:custGeom>
            <a:avLst/>
            <a:gdLst>
              <a:gd name="connsiteX0" fmla="*/ 168345 w 169206"/>
              <a:gd name="connsiteY0" fmla="*/ 19073 h 257583"/>
              <a:gd name="connsiteX1" fmla="*/ 136595 w 169206"/>
              <a:gd name="connsiteY1" fmla="*/ 123848 h 257583"/>
              <a:gd name="connsiteX2" fmla="*/ 155645 w 169206"/>
              <a:gd name="connsiteY2" fmla="*/ 257198 h 257583"/>
              <a:gd name="connsiteX3" fmla="*/ 111195 w 169206"/>
              <a:gd name="connsiteY3" fmla="*/ 158773 h 257583"/>
              <a:gd name="connsiteX4" fmla="*/ 70 w 169206"/>
              <a:gd name="connsiteY4" fmla="*/ 23 h 257583"/>
              <a:gd name="connsiteX5" fmla="*/ 95320 w 169206"/>
              <a:gd name="connsiteY5" fmla="*/ 146073 h 257583"/>
              <a:gd name="connsiteX6" fmla="*/ 168345 w 169206"/>
              <a:gd name="connsiteY6" fmla="*/ 19073 h 25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206" h="257583">
                <a:moveTo>
                  <a:pt x="168345" y="19073"/>
                </a:moveTo>
                <a:cubicBezTo>
                  <a:pt x="175224" y="15369"/>
                  <a:pt x="138712" y="84161"/>
                  <a:pt x="136595" y="123848"/>
                </a:cubicBezTo>
                <a:cubicBezTo>
                  <a:pt x="134478" y="163535"/>
                  <a:pt x="159878" y="251377"/>
                  <a:pt x="155645" y="257198"/>
                </a:cubicBezTo>
                <a:cubicBezTo>
                  <a:pt x="151412" y="263019"/>
                  <a:pt x="137124" y="201636"/>
                  <a:pt x="111195" y="158773"/>
                </a:cubicBezTo>
                <a:cubicBezTo>
                  <a:pt x="85266" y="115911"/>
                  <a:pt x="2716" y="2140"/>
                  <a:pt x="70" y="23"/>
                </a:cubicBezTo>
                <a:cubicBezTo>
                  <a:pt x="-2576" y="-2094"/>
                  <a:pt x="70449" y="137606"/>
                  <a:pt x="95320" y="146073"/>
                </a:cubicBezTo>
                <a:cubicBezTo>
                  <a:pt x="120191" y="154540"/>
                  <a:pt x="161466" y="22777"/>
                  <a:pt x="168345" y="19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8B447B69-34C2-03E1-3D15-D540670B375F}"/>
              </a:ext>
            </a:extLst>
          </p:cNvPr>
          <p:cNvSpPr/>
          <p:nvPr/>
        </p:nvSpPr>
        <p:spPr>
          <a:xfrm>
            <a:off x="6187977" y="7058022"/>
            <a:ext cx="63929" cy="187331"/>
          </a:xfrm>
          <a:custGeom>
            <a:avLst/>
            <a:gdLst>
              <a:gd name="connsiteX0" fmla="*/ 35023 w 63929"/>
              <a:gd name="connsiteY0" fmla="*/ 3 h 187331"/>
              <a:gd name="connsiteX1" fmla="*/ 25498 w 63929"/>
              <a:gd name="connsiteY1" fmla="*/ 98428 h 187331"/>
              <a:gd name="connsiteX2" fmla="*/ 63598 w 63929"/>
              <a:gd name="connsiteY2" fmla="*/ 187328 h 187331"/>
              <a:gd name="connsiteX3" fmla="*/ 98 w 63929"/>
              <a:gd name="connsiteY3" fmla="*/ 101603 h 187331"/>
              <a:gd name="connsiteX4" fmla="*/ 35023 w 63929"/>
              <a:gd name="connsiteY4" fmla="*/ 3 h 18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29" h="187331">
                <a:moveTo>
                  <a:pt x="35023" y="3"/>
                </a:moveTo>
                <a:cubicBezTo>
                  <a:pt x="39256" y="-526"/>
                  <a:pt x="20736" y="67207"/>
                  <a:pt x="25498" y="98428"/>
                </a:cubicBezTo>
                <a:cubicBezTo>
                  <a:pt x="30260" y="129649"/>
                  <a:pt x="67831" y="186799"/>
                  <a:pt x="63598" y="187328"/>
                </a:cubicBezTo>
                <a:cubicBezTo>
                  <a:pt x="59365" y="187857"/>
                  <a:pt x="2215" y="133353"/>
                  <a:pt x="98" y="101603"/>
                </a:cubicBezTo>
                <a:cubicBezTo>
                  <a:pt x="-2019" y="69853"/>
                  <a:pt x="30790" y="532"/>
                  <a:pt x="3502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AFC8DF6F-2F20-ABB0-5D50-C03AF287D9DB}"/>
              </a:ext>
            </a:extLst>
          </p:cNvPr>
          <p:cNvSpPr/>
          <p:nvPr/>
        </p:nvSpPr>
        <p:spPr>
          <a:xfrm>
            <a:off x="6162238" y="7029221"/>
            <a:ext cx="413232" cy="127574"/>
          </a:xfrm>
          <a:custGeom>
            <a:avLst/>
            <a:gdLst>
              <a:gd name="connsiteX0" fmla="*/ 437 w 413232"/>
              <a:gd name="connsiteY0" fmla="*/ 127229 h 127574"/>
              <a:gd name="connsiteX1" fmla="*/ 216337 w 413232"/>
              <a:gd name="connsiteY1" fmla="*/ 63729 h 127574"/>
              <a:gd name="connsiteX2" fmla="*/ 359212 w 413232"/>
              <a:gd name="connsiteY2" fmla="*/ 57379 h 127574"/>
              <a:gd name="connsiteX3" fmla="*/ 292537 w 413232"/>
              <a:gd name="connsiteY3" fmla="*/ 44679 h 127574"/>
              <a:gd name="connsiteX4" fmla="*/ 413187 w 413232"/>
              <a:gd name="connsiteY4" fmla="*/ 229 h 127574"/>
              <a:gd name="connsiteX5" fmla="*/ 276662 w 413232"/>
              <a:gd name="connsiteY5" fmla="*/ 31979 h 127574"/>
              <a:gd name="connsiteX6" fmla="*/ 437 w 413232"/>
              <a:gd name="connsiteY6" fmla="*/ 127229 h 12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232" h="127574">
                <a:moveTo>
                  <a:pt x="437" y="127229"/>
                </a:moveTo>
                <a:cubicBezTo>
                  <a:pt x="-9617" y="132521"/>
                  <a:pt x="156541" y="75371"/>
                  <a:pt x="216337" y="63729"/>
                </a:cubicBezTo>
                <a:cubicBezTo>
                  <a:pt x="276133" y="52087"/>
                  <a:pt x="346512" y="60554"/>
                  <a:pt x="359212" y="57379"/>
                </a:cubicBezTo>
                <a:cubicBezTo>
                  <a:pt x="371912" y="54204"/>
                  <a:pt x="283541" y="54204"/>
                  <a:pt x="292537" y="44679"/>
                </a:cubicBezTo>
                <a:cubicBezTo>
                  <a:pt x="301533" y="35154"/>
                  <a:pt x="415833" y="2346"/>
                  <a:pt x="413187" y="229"/>
                </a:cubicBezTo>
                <a:cubicBezTo>
                  <a:pt x="410541" y="-1888"/>
                  <a:pt x="341220" y="10812"/>
                  <a:pt x="276662" y="31979"/>
                </a:cubicBezTo>
                <a:cubicBezTo>
                  <a:pt x="212104" y="53146"/>
                  <a:pt x="10491" y="121937"/>
                  <a:pt x="437" y="127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5FE90B50-7BA7-95BD-6514-B3F0A16922DF}"/>
              </a:ext>
            </a:extLst>
          </p:cNvPr>
          <p:cNvSpPr/>
          <p:nvPr/>
        </p:nvSpPr>
        <p:spPr>
          <a:xfrm>
            <a:off x="6086405" y="4984749"/>
            <a:ext cx="101681" cy="1124642"/>
          </a:xfrm>
          <a:custGeom>
            <a:avLst/>
            <a:gdLst>
              <a:gd name="connsiteX0" fmla="*/ 101670 w 101681"/>
              <a:gd name="connsiteY0" fmla="*/ 1 h 1124642"/>
              <a:gd name="connsiteX1" fmla="*/ 9595 w 101681"/>
              <a:gd name="connsiteY1" fmla="*/ 663576 h 1124642"/>
              <a:gd name="connsiteX2" fmla="*/ 19120 w 101681"/>
              <a:gd name="connsiteY2" fmla="*/ 1101726 h 1124642"/>
              <a:gd name="connsiteX3" fmla="*/ 70 w 101681"/>
              <a:gd name="connsiteY3" fmla="*/ 968376 h 1124642"/>
              <a:gd name="connsiteX4" fmla="*/ 12770 w 101681"/>
              <a:gd name="connsiteY4" fmla="*/ 171451 h 1124642"/>
              <a:gd name="connsiteX5" fmla="*/ 15945 w 101681"/>
              <a:gd name="connsiteY5" fmla="*/ 657226 h 1124642"/>
              <a:gd name="connsiteX6" fmla="*/ 101670 w 101681"/>
              <a:gd name="connsiteY6" fmla="*/ 1 h 1124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81" h="1124642">
                <a:moveTo>
                  <a:pt x="101670" y="1"/>
                </a:moveTo>
                <a:cubicBezTo>
                  <a:pt x="100612" y="1059"/>
                  <a:pt x="23353" y="479955"/>
                  <a:pt x="9595" y="663576"/>
                </a:cubicBezTo>
                <a:cubicBezTo>
                  <a:pt x="-4163" y="847197"/>
                  <a:pt x="20707" y="1050926"/>
                  <a:pt x="19120" y="1101726"/>
                </a:cubicBezTo>
                <a:cubicBezTo>
                  <a:pt x="17532" y="1152526"/>
                  <a:pt x="1128" y="1123422"/>
                  <a:pt x="70" y="968376"/>
                </a:cubicBezTo>
                <a:cubicBezTo>
                  <a:pt x="-988" y="813330"/>
                  <a:pt x="10124" y="223309"/>
                  <a:pt x="12770" y="171451"/>
                </a:cubicBezTo>
                <a:cubicBezTo>
                  <a:pt x="15416" y="119593"/>
                  <a:pt x="2187" y="682097"/>
                  <a:pt x="15945" y="657226"/>
                </a:cubicBezTo>
                <a:cubicBezTo>
                  <a:pt x="29703" y="632355"/>
                  <a:pt x="102728" y="-1057"/>
                  <a:pt x="10167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E2C2EE05-22AA-10E5-736F-7D58DEE1961D}"/>
              </a:ext>
            </a:extLst>
          </p:cNvPr>
          <p:cNvSpPr/>
          <p:nvPr/>
        </p:nvSpPr>
        <p:spPr>
          <a:xfrm>
            <a:off x="5865330" y="5663885"/>
            <a:ext cx="221867" cy="496407"/>
          </a:xfrm>
          <a:custGeom>
            <a:avLst/>
            <a:gdLst>
              <a:gd name="connsiteX0" fmla="*/ 221145 w 221867"/>
              <a:gd name="connsiteY0" fmla="*/ 232090 h 496407"/>
              <a:gd name="connsiteX1" fmla="*/ 170345 w 221867"/>
              <a:gd name="connsiteY1" fmla="*/ 349565 h 496407"/>
              <a:gd name="connsiteX2" fmla="*/ 183045 w 221867"/>
              <a:gd name="connsiteY2" fmla="*/ 422590 h 496407"/>
              <a:gd name="connsiteX3" fmla="*/ 135420 w 221867"/>
              <a:gd name="connsiteY3" fmla="*/ 419415 h 496407"/>
              <a:gd name="connsiteX4" fmla="*/ 2070 w 221867"/>
              <a:gd name="connsiteY4" fmla="*/ 495615 h 496407"/>
              <a:gd name="connsiteX5" fmla="*/ 56045 w 221867"/>
              <a:gd name="connsiteY5" fmla="*/ 454340 h 496407"/>
              <a:gd name="connsiteX6" fmla="*/ 81445 w 221867"/>
              <a:gd name="connsiteY6" fmla="*/ 378140 h 496407"/>
              <a:gd name="connsiteX7" fmla="*/ 160820 w 221867"/>
              <a:gd name="connsiteY7" fmla="*/ 315 h 496407"/>
              <a:gd name="connsiteX8" fmla="*/ 78270 w 221867"/>
              <a:gd name="connsiteY8" fmla="*/ 447990 h 496407"/>
              <a:gd name="connsiteX9" fmla="*/ 125895 w 221867"/>
              <a:gd name="connsiteY9" fmla="*/ 419415 h 496407"/>
              <a:gd name="connsiteX10" fmla="*/ 221145 w 221867"/>
              <a:gd name="connsiteY10" fmla="*/ 232090 h 49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867" h="496407">
                <a:moveTo>
                  <a:pt x="221145" y="232090"/>
                </a:moveTo>
                <a:cubicBezTo>
                  <a:pt x="228553" y="220448"/>
                  <a:pt x="176695" y="317815"/>
                  <a:pt x="170345" y="349565"/>
                </a:cubicBezTo>
                <a:cubicBezTo>
                  <a:pt x="163995" y="381315"/>
                  <a:pt x="188866" y="410948"/>
                  <a:pt x="183045" y="422590"/>
                </a:cubicBezTo>
                <a:cubicBezTo>
                  <a:pt x="177224" y="434232"/>
                  <a:pt x="165582" y="407244"/>
                  <a:pt x="135420" y="419415"/>
                </a:cubicBezTo>
                <a:cubicBezTo>
                  <a:pt x="105258" y="431586"/>
                  <a:pt x="15299" y="489794"/>
                  <a:pt x="2070" y="495615"/>
                </a:cubicBezTo>
                <a:cubicBezTo>
                  <a:pt x="-11159" y="501436"/>
                  <a:pt x="42816" y="473919"/>
                  <a:pt x="56045" y="454340"/>
                </a:cubicBezTo>
                <a:cubicBezTo>
                  <a:pt x="69274" y="434761"/>
                  <a:pt x="63982" y="453811"/>
                  <a:pt x="81445" y="378140"/>
                </a:cubicBezTo>
                <a:cubicBezTo>
                  <a:pt x="98907" y="302469"/>
                  <a:pt x="161349" y="-11327"/>
                  <a:pt x="160820" y="315"/>
                </a:cubicBezTo>
                <a:cubicBezTo>
                  <a:pt x="160291" y="11957"/>
                  <a:pt x="84091" y="378140"/>
                  <a:pt x="78270" y="447990"/>
                </a:cubicBezTo>
                <a:cubicBezTo>
                  <a:pt x="72449" y="517840"/>
                  <a:pt x="107903" y="461219"/>
                  <a:pt x="125895" y="419415"/>
                </a:cubicBezTo>
                <a:cubicBezTo>
                  <a:pt x="143887" y="377611"/>
                  <a:pt x="213737" y="243732"/>
                  <a:pt x="221145" y="232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4EDFD1BA-5622-828B-B522-DA860B738B6B}"/>
              </a:ext>
            </a:extLst>
          </p:cNvPr>
          <p:cNvSpPr/>
          <p:nvPr/>
        </p:nvSpPr>
        <p:spPr>
          <a:xfrm>
            <a:off x="6040411" y="5305187"/>
            <a:ext cx="36571" cy="638835"/>
          </a:xfrm>
          <a:custGeom>
            <a:avLst/>
            <a:gdLst>
              <a:gd name="connsiteX0" fmla="*/ 36539 w 36571"/>
              <a:gd name="connsiteY0" fmla="*/ 6588 h 638835"/>
              <a:gd name="connsiteX1" fmla="*/ 1614 w 36571"/>
              <a:gd name="connsiteY1" fmla="*/ 632063 h 638835"/>
              <a:gd name="connsiteX2" fmla="*/ 7964 w 36571"/>
              <a:gd name="connsiteY2" fmla="*/ 320913 h 638835"/>
              <a:gd name="connsiteX3" fmla="*/ 36539 w 36571"/>
              <a:gd name="connsiteY3" fmla="*/ 6588 h 63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1" h="638835">
                <a:moveTo>
                  <a:pt x="36539" y="6588"/>
                </a:moveTo>
                <a:cubicBezTo>
                  <a:pt x="35481" y="58446"/>
                  <a:pt x="6376" y="579676"/>
                  <a:pt x="1614" y="632063"/>
                </a:cubicBezTo>
                <a:cubicBezTo>
                  <a:pt x="-3148" y="684450"/>
                  <a:pt x="3731" y="418809"/>
                  <a:pt x="7964" y="320913"/>
                </a:cubicBezTo>
                <a:cubicBezTo>
                  <a:pt x="12197" y="223017"/>
                  <a:pt x="37597" y="-45270"/>
                  <a:pt x="36539" y="6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7BCACE3E-B10D-0288-E41D-75BB50578DB0}"/>
              </a:ext>
            </a:extLst>
          </p:cNvPr>
          <p:cNvSpPr/>
          <p:nvPr/>
        </p:nvSpPr>
        <p:spPr>
          <a:xfrm>
            <a:off x="5965396" y="5035197"/>
            <a:ext cx="114821" cy="346674"/>
          </a:xfrm>
          <a:custGeom>
            <a:avLst/>
            <a:gdLst>
              <a:gd name="connsiteX0" fmla="*/ 429 w 114821"/>
              <a:gd name="connsiteY0" fmla="*/ 35278 h 346674"/>
              <a:gd name="connsiteX1" fmla="*/ 102029 w 114821"/>
              <a:gd name="connsiteY1" fmla="*/ 336903 h 346674"/>
              <a:gd name="connsiteX2" fmla="*/ 79804 w 114821"/>
              <a:gd name="connsiteY2" fmla="*/ 248003 h 346674"/>
              <a:gd name="connsiteX3" fmla="*/ 114729 w 114821"/>
              <a:gd name="connsiteY3" fmla="*/ 353 h 346674"/>
              <a:gd name="connsiteX4" fmla="*/ 67104 w 114821"/>
              <a:gd name="connsiteY4" fmla="*/ 190853 h 346674"/>
              <a:gd name="connsiteX5" fmla="*/ 429 w 114821"/>
              <a:gd name="connsiteY5" fmla="*/ 35278 h 34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821" h="346674">
                <a:moveTo>
                  <a:pt x="429" y="35278"/>
                </a:moveTo>
                <a:cubicBezTo>
                  <a:pt x="6250" y="59620"/>
                  <a:pt x="88800" y="301449"/>
                  <a:pt x="102029" y="336903"/>
                </a:cubicBezTo>
                <a:cubicBezTo>
                  <a:pt x="115258" y="372357"/>
                  <a:pt x="77687" y="304095"/>
                  <a:pt x="79804" y="248003"/>
                </a:cubicBezTo>
                <a:cubicBezTo>
                  <a:pt x="81921" y="191911"/>
                  <a:pt x="116846" y="9878"/>
                  <a:pt x="114729" y="353"/>
                </a:cubicBezTo>
                <a:cubicBezTo>
                  <a:pt x="112612" y="-9172"/>
                  <a:pt x="84566" y="177095"/>
                  <a:pt x="67104" y="190853"/>
                </a:cubicBezTo>
                <a:cubicBezTo>
                  <a:pt x="49642" y="204611"/>
                  <a:pt x="-5392" y="10936"/>
                  <a:pt x="429" y="35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D0A03C24-9643-83BD-5325-A346B0512825}"/>
              </a:ext>
            </a:extLst>
          </p:cNvPr>
          <p:cNvSpPr/>
          <p:nvPr/>
        </p:nvSpPr>
        <p:spPr>
          <a:xfrm>
            <a:off x="6497974" y="5023324"/>
            <a:ext cx="122550" cy="451048"/>
          </a:xfrm>
          <a:custGeom>
            <a:avLst/>
            <a:gdLst>
              <a:gd name="connsiteX0" fmla="*/ 121901 w 122550"/>
              <a:gd name="connsiteY0" fmla="*/ 2701 h 451048"/>
              <a:gd name="connsiteX1" fmla="*/ 1251 w 122550"/>
              <a:gd name="connsiteY1" fmla="*/ 450376 h 451048"/>
              <a:gd name="connsiteX2" fmla="*/ 58401 w 122550"/>
              <a:gd name="connsiteY2" fmla="*/ 107476 h 451048"/>
              <a:gd name="connsiteX3" fmla="*/ 48876 w 122550"/>
              <a:gd name="connsiteY3" fmla="*/ 256701 h 451048"/>
              <a:gd name="connsiteX4" fmla="*/ 121901 w 122550"/>
              <a:gd name="connsiteY4" fmla="*/ 2701 h 45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50" h="451048">
                <a:moveTo>
                  <a:pt x="121901" y="2701"/>
                </a:moveTo>
                <a:cubicBezTo>
                  <a:pt x="113964" y="34980"/>
                  <a:pt x="11834" y="432914"/>
                  <a:pt x="1251" y="450376"/>
                </a:cubicBezTo>
                <a:cubicBezTo>
                  <a:pt x="-9332" y="467839"/>
                  <a:pt x="50464" y="139755"/>
                  <a:pt x="58401" y="107476"/>
                </a:cubicBezTo>
                <a:cubicBezTo>
                  <a:pt x="66338" y="75197"/>
                  <a:pt x="35118" y="275751"/>
                  <a:pt x="48876" y="256701"/>
                </a:cubicBezTo>
                <a:cubicBezTo>
                  <a:pt x="62634" y="237651"/>
                  <a:pt x="129838" y="-29578"/>
                  <a:pt x="121901" y="2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1BD887CC-4446-13DF-0685-B29693772AEE}"/>
              </a:ext>
            </a:extLst>
          </p:cNvPr>
          <p:cNvSpPr/>
          <p:nvPr/>
        </p:nvSpPr>
        <p:spPr>
          <a:xfrm>
            <a:off x="6510057" y="5016866"/>
            <a:ext cx="175186" cy="607283"/>
          </a:xfrm>
          <a:custGeom>
            <a:avLst/>
            <a:gdLst>
              <a:gd name="connsiteX0" fmla="*/ 173318 w 175186"/>
              <a:gd name="connsiteY0" fmla="*/ 9159 h 607283"/>
              <a:gd name="connsiteX1" fmla="*/ 1868 w 175186"/>
              <a:gd name="connsiteY1" fmla="*/ 602884 h 607283"/>
              <a:gd name="connsiteX2" fmla="*/ 87593 w 175186"/>
              <a:gd name="connsiteY2" fmla="*/ 266334 h 607283"/>
              <a:gd name="connsiteX3" fmla="*/ 173318 w 175186"/>
              <a:gd name="connsiteY3" fmla="*/ 9159 h 60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86" h="607283">
                <a:moveTo>
                  <a:pt x="173318" y="9159"/>
                </a:moveTo>
                <a:cubicBezTo>
                  <a:pt x="159030" y="65251"/>
                  <a:pt x="16155" y="560022"/>
                  <a:pt x="1868" y="602884"/>
                </a:cubicBezTo>
                <a:cubicBezTo>
                  <a:pt x="-12419" y="645746"/>
                  <a:pt x="59018" y="363701"/>
                  <a:pt x="87593" y="266334"/>
                </a:cubicBezTo>
                <a:cubicBezTo>
                  <a:pt x="116168" y="168967"/>
                  <a:pt x="187606" y="-46933"/>
                  <a:pt x="173318" y="9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76A38680-7C0F-3E55-9A2F-22E42B7C2E76}"/>
              </a:ext>
            </a:extLst>
          </p:cNvPr>
          <p:cNvSpPr/>
          <p:nvPr/>
        </p:nvSpPr>
        <p:spPr>
          <a:xfrm>
            <a:off x="7328782" y="5079821"/>
            <a:ext cx="78585" cy="754857"/>
          </a:xfrm>
          <a:custGeom>
            <a:avLst/>
            <a:gdLst>
              <a:gd name="connsiteX0" fmla="*/ 78493 w 78585"/>
              <a:gd name="connsiteY0" fmla="*/ 179 h 754857"/>
              <a:gd name="connsiteX1" fmla="*/ 18168 w 78585"/>
              <a:gd name="connsiteY1" fmla="*/ 473254 h 754857"/>
              <a:gd name="connsiteX2" fmla="*/ 30868 w 78585"/>
              <a:gd name="connsiteY2" fmla="*/ 435154 h 754857"/>
              <a:gd name="connsiteX3" fmla="*/ 65793 w 78585"/>
              <a:gd name="connsiteY3" fmla="*/ 739954 h 754857"/>
              <a:gd name="connsiteX4" fmla="*/ 65793 w 78585"/>
              <a:gd name="connsiteY4" fmla="*/ 666929 h 754857"/>
              <a:gd name="connsiteX5" fmla="*/ 21343 w 78585"/>
              <a:gd name="connsiteY5" fmla="*/ 314504 h 754857"/>
              <a:gd name="connsiteX6" fmla="*/ 2293 w 78585"/>
              <a:gd name="connsiteY6" fmla="*/ 416104 h 754857"/>
              <a:gd name="connsiteX7" fmla="*/ 78493 w 78585"/>
              <a:gd name="connsiteY7" fmla="*/ 179 h 75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85" h="754857">
                <a:moveTo>
                  <a:pt x="78493" y="179"/>
                </a:moveTo>
                <a:cubicBezTo>
                  <a:pt x="81139" y="9704"/>
                  <a:pt x="26105" y="400758"/>
                  <a:pt x="18168" y="473254"/>
                </a:cubicBezTo>
                <a:cubicBezTo>
                  <a:pt x="10231" y="545750"/>
                  <a:pt x="22931" y="390704"/>
                  <a:pt x="30868" y="435154"/>
                </a:cubicBezTo>
                <a:cubicBezTo>
                  <a:pt x="38805" y="479604"/>
                  <a:pt x="59972" y="701325"/>
                  <a:pt x="65793" y="739954"/>
                </a:cubicBezTo>
                <a:cubicBezTo>
                  <a:pt x="71614" y="778583"/>
                  <a:pt x="73201" y="737837"/>
                  <a:pt x="65793" y="666929"/>
                </a:cubicBezTo>
                <a:cubicBezTo>
                  <a:pt x="58385" y="596021"/>
                  <a:pt x="31926" y="356308"/>
                  <a:pt x="21343" y="314504"/>
                </a:cubicBezTo>
                <a:cubicBezTo>
                  <a:pt x="10760" y="272700"/>
                  <a:pt x="-6174" y="470079"/>
                  <a:pt x="2293" y="416104"/>
                </a:cubicBezTo>
                <a:cubicBezTo>
                  <a:pt x="10760" y="362129"/>
                  <a:pt x="75847" y="-9346"/>
                  <a:pt x="78493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1EEA1181-0AC3-2F4C-6967-6A4F72F1CAC8}"/>
              </a:ext>
            </a:extLst>
          </p:cNvPr>
          <p:cNvSpPr/>
          <p:nvPr/>
        </p:nvSpPr>
        <p:spPr>
          <a:xfrm>
            <a:off x="7331068" y="5708121"/>
            <a:ext cx="32186" cy="557361"/>
          </a:xfrm>
          <a:custGeom>
            <a:avLst/>
            <a:gdLst>
              <a:gd name="connsiteX0" fmla="*/ 15882 w 32186"/>
              <a:gd name="connsiteY0" fmla="*/ 3704 h 557361"/>
              <a:gd name="connsiteX1" fmla="*/ 9532 w 32186"/>
              <a:gd name="connsiteY1" fmla="*/ 400579 h 557361"/>
              <a:gd name="connsiteX2" fmla="*/ 28582 w 32186"/>
              <a:gd name="connsiteY2" fmla="*/ 337079 h 557361"/>
              <a:gd name="connsiteX3" fmla="*/ 7 w 32186"/>
              <a:gd name="connsiteY3" fmla="*/ 556154 h 557361"/>
              <a:gd name="connsiteX4" fmla="*/ 31757 w 32186"/>
              <a:gd name="connsiteY4" fmla="*/ 222779 h 557361"/>
              <a:gd name="connsiteX5" fmla="*/ 15882 w 32186"/>
              <a:gd name="connsiteY5" fmla="*/ 3704 h 55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86" h="557361">
                <a:moveTo>
                  <a:pt x="15882" y="3704"/>
                </a:moveTo>
                <a:cubicBezTo>
                  <a:pt x="12178" y="33337"/>
                  <a:pt x="7415" y="345017"/>
                  <a:pt x="9532" y="400579"/>
                </a:cubicBezTo>
                <a:cubicBezTo>
                  <a:pt x="11649" y="456141"/>
                  <a:pt x="30170" y="311150"/>
                  <a:pt x="28582" y="337079"/>
                </a:cubicBezTo>
                <a:cubicBezTo>
                  <a:pt x="26995" y="363008"/>
                  <a:pt x="-522" y="575204"/>
                  <a:pt x="7" y="556154"/>
                </a:cubicBezTo>
                <a:cubicBezTo>
                  <a:pt x="536" y="537104"/>
                  <a:pt x="28582" y="316441"/>
                  <a:pt x="31757" y="222779"/>
                </a:cubicBezTo>
                <a:cubicBezTo>
                  <a:pt x="34932" y="129117"/>
                  <a:pt x="19586" y="-25929"/>
                  <a:pt x="15882" y="3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D6D843EE-56B8-DBDA-56AB-E71FE7CE20E3}"/>
              </a:ext>
            </a:extLst>
          </p:cNvPr>
          <p:cNvSpPr/>
          <p:nvPr/>
        </p:nvSpPr>
        <p:spPr>
          <a:xfrm>
            <a:off x="7181710" y="5892329"/>
            <a:ext cx="168440" cy="684599"/>
          </a:xfrm>
          <a:custGeom>
            <a:avLst/>
            <a:gdLst>
              <a:gd name="connsiteX0" fmla="*/ 108090 w 168440"/>
              <a:gd name="connsiteY0" fmla="*/ 471 h 684599"/>
              <a:gd name="connsiteX1" fmla="*/ 63640 w 168440"/>
              <a:gd name="connsiteY1" fmla="*/ 435446 h 684599"/>
              <a:gd name="connsiteX2" fmla="*/ 95390 w 168440"/>
              <a:gd name="connsiteY2" fmla="*/ 352896 h 684599"/>
              <a:gd name="connsiteX3" fmla="*/ 140 w 168440"/>
              <a:gd name="connsiteY3" fmla="*/ 683096 h 684599"/>
              <a:gd name="connsiteX4" fmla="*/ 76340 w 168440"/>
              <a:gd name="connsiteY4" fmla="*/ 460846 h 684599"/>
              <a:gd name="connsiteX5" fmla="*/ 168415 w 168440"/>
              <a:gd name="connsiteY5" fmla="*/ 127471 h 684599"/>
              <a:gd name="connsiteX6" fmla="*/ 85865 w 168440"/>
              <a:gd name="connsiteY6" fmla="*/ 346546 h 684599"/>
              <a:gd name="connsiteX7" fmla="*/ 108090 w 168440"/>
              <a:gd name="connsiteY7" fmla="*/ 471 h 68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440" h="684599">
                <a:moveTo>
                  <a:pt x="108090" y="471"/>
                </a:moveTo>
                <a:cubicBezTo>
                  <a:pt x="104386" y="15288"/>
                  <a:pt x="65757" y="376709"/>
                  <a:pt x="63640" y="435446"/>
                </a:cubicBezTo>
                <a:cubicBezTo>
                  <a:pt x="61523" y="494183"/>
                  <a:pt x="105973" y="311621"/>
                  <a:pt x="95390" y="352896"/>
                </a:cubicBezTo>
                <a:cubicBezTo>
                  <a:pt x="84807" y="394171"/>
                  <a:pt x="3315" y="665104"/>
                  <a:pt x="140" y="683096"/>
                </a:cubicBezTo>
                <a:cubicBezTo>
                  <a:pt x="-3035" y="701088"/>
                  <a:pt x="48294" y="553450"/>
                  <a:pt x="76340" y="460846"/>
                </a:cubicBezTo>
                <a:cubicBezTo>
                  <a:pt x="104386" y="368242"/>
                  <a:pt x="166828" y="146521"/>
                  <a:pt x="168415" y="127471"/>
                </a:cubicBezTo>
                <a:cubicBezTo>
                  <a:pt x="170002" y="108421"/>
                  <a:pt x="97507" y="368242"/>
                  <a:pt x="85865" y="346546"/>
                </a:cubicBezTo>
                <a:cubicBezTo>
                  <a:pt x="74223" y="324850"/>
                  <a:pt x="111794" y="-14346"/>
                  <a:pt x="108090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38B72B30-C560-AA4D-265B-2505626A3A19}"/>
              </a:ext>
            </a:extLst>
          </p:cNvPr>
          <p:cNvSpPr/>
          <p:nvPr/>
        </p:nvSpPr>
        <p:spPr>
          <a:xfrm>
            <a:off x="7108685" y="6375325"/>
            <a:ext cx="117662" cy="443857"/>
          </a:xfrm>
          <a:custGeom>
            <a:avLst/>
            <a:gdLst>
              <a:gd name="connsiteX0" fmla="*/ 117615 w 117662"/>
              <a:gd name="connsiteY0" fmla="*/ 75 h 443857"/>
              <a:gd name="connsiteX1" fmla="*/ 31890 w 117662"/>
              <a:gd name="connsiteY1" fmla="*/ 206450 h 443857"/>
              <a:gd name="connsiteX2" fmla="*/ 9665 w 117662"/>
              <a:gd name="connsiteY2" fmla="*/ 441400 h 443857"/>
              <a:gd name="connsiteX3" fmla="*/ 25540 w 117662"/>
              <a:gd name="connsiteY3" fmla="*/ 314400 h 443857"/>
              <a:gd name="connsiteX4" fmla="*/ 140 w 117662"/>
              <a:gd name="connsiteY4" fmla="*/ 79450 h 443857"/>
              <a:gd name="connsiteX5" fmla="*/ 19190 w 117662"/>
              <a:gd name="connsiteY5" fmla="*/ 181050 h 443857"/>
              <a:gd name="connsiteX6" fmla="*/ 117615 w 117662"/>
              <a:gd name="connsiteY6" fmla="*/ 75 h 44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662" h="443857">
                <a:moveTo>
                  <a:pt x="117615" y="75"/>
                </a:moveTo>
                <a:cubicBezTo>
                  <a:pt x="119732" y="4308"/>
                  <a:pt x="49882" y="132896"/>
                  <a:pt x="31890" y="206450"/>
                </a:cubicBezTo>
                <a:cubicBezTo>
                  <a:pt x="13898" y="280004"/>
                  <a:pt x="10723" y="423409"/>
                  <a:pt x="9665" y="441400"/>
                </a:cubicBezTo>
                <a:cubicBezTo>
                  <a:pt x="8607" y="459391"/>
                  <a:pt x="27127" y="374725"/>
                  <a:pt x="25540" y="314400"/>
                </a:cubicBezTo>
                <a:cubicBezTo>
                  <a:pt x="23953" y="254075"/>
                  <a:pt x="1198" y="101675"/>
                  <a:pt x="140" y="79450"/>
                </a:cubicBezTo>
                <a:cubicBezTo>
                  <a:pt x="-918" y="57225"/>
                  <a:pt x="3844" y="190046"/>
                  <a:pt x="19190" y="181050"/>
                </a:cubicBezTo>
                <a:cubicBezTo>
                  <a:pt x="34536" y="172054"/>
                  <a:pt x="115498" y="-4158"/>
                  <a:pt x="117615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32A2E67A-604F-14ED-0A7B-BE86D58E8C0C}"/>
              </a:ext>
            </a:extLst>
          </p:cNvPr>
          <p:cNvSpPr/>
          <p:nvPr/>
        </p:nvSpPr>
        <p:spPr>
          <a:xfrm>
            <a:off x="6743389" y="6653760"/>
            <a:ext cx="438475" cy="649858"/>
          </a:xfrm>
          <a:custGeom>
            <a:avLst/>
            <a:gdLst>
              <a:gd name="connsiteX0" fmla="*/ 438461 w 438475"/>
              <a:gd name="connsiteY0" fmla="*/ 1040 h 649858"/>
              <a:gd name="connsiteX1" fmla="*/ 51111 w 438475"/>
              <a:gd name="connsiteY1" fmla="*/ 540790 h 649858"/>
              <a:gd name="connsiteX2" fmla="*/ 260661 w 438475"/>
              <a:gd name="connsiteY2" fmla="*/ 321715 h 649858"/>
              <a:gd name="connsiteX3" fmla="*/ 311 w 438475"/>
              <a:gd name="connsiteY3" fmla="*/ 648740 h 649858"/>
              <a:gd name="connsiteX4" fmla="*/ 324161 w 438475"/>
              <a:gd name="connsiteY4" fmla="*/ 185190 h 649858"/>
              <a:gd name="connsiteX5" fmla="*/ 165411 w 438475"/>
              <a:gd name="connsiteY5" fmla="*/ 375690 h 649858"/>
              <a:gd name="connsiteX6" fmla="*/ 336861 w 438475"/>
              <a:gd name="connsiteY6" fmla="*/ 77240 h 649858"/>
              <a:gd name="connsiteX7" fmla="*/ 66986 w 438475"/>
              <a:gd name="connsiteY7" fmla="*/ 394740 h 649858"/>
              <a:gd name="connsiteX8" fmla="*/ 438461 w 438475"/>
              <a:gd name="connsiteY8" fmla="*/ 1040 h 64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75" h="649858">
                <a:moveTo>
                  <a:pt x="438461" y="1040"/>
                </a:moveTo>
                <a:cubicBezTo>
                  <a:pt x="435815" y="25382"/>
                  <a:pt x="80744" y="487344"/>
                  <a:pt x="51111" y="540790"/>
                </a:cubicBezTo>
                <a:cubicBezTo>
                  <a:pt x="21478" y="594236"/>
                  <a:pt x="269128" y="303723"/>
                  <a:pt x="260661" y="321715"/>
                </a:cubicBezTo>
                <a:cubicBezTo>
                  <a:pt x="252194" y="339707"/>
                  <a:pt x="-10272" y="671494"/>
                  <a:pt x="311" y="648740"/>
                </a:cubicBezTo>
                <a:cubicBezTo>
                  <a:pt x="10894" y="625986"/>
                  <a:pt x="296644" y="230698"/>
                  <a:pt x="324161" y="185190"/>
                </a:cubicBezTo>
                <a:cubicBezTo>
                  <a:pt x="351678" y="139682"/>
                  <a:pt x="163294" y="393682"/>
                  <a:pt x="165411" y="375690"/>
                </a:cubicBezTo>
                <a:cubicBezTo>
                  <a:pt x="167528" y="357698"/>
                  <a:pt x="353265" y="74065"/>
                  <a:pt x="336861" y="77240"/>
                </a:cubicBezTo>
                <a:cubicBezTo>
                  <a:pt x="320457" y="80415"/>
                  <a:pt x="50582" y="402148"/>
                  <a:pt x="66986" y="394740"/>
                </a:cubicBezTo>
                <a:cubicBezTo>
                  <a:pt x="83390" y="387332"/>
                  <a:pt x="441107" y="-23302"/>
                  <a:pt x="438461" y="1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F879A808-420E-B1B4-9557-D43ACD60D72C}"/>
              </a:ext>
            </a:extLst>
          </p:cNvPr>
          <p:cNvSpPr/>
          <p:nvPr/>
        </p:nvSpPr>
        <p:spPr>
          <a:xfrm>
            <a:off x="6426405" y="7539863"/>
            <a:ext cx="72881" cy="100471"/>
          </a:xfrm>
          <a:custGeom>
            <a:avLst/>
            <a:gdLst>
              <a:gd name="connsiteX0" fmla="*/ 72820 w 72881"/>
              <a:gd name="connsiteY0" fmla="*/ 762 h 100471"/>
              <a:gd name="connsiteX1" fmla="*/ 2970 w 72881"/>
              <a:gd name="connsiteY1" fmla="*/ 99187 h 100471"/>
              <a:gd name="connsiteX2" fmla="*/ 15670 w 72881"/>
              <a:gd name="connsiteY2" fmla="*/ 54737 h 100471"/>
              <a:gd name="connsiteX3" fmla="*/ 72820 w 72881"/>
              <a:gd name="connsiteY3" fmla="*/ 762 h 10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881" h="100471">
                <a:moveTo>
                  <a:pt x="72820" y="762"/>
                </a:moveTo>
                <a:cubicBezTo>
                  <a:pt x="70703" y="8170"/>
                  <a:pt x="12495" y="90191"/>
                  <a:pt x="2970" y="99187"/>
                </a:cubicBezTo>
                <a:cubicBezTo>
                  <a:pt x="-6555" y="108183"/>
                  <a:pt x="9320" y="67437"/>
                  <a:pt x="15670" y="54737"/>
                </a:cubicBezTo>
                <a:cubicBezTo>
                  <a:pt x="22020" y="42037"/>
                  <a:pt x="74937" y="-6646"/>
                  <a:pt x="72820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B550F873-6193-FBB0-E707-9BF9226DF662}"/>
              </a:ext>
            </a:extLst>
          </p:cNvPr>
          <p:cNvSpPr/>
          <p:nvPr/>
        </p:nvSpPr>
        <p:spPr>
          <a:xfrm>
            <a:off x="5844585" y="7787314"/>
            <a:ext cx="267681" cy="141986"/>
          </a:xfrm>
          <a:custGeom>
            <a:avLst/>
            <a:gdLst>
              <a:gd name="connsiteX0" fmla="*/ 590 w 267681"/>
              <a:gd name="connsiteY0" fmla="*/ 961 h 141986"/>
              <a:gd name="connsiteX1" fmla="*/ 114890 w 267681"/>
              <a:gd name="connsiteY1" fmla="*/ 121611 h 141986"/>
              <a:gd name="connsiteX2" fmla="*/ 267290 w 267681"/>
              <a:gd name="connsiteY2" fmla="*/ 115261 h 141986"/>
              <a:gd name="connsiteX3" fmla="*/ 156165 w 267681"/>
              <a:gd name="connsiteY3" fmla="*/ 140661 h 141986"/>
              <a:gd name="connsiteX4" fmla="*/ 73615 w 267681"/>
              <a:gd name="connsiteY4" fmla="*/ 67636 h 141986"/>
              <a:gd name="connsiteX5" fmla="*/ 590 w 267681"/>
              <a:gd name="connsiteY5" fmla="*/ 961 h 14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681" h="141986">
                <a:moveTo>
                  <a:pt x="590" y="961"/>
                </a:moveTo>
                <a:cubicBezTo>
                  <a:pt x="7469" y="9957"/>
                  <a:pt x="70440" y="102561"/>
                  <a:pt x="114890" y="121611"/>
                </a:cubicBezTo>
                <a:cubicBezTo>
                  <a:pt x="159340" y="140661"/>
                  <a:pt x="260411" y="112086"/>
                  <a:pt x="267290" y="115261"/>
                </a:cubicBezTo>
                <a:cubicBezTo>
                  <a:pt x="274169" y="118436"/>
                  <a:pt x="188444" y="148598"/>
                  <a:pt x="156165" y="140661"/>
                </a:cubicBezTo>
                <a:cubicBezTo>
                  <a:pt x="123886" y="132724"/>
                  <a:pt x="98486" y="86686"/>
                  <a:pt x="73615" y="67636"/>
                </a:cubicBezTo>
                <a:cubicBezTo>
                  <a:pt x="48744" y="48586"/>
                  <a:pt x="-6289" y="-8035"/>
                  <a:pt x="590" y="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9B479EE0-A457-BEC0-E7F3-94F6EF01F21C}"/>
              </a:ext>
            </a:extLst>
          </p:cNvPr>
          <p:cNvSpPr/>
          <p:nvPr/>
        </p:nvSpPr>
        <p:spPr>
          <a:xfrm>
            <a:off x="4745411" y="7100652"/>
            <a:ext cx="600141" cy="569283"/>
          </a:xfrm>
          <a:custGeom>
            <a:avLst/>
            <a:gdLst>
              <a:gd name="connsiteX0" fmla="*/ 7564 w 600141"/>
              <a:gd name="connsiteY0" fmla="*/ 4998 h 569283"/>
              <a:gd name="connsiteX1" fmla="*/ 585414 w 600141"/>
              <a:gd name="connsiteY1" fmla="*/ 554273 h 569283"/>
              <a:gd name="connsiteX2" fmla="*/ 398089 w 600141"/>
              <a:gd name="connsiteY2" fmla="*/ 395523 h 569283"/>
              <a:gd name="connsiteX3" fmla="*/ 71064 w 600141"/>
              <a:gd name="connsiteY3" fmla="*/ 195498 h 569283"/>
              <a:gd name="connsiteX4" fmla="*/ 242514 w 600141"/>
              <a:gd name="connsiteY4" fmla="*/ 278048 h 569283"/>
              <a:gd name="connsiteX5" fmla="*/ 7564 w 600141"/>
              <a:gd name="connsiteY5" fmla="*/ 4998 h 56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141" h="569283">
                <a:moveTo>
                  <a:pt x="7564" y="4998"/>
                </a:moveTo>
                <a:cubicBezTo>
                  <a:pt x="64714" y="51035"/>
                  <a:pt x="520327" y="489186"/>
                  <a:pt x="585414" y="554273"/>
                </a:cubicBezTo>
                <a:cubicBezTo>
                  <a:pt x="650501" y="619360"/>
                  <a:pt x="483814" y="455319"/>
                  <a:pt x="398089" y="395523"/>
                </a:cubicBezTo>
                <a:cubicBezTo>
                  <a:pt x="312364" y="335727"/>
                  <a:pt x="96993" y="215077"/>
                  <a:pt x="71064" y="195498"/>
                </a:cubicBezTo>
                <a:cubicBezTo>
                  <a:pt x="45135" y="175919"/>
                  <a:pt x="249393" y="310856"/>
                  <a:pt x="242514" y="278048"/>
                </a:cubicBezTo>
                <a:cubicBezTo>
                  <a:pt x="235635" y="245240"/>
                  <a:pt x="-49586" y="-41039"/>
                  <a:pt x="7564" y="4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C8FF977C-6471-AD5A-CA6D-F3513B568B98}"/>
              </a:ext>
            </a:extLst>
          </p:cNvPr>
          <p:cNvSpPr/>
          <p:nvPr/>
        </p:nvSpPr>
        <p:spPr>
          <a:xfrm>
            <a:off x="4436749" y="6138881"/>
            <a:ext cx="179714" cy="748046"/>
          </a:xfrm>
          <a:custGeom>
            <a:avLst/>
            <a:gdLst>
              <a:gd name="connsiteX0" fmla="*/ 59051 w 179714"/>
              <a:gd name="connsiteY0" fmla="*/ 26969 h 748046"/>
              <a:gd name="connsiteX1" fmla="*/ 52701 w 179714"/>
              <a:gd name="connsiteY1" fmla="*/ 80944 h 748046"/>
              <a:gd name="connsiteX2" fmla="*/ 84451 w 179714"/>
              <a:gd name="connsiteY2" fmla="*/ 547669 h 748046"/>
              <a:gd name="connsiteX3" fmla="*/ 179701 w 179714"/>
              <a:gd name="connsiteY3" fmla="*/ 747694 h 748046"/>
              <a:gd name="connsiteX4" fmla="*/ 90801 w 179714"/>
              <a:gd name="connsiteY4" fmla="*/ 585769 h 748046"/>
              <a:gd name="connsiteX5" fmla="*/ 1901 w 179714"/>
              <a:gd name="connsiteY5" fmla="*/ 220644 h 748046"/>
              <a:gd name="connsiteX6" fmla="*/ 30476 w 179714"/>
              <a:gd name="connsiteY6" fmla="*/ 369869 h 748046"/>
              <a:gd name="connsiteX7" fmla="*/ 59051 w 179714"/>
              <a:gd name="connsiteY7" fmla="*/ 26969 h 74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714" h="748046">
                <a:moveTo>
                  <a:pt x="59051" y="26969"/>
                </a:moveTo>
                <a:cubicBezTo>
                  <a:pt x="62755" y="-21185"/>
                  <a:pt x="48468" y="-5839"/>
                  <a:pt x="52701" y="80944"/>
                </a:cubicBezTo>
                <a:cubicBezTo>
                  <a:pt x="56934" y="167727"/>
                  <a:pt x="63284" y="436544"/>
                  <a:pt x="84451" y="547669"/>
                </a:cubicBezTo>
                <a:cubicBezTo>
                  <a:pt x="105618" y="658794"/>
                  <a:pt x="178643" y="741344"/>
                  <a:pt x="179701" y="747694"/>
                </a:cubicBezTo>
                <a:cubicBezTo>
                  <a:pt x="180759" y="754044"/>
                  <a:pt x="120434" y="673611"/>
                  <a:pt x="90801" y="585769"/>
                </a:cubicBezTo>
                <a:cubicBezTo>
                  <a:pt x="61168" y="497927"/>
                  <a:pt x="11955" y="256627"/>
                  <a:pt x="1901" y="220644"/>
                </a:cubicBezTo>
                <a:cubicBezTo>
                  <a:pt x="-8153" y="184661"/>
                  <a:pt x="24655" y="402677"/>
                  <a:pt x="30476" y="369869"/>
                </a:cubicBezTo>
                <a:cubicBezTo>
                  <a:pt x="36297" y="337061"/>
                  <a:pt x="55347" y="75123"/>
                  <a:pt x="59051" y="26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7615AD1E-A7CA-B5CC-9079-07280D64F970}"/>
              </a:ext>
            </a:extLst>
          </p:cNvPr>
          <p:cNvSpPr/>
          <p:nvPr/>
        </p:nvSpPr>
        <p:spPr>
          <a:xfrm>
            <a:off x="4743449" y="6251485"/>
            <a:ext cx="147902" cy="219302"/>
          </a:xfrm>
          <a:custGeom>
            <a:avLst/>
            <a:gdLst>
              <a:gd name="connsiteX0" fmla="*/ 1 w 147902"/>
              <a:gd name="connsiteY0" fmla="*/ 90 h 219302"/>
              <a:gd name="connsiteX1" fmla="*/ 136526 w 147902"/>
              <a:gd name="connsiteY1" fmla="*/ 133440 h 219302"/>
              <a:gd name="connsiteX2" fmla="*/ 139701 w 147902"/>
              <a:gd name="connsiteY2" fmla="*/ 219165 h 219302"/>
              <a:gd name="connsiteX3" fmla="*/ 133351 w 147902"/>
              <a:gd name="connsiteY3" fmla="*/ 114390 h 219302"/>
              <a:gd name="connsiteX4" fmla="*/ 1 w 147902"/>
              <a:gd name="connsiteY4" fmla="*/ 90 h 21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02" h="219302">
                <a:moveTo>
                  <a:pt x="1" y="90"/>
                </a:moveTo>
                <a:cubicBezTo>
                  <a:pt x="530" y="3265"/>
                  <a:pt x="113243" y="96928"/>
                  <a:pt x="136526" y="133440"/>
                </a:cubicBezTo>
                <a:cubicBezTo>
                  <a:pt x="159809" y="169953"/>
                  <a:pt x="140230" y="222340"/>
                  <a:pt x="139701" y="219165"/>
                </a:cubicBezTo>
                <a:cubicBezTo>
                  <a:pt x="139172" y="215990"/>
                  <a:pt x="159809" y="150373"/>
                  <a:pt x="133351" y="114390"/>
                </a:cubicBezTo>
                <a:cubicBezTo>
                  <a:pt x="106893" y="78407"/>
                  <a:pt x="-528" y="-3085"/>
                  <a:pt x="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77279C7C-1D59-C292-54C6-154B5C84F611}"/>
              </a:ext>
            </a:extLst>
          </p:cNvPr>
          <p:cNvSpPr/>
          <p:nvPr/>
        </p:nvSpPr>
        <p:spPr>
          <a:xfrm>
            <a:off x="4870407" y="5816206"/>
            <a:ext cx="238293" cy="718188"/>
          </a:xfrm>
          <a:custGeom>
            <a:avLst/>
            <a:gdLst>
              <a:gd name="connsiteX0" fmla="*/ 43 w 238293"/>
              <a:gd name="connsiteY0" fmla="*/ 127394 h 718188"/>
              <a:gd name="connsiteX1" fmla="*/ 171493 w 238293"/>
              <a:gd name="connsiteY1" fmla="*/ 470294 h 718188"/>
              <a:gd name="connsiteX2" fmla="*/ 187368 w 238293"/>
              <a:gd name="connsiteY2" fmla="*/ 717944 h 718188"/>
              <a:gd name="connsiteX3" fmla="*/ 174668 w 238293"/>
              <a:gd name="connsiteY3" fmla="*/ 505219 h 718188"/>
              <a:gd name="connsiteX4" fmla="*/ 238168 w 238293"/>
              <a:gd name="connsiteY4" fmla="*/ 394 h 718188"/>
              <a:gd name="connsiteX5" fmla="*/ 155618 w 238293"/>
              <a:gd name="connsiteY5" fmla="*/ 416319 h 718188"/>
              <a:gd name="connsiteX6" fmla="*/ 43 w 238293"/>
              <a:gd name="connsiteY6" fmla="*/ 127394 h 71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93" h="718188">
                <a:moveTo>
                  <a:pt x="43" y="127394"/>
                </a:moveTo>
                <a:cubicBezTo>
                  <a:pt x="2689" y="136390"/>
                  <a:pt x="140272" y="371869"/>
                  <a:pt x="171493" y="470294"/>
                </a:cubicBezTo>
                <a:cubicBezTo>
                  <a:pt x="202714" y="568719"/>
                  <a:pt x="186839" y="712123"/>
                  <a:pt x="187368" y="717944"/>
                </a:cubicBezTo>
                <a:cubicBezTo>
                  <a:pt x="187897" y="723765"/>
                  <a:pt x="166201" y="624811"/>
                  <a:pt x="174668" y="505219"/>
                </a:cubicBezTo>
                <a:cubicBezTo>
                  <a:pt x="183135" y="385627"/>
                  <a:pt x="241343" y="15211"/>
                  <a:pt x="238168" y="394"/>
                </a:cubicBezTo>
                <a:cubicBezTo>
                  <a:pt x="234993" y="-14423"/>
                  <a:pt x="194247" y="392506"/>
                  <a:pt x="155618" y="416319"/>
                </a:cubicBezTo>
                <a:cubicBezTo>
                  <a:pt x="116989" y="440132"/>
                  <a:pt x="-2603" y="118398"/>
                  <a:pt x="43" y="127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BA99D5C9-B30F-C674-B693-03A5B06A607E}"/>
              </a:ext>
            </a:extLst>
          </p:cNvPr>
          <p:cNvSpPr/>
          <p:nvPr/>
        </p:nvSpPr>
        <p:spPr>
          <a:xfrm>
            <a:off x="4754014" y="5857851"/>
            <a:ext cx="65823" cy="127040"/>
          </a:xfrm>
          <a:custGeom>
            <a:avLst/>
            <a:gdLst>
              <a:gd name="connsiteX0" fmla="*/ 65636 w 65823"/>
              <a:gd name="connsiteY0" fmla="*/ 24 h 127040"/>
              <a:gd name="connsiteX1" fmla="*/ 21186 w 65823"/>
              <a:gd name="connsiteY1" fmla="*/ 53999 h 127040"/>
              <a:gd name="connsiteX2" fmla="*/ 8486 w 65823"/>
              <a:gd name="connsiteY2" fmla="*/ 127024 h 127040"/>
              <a:gd name="connsiteX3" fmla="*/ 2136 w 65823"/>
              <a:gd name="connsiteY3" fmla="*/ 60349 h 127040"/>
              <a:gd name="connsiteX4" fmla="*/ 65636 w 65823"/>
              <a:gd name="connsiteY4" fmla="*/ 24 h 12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23" h="127040">
                <a:moveTo>
                  <a:pt x="65636" y="24"/>
                </a:moveTo>
                <a:cubicBezTo>
                  <a:pt x="68811" y="-1034"/>
                  <a:pt x="30711" y="32832"/>
                  <a:pt x="21186" y="53999"/>
                </a:cubicBezTo>
                <a:cubicBezTo>
                  <a:pt x="11661" y="75166"/>
                  <a:pt x="11661" y="125966"/>
                  <a:pt x="8486" y="127024"/>
                </a:cubicBezTo>
                <a:cubicBezTo>
                  <a:pt x="5311" y="128082"/>
                  <a:pt x="-4214" y="78870"/>
                  <a:pt x="2136" y="60349"/>
                </a:cubicBezTo>
                <a:cubicBezTo>
                  <a:pt x="8486" y="41828"/>
                  <a:pt x="62461" y="1082"/>
                  <a:pt x="6563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BEC7114C-B849-3442-7C9F-0BF028CAF93E}"/>
              </a:ext>
            </a:extLst>
          </p:cNvPr>
          <p:cNvSpPr/>
          <p:nvPr/>
        </p:nvSpPr>
        <p:spPr>
          <a:xfrm>
            <a:off x="5352890" y="6054711"/>
            <a:ext cx="86132" cy="203224"/>
          </a:xfrm>
          <a:custGeom>
            <a:avLst/>
            <a:gdLst>
              <a:gd name="connsiteX0" fmla="*/ 160 w 86132"/>
              <a:gd name="connsiteY0" fmla="*/ 14 h 203224"/>
              <a:gd name="connsiteX1" fmla="*/ 63660 w 86132"/>
              <a:gd name="connsiteY1" fmla="*/ 88914 h 203224"/>
              <a:gd name="connsiteX2" fmla="*/ 35085 w 86132"/>
              <a:gd name="connsiteY2" fmla="*/ 203214 h 203224"/>
              <a:gd name="connsiteX3" fmla="*/ 85885 w 86132"/>
              <a:gd name="connsiteY3" fmla="*/ 82564 h 203224"/>
              <a:gd name="connsiteX4" fmla="*/ 160 w 86132"/>
              <a:gd name="connsiteY4" fmla="*/ 14 h 20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32" h="203224">
                <a:moveTo>
                  <a:pt x="160" y="14"/>
                </a:moveTo>
                <a:cubicBezTo>
                  <a:pt x="-3544" y="1072"/>
                  <a:pt x="57839" y="55047"/>
                  <a:pt x="63660" y="88914"/>
                </a:cubicBezTo>
                <a:cubicBezTo>
                  <a:pt x="69481" y="122781"/>
                  <a:pt x="31381" y="204272"/>
                  <a:pt x="35085" y="203214"/>
                </a:cubicBezTo>
                <a:cubicBezTo>
                  <a:pt x="38789" y="202156"/>
                  <a:pt x="90118" y="110610"/>
                  <a:pt x="85885" y="82564"/>
                </a:cubicBezTo>
                <a:cubicBezTo>
                  <a:pt x="81652" y="54518"/>
                  <a:pt x="3864" y="-1044"/>
                  <a:pt x="160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D02B19A8-B196-FE30-B4A6-354F799C459D}"/>
              </a:ext>
            </a:extLst>
          </p:cNvPr>
          <p:cNvSpPr/>
          <p:nvPr/>
        </p:nvSpPr>
        <p:spPr>
          <a:xfrm>
            <a:off x="4724265" y="6569075"/>
            <a:ext cx="51362" cy="195216"/>
          </a:xfrm>
          <a:custGeom>
            <a:avLst/>
            <a:gdLst>
              <a:gd name="connsiteX0" fmla="*/ 50935 w 51362"/>
              <a:gd name="connsiteY0" fmla="*/ 0 h 195216"/>
              <a:gd name="connsiteX1" fmla="*/ 25535 w 51362"/>
              <a:gd name="connsiteY1" fmla="*/ 92075 h 195216"/>
              <a:gd name="connsiteX2" fmla="*/ 44585 w 51362"/>
              <a:gd name="connsiteY2" fmla="*/ 193675 h 195216"/>
              <a:gd name="connsiteX3" fmla="*/ 28710 w 51362"/>
              <a:gd name="connsiteY3" fmla="*/ 149225 h 195216"/>
              <a:gd name="connsiteX4" fmla="*/ 135 w 51362"/>
              <a:gd name="connsiteY4" fmla="*/ 92075 h 195216"/>
              <a:gd name="connsiteX5" fmla="*/ 50935 w 51362"/>
              <a:gd name="connsiteY5" fmla="*/ 0 h 19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62" h="195216">
                <a:moveTo>
                  <a:pt x="50935" y="0"/>
                </a:moveTo>
                <a:cubicBezTo>
                  <a:pt x="55168" y="0"/>
                  <a:pt x="26593" y="59796"/>
                  <a:pt x="25535" y="92075"/>
                </a:cubicBezTo>
                <a:cubicBezTo>
                  <a:pt x="24477" y="124354"/>
                  <a:pt x="44056" y="184150"/>
                  <a:pt x="44585" y="193675"/>
                </a:cubicBezTo>
                <a:cubicBezTo>
                  <a:pt x="45114" y="203200"/>
                  <a:pt x="36118" y="166158"/>
                  <a:pt x="28710" y="149225"/>
                </a:cubicBezTo>
                <a:cubicBezTo>
                  <a:pt x="21302" y="132292"/>
                  <a:pt x="-1982" y="112183"/>
                  <a:pt x="135" y="92075"/>
                </a:cubicBezTo>
                <a:cubicBezTo>
                  <a:pt x="2252" y="71967"/>
                  <a:pt x="46702" y="0"/>
                  <a:pt x="509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6E5487EE-61FF-E635-2B7F-D70C40340C40}"/>
              </a:ext>
            </a:extLst>
          </p:cNvPr>
          <p:cNvSpPr/>
          <p:nvPr/>
        </p:nvSpPr>
        <p:spPr>
          <a:xfrm>
            <a:off x="4806821" y="6670099"/>
            <a:ext cx="118285" cy="394628"/>
          </a:xfrm>
          <a:custGeom>
            <a:avLst/>
            <a:gdLst>
              <a:gd name="connsiteX0" fmla="*/ 117604 w 118285"/>
              <a:gd name="connsiteY0" fmla="*/ 200601 h 394628"/>
              <a:gd name="connsiteX1" fmla="*/ 98554 w 118285"/>
              <a:gd name="connsiteY1" fmla="*/ 260926 h 394628"/>
              <a:gd name="connsiteX2" fmla="*/ 104904 w 118285"/>
              <a:gd name="connsiteY2" fmla="*/ 384751 h 394628"/>
              <a:gd name="connsiteX3" fmla="*/ 89029 w 118285"/>
              <a:gd name="connsiteY3" fmla="*/ 343476 h 394628"/>
              <a:gd name="connsiteX4" fmla="*/ 129 w 118285"/>
              <a:gd name="connsiteY4" fmla="*/ 576 h 394628"/>
              <a:gd name="connsiteX5" fmla="*/ 69979 w 118285"/>
              <a:gd name="connsiteY5" fmla="*/ 260926 h 394628"/>
              <a:gd name="connsiteX6" fmla="*/ 117604 w 118285"/>
              <a:gd name="connsiteY6" fmla="*/ 200601 h 39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85" h="394628">
                <a:moveTo>
                  <a:pt x="117604" y="200601"/>
                </a:moveTo>
                <a:cubicBezTo>
                  <a:pt x="122366" y="200601"/>
                  <a:pt x="100671" y="230234"/>
                  <a:pt x="98554" y="260926"/>
                </a:cubicBezTo>
                <a:cubicBezTo>
                  <a:pt x="96437" y="291618"/>
                  <a:pt x="106491" y="370993"/>
                  <a:pt x="104904" y="384751"/>
                </a:cubicBezTo>
                <a:cubicBezTo>
                  <a:pt x="103317" y="398509"/>
                  <a:pt x="106491" y="407505"/>
                  <a:pt x="89029" y="343476"/>
                </a:cubicBezTo>
                <a:cubicBezTo>
                  <a:pt x="71567" y="279447"/>
                  <a:pt x="3304" y="14334"/>
                  <a:pt x="129" y="576"/>
                </a:cubicBezTo>
                <a:cubicBezTo>
                  <a:pt x="-3046" y="-13182"/>
                  <a:pt x="53046" y="223355"/>
                  <a:pt x="69979" y="260926"/>
                </a:cubicBezTo>
                <a:cubicBezTo>
                  <a:pt x="86912" y="298497"/>
                  <a:pt x="112842" y="200601"/>
                  <a:pt x="117604" y="200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4DFAE9B8-2B96-7C59-D294-5A24C80CC30D}"/>
              </a:ext>
            </a:extLst>
          </p:cNvPr>
          <p:cNvSpPr/>
          <p:nvPr/>
        </p:nvSpPr>
        <p:spPr>
          <a:xfrm>
            <a:off x="5413300" y="5930895"/>
            <a:ext cx="162052" cy="305280"/>
          </a:xfrm>
          <a:custGeom>
            <a:avLst/>
            <a:gdLst>
              <a:gd name="connsiteX0" fmla="*/ 75 w 162052"/>
              <a:gd name="connsiteY0" fmla="*/ 34930 h 305280"/>
              <a:gd name="connsiteX1" fmla="*/ 117550 w 162052"/>
              <a:gd name="connsiteY1" fmla="*/ 225430 h 305280"/>
              <a:gd name="connsiteX2" fmla="*/ 133425 w 162052"/>
              <a:gd name="connsiteY2" fmla="*/ 304805 h 305280"/>
              <a:gd name="connsiteX3" fmla="*/ 142950 w 162052"/>
              <a:gd name="connsiteY3" fmla="*/ 193680 h 305280"/>
              <a:gd name="connsiteX4" fmla="*/ 162000 w 162052"/>
              <a:gd name="connsiteY4" fmla="*/ 5 h 305280"/>
              <a:gd name="connsiteX5" fmla="*/ 136600 w 162052"/>
              <a:gd name="connsiteY5" fmla="*/ 200030 h 305280"/>
              <a:gd name="connsiteX6" fmla="*/ 75 w 162052"/>
              <a:gd name="connsiteY6" fmla="*/ 34930 h 30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52" h="305280">
                <a:moveTo>
                  <a:pt x="75" y="34930"/>
                </a:moveTo>
                <a:cubicBezTo>
                  <a:pt x="-3100" y="39163"/>
                  <a:pt x="95325" y="180451"/>
                  <a:pt x="117550" y="225430"/>
                </a:cubicBezTo>
                <a:cubicBezTo>
                  <a:pt x="139775" y="270409"/>
                  <a:pt x="129192" y="310097"/>
                  <a:pt x="133425" y="304805"/>
                </a:cubicBezTo>
                <a:cubicBezTo>
                  <a:pt x="137658" y="299513"/>
                  <a:pt x="138188" y="244480"/>
                  <a:pt x="142950" y="193680"/>
                </a:cubicBezTo>
                <a:cubicBezTo>
                  <a:pt x="147712" y="142880"/>
                  <a:pt x="163058" y="-1053"/>
                  <a:pt x="162000" y="5"/>
                </a:cubicBezTo>
                <a:cubicBezTo>
                  <a:pt x="160942" y="1063"/>
                  <a:pt x="159354" y="188918"/>
                  <a:pt x="136600" y="200030"/>
                </a:cubicBezTo>
                <a:cubicBezTo>
                  <a:pt x="113846" y="211142"/>
                  <a:pt x="3250" y="30697"/>
                  <a:pt x="75" y="34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AEDB2DEA-15BB-3828-EBFD-09E8DC13F7CF}"/>
              </a:ext>
            </a:extLst>
          </p:cNvPr>
          <p:cNvSpPr/>
          <p:nvPr/>
        </p:nvSpPr>
        <p:spPr>
          <a:xfrm>
            <a:off x="4594168" y="5722600"/>
            <a:ext cx="123734" cy="603828"/>
          </a:xfrm>
          <a:custGeom>
            <a:avLst/>
            <a:gdLst>
              <a:gd name="connsiteX0" fmla="*/ 114357 w 123734"/>
              <a:gd name="connsiteY0" fmla="*/ 87650 h 603828"/>
              <a:gd name="connsiteX1" fmla="*/ 50857 w 123734"/>
              <a:gd name="connsiteY1" fmla="*/ 316250 h 603828"/>
              <a:gd name="connsiteX2" fmla="*/ 41332 w 123734"/>
              <a:gd name="connsiteY2" fmla="*/ 595650 h 603828"/>
              <a:gd name="connsiteX3" fmla="*/ 38157 w 123734"/>
              <a:gd name="connsiteY3" fmla="*/ 481350 h 603828"/>
              <a:gd name="connsiteX4" fmla="*/ 57 w 123734"/>
              <a:gd name="connsiteY4" fmla="*/ 1925 h 603828"/>
              <a:gd name="connsiteX5" fmla="*/ 31807 w 123734"/>
              <a:gd name="connsiteY5" fmla="*/ 306725 h 603828"/>
              <a:gd name="connsiteX6" fmla="*/ 114357 w 123734"/>
              <a:gd name="connsiteY6" fmla="*/ 144800 h 603828"/>
              <a:gd name="connsiteX7" fmla="*/ 114357 w 123734"/>
              <a:gd name="connsiteY7" fmla="*/ 87650 h 60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34" h="603828">
                <a:moveTo>
                  <a:pt x="114357" y="87650"/>
                </a:moveTo>
                <a:cubicBezTo>
                  <a:pt x="103774" y="116225"/>
                  <a:pt x="63028" y="231583"/>
                  <a:pt x="50857" y="316250"/>
                </a:cubicBezTo>
                <a:cubicBezTo>
                  <a:pt x="38686" y="400917"/>
                  <a:pt x="43449" y="568133"/>
                  <a:pt x="41332" y="595650"/>
                </a:cubicBezTo>
                <a:cubicBezTo>
                  <a:pt x="39215" y="623167"/>
                  <a:pt x="45036" y="580304"/>
                  <a:pt x="38157" y="481350"/>
                </a:cubicBezTo>
                <a:cubicBezTo>
                  <a:pt x="31278" y="382396"/>
                  <a:pt x="1115" y="31029"/>
                  <a:pt x="57" y="1925"/>
                </a:cubicBezTo>
                <a:cubicBezTo>
                  <a:pt x="-1001" y="-27179"/>
                  <a:pt x="12757" y="282913"/>
                  <a:pt x="31807" y="306725"/>
                </a:cubicBezTo>
                <a:cubicBezTo>
                  <a:pt x="50857" y="330537"/>
                  <a:pt x="100070" y="178137"/>
                  <a:pt x="114357" y="144800"/>
                </a:cubicBezTo>
                <a:cubicBezTo>
                  <a:pt x="128644" y="111463"/>
                  <a:pt x="124940" y="59075"/>
                  <a:pt x="114357" y="87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4072A71D-396E-312C-9CDA-A0342CC0B85F}"/>
              </a:ext>
            </a:extLst>
          </p:cNvPr>
          <p:cNvSpPr/>
          <p:nvPr/>
        </p:nvSpPr>
        <p:spPr>
          <a:xfrm>
            <a:off x="4549138" y="6336741"/>
            <a:ext cx="200342" cy="643806"/>
          </a:xfrm>
          <a:custGeom>
            <a:avLst/>
            <a:gdLst>
              <a:gd name="connsiteX0" fmla="*/ 118112 w 200342"/>
              <a:gd name="connsiteY0" fmla="*/ 175184 h 643806"/>
              <a:gd name="connsiteX1" fmla="*/ 130812 w 200342"/>
              <a:gd name="connsiteY1" fmla="*/ 410134 h 643806"/>
              <a:gd name="connsiteX2" fmla="*/ 197487 w 200342"/>
              <a:gd name="connsiteY2" fmla="*/ 632384 h 643806"/>
              <a:gd name="connsiteX3" fmla="*/ 168912 w 200342"/>
              <a:gd name="connsiteY3" fmla="*/ 546659 h 643806"/>
              <a:gd name="connsiteX4" fmla="*/ 637 w 200342"/>
              <a:gd name="connsiteY4" fmla="*/ 559 h 643806"/>
              <a:gd name="connsiteX5" fmla="*/ 111762 w 200342"/>
              <a:gd name="connsiteY5" fmla="*/ 438709 h 643806"/>
              <a:gd name="connsiteX6" fmla="*/ 118112 w 200342"/>
              <a:gd name="connsiteY6" fmla="*/ 175184 h 64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42" h="643806">
                <a:moveTo>
                  <a:pt x="118112" y="175184"/>
                </a:moveTo>
                <a:cubicBezTo>
                  <a:pt x="121287" y="170422"/>
                  <a:pt x="117583" y="333934"/>
                  <a:pt x="130812" y="410134"/>
                </a:cubicBezTo>
                <a:cubicBezTo>
                  <a:pt x="144041" y="486334"/>
                  <a:pt x="191137" y="609630"/>
                  <a:pt x="197487" y="632384"/>
                </a:cubicBezTo>
                <a:cubicBezTo>
                  <a:pt x="203837" y="655138"/>
                  <a:pt x="201720" y="651963"/>
                  <a:pt x="168912" y="546659"/>
                </a:cubicBezTo>
                <a:cubicBezTo>
                  <a:pt x="136104" y="441355"/>
                  <a:pt x="10162" y="18551"/>
                  <a:pt x="637" y="559"/>
                </a:cubicBezTo>
                <a:cubicBezTo>
                  <a:pt x="-8888" y="-17433"/>
                  <a:pt x="91125" y="404313"/>
                  <a:pt x="111762" y="438709"/>
                </a:cubicBezTo>
                <a:cubicBezTo>
                  <a:pt x="132399" y="473105"/>
                  <a:pt x="114937" y="179946"/>
                  <a:pt x="118112" y="175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728836A5-1D2A-044F-88EE-50C469690D7D}"/>
              </a:ext>
            </a:extLst>
          </p:cNvPr>
          <p:cNvSpPr/>
          <p:nvPr/>
        </p:nvSpPr>
        <p:spPr>
          <a:xfrm>
            <a:off x="5101625" y="6181241"/>
            <a:ext cx="178636" cy="695757"/>
          </a:xfrm>
          <a:custGeom>
            <a:avLst/>
            <a:gdLst>
              <a:gd name="connsiteX0" fmla="*/ 600 w 178636"/>
              <a:gd name="connsiteY0" fmla="*/ 16359 h 695757"/>
              <a:gd name="connsiteX1" fmla="*/ 57750 w 178636"/>
              <a:gd name="connsiteY1" fmla="*/ 673584 h 695757"/>
              <a:gd name="connsiteX2" fmla="*/ 41875 w 178636"/>
              <a:gd name="connsiteY2" fmla="*/ 505309 h 695757"/>
              <a:gd name="connsiteX3" fmla="*/ 178400 w 178636"/>
              <a:gd name="connsiteY3" fmla="*/ 152884 h 695757"/>
              <a:gd name="connsiteX4" fmla="*/ 73625 w 178636"/>
              <a:gd name="connsiteY4" fmla="*/ 378309 h 695757"/>
              <a:gd name="connsiteX5" fmla="*/ 29175 w 178636"/>
              <a:gd name="connsiteY5" fmla="*/ 213209 h 695757"/>
              <a:gd name="connsiteX6" fmla="*/ 600 w 178636"/>
              <a:gd name="connsiteY6" fmla="*/ 16359 h 69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636" h="695757">
                <a:moveTo>
                  <a:pt x="600" y="16359"/>
                </a:moveTo>
                <a:cubicBezTo>
                  <a:pt x="5362" y="93088"/>
                  <a:pt x="50871" y="592092"/>
                  <a:pt x="57750" y="673584"/>
                </a:cubicBezTo>
                <a:cubicBezTo>
                  <a:pt x="64629" y="755076"/>
                  <a:pt x="21767" y="592092"/>
                  <a:pt x="41875" y="505309"/>
                </a:cubicBezTo>
                <a:cubicBezTo>
                  <a:pt x="61983" y="418526"/>
                  <a:pt x="173108" y="174050"/>
                  <a:pt x="178400" y="152884"/>
                </a:cubicBezTo>
                <a:cubicBezTo>
                  <a:pt x="183692" y="131718"/>
                  <a:pt x="98496" y="368255"/>
                  <a:pt x="73625" y="378309"/>
                </a:cubicBezTo>
                <a:cubicBezTo>
                  <a:pt x="48754" y="388363"/>
                  <a:pt x="37642" y="271946"/>
                  <a:pt x="29175" y="213209"/>
                </a:cubicBezTo>
                <a:cubicBezTo>
                  <a:pt x="20708" y="154472"/>
                  <a:pt x="-4162" y="-60370"/>
                  <a:pt x="600" y="16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C4EA0D8E-8E3D-0F09-2571-D25397130924}"/>
              </a:ext>
            </a:extLst>
          </p:cNvPr>
          <p:cNvSpPr/>
          <p:nvPr/>
        </p:nvSpPr>
        <p:spPr>
          <a:xfrm>
            <a:off x="5210169" y="6067420"/>
            <a:ext cx="130473" cy="314626"/>
          </a:xfrm>
          <a:custGeom>
            <a:avLst/>
            <a:gdLst>
              <a:gd name="connsiteX0" fmla="*/ 6 w 130473"/>
              <a:gd name="connsiteY0" fmla="*/ 73030 h 314626"/>
              <a:gd name="connsiteX1" fmla="*/ 53981 w 130473"/>
              <a:gd name="connsiteY1" fmla="*/ 212730 h 314626"/>
              <a:gd name="connsiteX2" fmla="*/ 38106 w 130473"/>
              <a:gd name="connsiteY2" fmla="*/ 314330 h 314626"/>
              <a:gd name="connsiteX3" fmla="*/ 76206 w 130473"/>
              <a:gd name="connsiteY3" fmla="*/ 180980 h 314626"/>
              <a:gd name="connsiteX4" fmla="*/ 130181 w 130473"/>
              <a:gd name="connsiteY4" fmla="*/ 5 h 314626"/>
              <a:gd name="connsiteX5" fmla="*/ 50806 w 130473"/>
              <a:gd name="connsiteY5" fmla="*/ 174630 h 314626"/>
              <a:gd name="connsiteX6" fmla="*/ 6 w 130473"/>
              <a:gd name="connsiteY6" fmla="*/ 73030 h 31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73" h="314626">
                <a:moveTo>
                  <a:pt x="6" y="73030"/>
                </a:moveTo>
                <a:cubicBezTo>
                  <a:pt x="535" y="79380"/>
                  <a:pt x="47631" y="172513"/>
                  <a:pt x="53981" y="212730"/>
                </a:cubicBezTo>
                <a:cubicBezTo>
                  <a:pt x="60331" y="252947"/>
                  <a:pt x="34402" y="319622"/>
                  <a:pt x="38106" y="314330"/>
                </a:cubicBezTo>
                <a:cubicBezTo>
                  <a:pt x="41810" y="309038"/>
                  <a:pt x="60860" y="233368"/>
                  <a:pt x="76206" y="180980"/>
                </a:cubicBezTo>
                <a:cubicBezTo>
                  <a:pt x="91552" y="128593"/>
                  <a:pt x="134414" y="1063"/>
                  <a:pt x="130181" y="5"/>
                </a:cubicBezTo>
                <a:cubicBezTo>
                  <a:pt x="125948" y="-1053"/>
                  <a:pt x="71973" y="158226"/>
                  <a:pt x="50806" y="174630"/>
                </a:cubicBezTo>
                <a:cubicBezTo>
                  <a:pt x="29639" y="191034"/>
                  <a:pt x="-523" y="66680"/>
                  <a:pt x="6" y="73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33C916DB-822B-CB41-6B5D-7A4653D387E6}"/>
              </a:ext>
            </a:extLst>
          </p:cNvPr>
          <p:cNvSpPr/>
          <p:nvPr/>
        </p:nvSpPr>
        <p:spPr>
          <a:xfrm>
            <a:off x="5215202" y="6317788"/>
            <a:ext cx="233605" cy="455573"/>
          </a:xfrm>
          <a:custGeom>
            <a:avLst/>
            <a:gdLst>
              <a:gd name="connsiteX0" fmla="*/ 233098 w 233605"/>
              <a:gd name="connsiteY0" fmla="*/ 462 h 455573"/>
              <a:gd name="connsiteX1" fmla="*/ 115623 w 233605"/>
              <a:gd name="connsiteY1" fmla="*/ 156037 h 455573"/>
              <a:gd name="connsiteX2" fmla="*/ 77523 w 233605"/>
              <a:gd name="connsiteY2" fmla="*/ 238587 h 455573"/>
              <a:gd name="connsiteX3" fmla="*/ 1323 w 233605"/>
              <a:gd name="connsiteY3" fmla="*/ 454487 h 455573"/>
              <a:gd name="connsiteX4" fmla="*/ 36248 w 233605"/>
              <a:gd name="connsiteY4" fmla="*/ 308437 h 455573"/>
              <a:gd name="connsiteX5" fmla="*/ 125148 w 233605"/>
              <a:gd name="connsiteY5" fmla="*/ 13162 h 455573"/>
              <a:gd name="connsiteX6" fmla="*/ 64823 w 233605"/>
              <a:gd name="connsiteY6" fmla="*/ 210012 h 455573"/>
              <a:gd name="connsiteX7" fmla="*/ 233098 w 233605"/>
              <a:gd name="connsiteY7" fmla="*/ 462 h 455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605" h="455573">
                <a:moveTo>
                  <a:pt x="233098" y="462"/>
                </a:moveTo>
                <a:cubicBezTo>
                  <a:pt x="241565" y="-8534"/>
                  <a:pt x="141552" y="116350"/>
                  <a:pt x="115623" y="156037"/>
                </a:cubicBezTo>
                <a:cubicBezTo>
                  <a:pt x="89694" y="195724"/>
                  <a:pt x="96573" y="188845"/>
                  <a:pt x="77523" y="238587"/>
                </a:cubicBezTo>
                <a:cubicBezTo>
                  <a:pt x="58473" y="288329"/>
                  <a:pt x="8202" y="442845"/>
                  <a:pt x="1323" y="454487"/>
                </a:cubicBezTo>
                <a:cubicBezTo>
                  <a:pt x="-5556" y="466129"/>
                  <a:pt x="15611" y="381991"/>
                  <a:pt x="36248" y="308437"/>
                </a:cubicBezTo>
                <a:cubicBezTo>
                  <a:pt x="56885" y="234883"/>
                  <a:pt x="120385" y="29566"/>
                  <a:pt x="125148" y="13162"/>
                </a:cubicBezTo>
                <a:cubicBezTo>
                  <a:pt x="129911" y="-3242"/>
                  <a:pt x="50535" y="207895"/>
                  <a:pt x="64823" y="210012"/>
                </a:cubicBezTo>
                <a:cubicBezTo>
                  <a:pt x="79110" y="212129"/>
                  <a:pt x="224631" y="9458"/>
                  <a:pt x="233098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2E4E6F25-12D0-9517-AB09-4CD6B4CE03C3}"/>
              </a:ext>
            </a:extLst>
          </p:cNvPr>
          <p:cNvSpPr/>
          <p:nvPr/>
        </p:nvSpPr>
        <p:spPr>
          <a:xfrm>
            <a:off x="5218980" y="5897436"/>
            <a:ext cx="123691" cy="129711"/>
          </a:xfrm>
          <a:custGeom>
            <a:avLst/>
            <a:gdLst>
              <a:gd name="connsiteX0" fmla="*/ 720 w 123691"/>
              <a:gd name="connsiteY0" fmla="*/ 1714 h 129711"/>
              <a:gd name="connsiteX1" fmla="*/ 121370 w 123691"/>
              <a:gd name="connsiteY1" fmla="*/ 128714 h 129711"/>
              <a:gd name="connsiteX2" fmla="*/ 73745 w 123691"/>
              <a:gd name="connsiteY2" fmla="*/ 58864 h 129711"/>
              <a:gd name="connsiteX3" fmla="*/ 720 w 123691"/>
              <a:gd name="connsiteY3" fmla="*/ 1714 h 12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691" h="129711">
                <a:moveTo>
                  <a:pt x="720" y="1714"/>
                </a:moveTo>
                <a:cubicBezTo>
                  <a:pt x="8658" y="13356"/>
                  <a:pt x="109199" y="119189"/>
                  <a:pt x="121370" y="128714"/>
                </a:cubicBezTo>
                <a:cubicBezTo>
                  <a:pt x="133541" y="138239"/>
                  <a:pt x="94912" y="76856"/>
                  <a:pt x="73745" y="58864"/>
                </a:cubicBezTo>
                <a:cubicBezTo>
                  <a:pt x="52578" y="40872"/>
                  <a:pt x="-7218" y="-9928"/>
                  <a:pt x="720" y="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5696EF4D-A6C1-0582-700D-36C0F86957CA}"/>
              </a:ext>
            </a:extLst>
          </p:cNvPr>
          <p:cNvSpPr/>
          <p:nvPr/>
        </p:nvSpPr>
        <p:spPr>
          <a:xfrm>
            <a:off x="4895514" y="5768520"/>
            <a:ext cx="124792" cy="261229"/>
          </a:xfrm>
          <a:custGeom>
            <a:avLst/>
            <a:gdLst>
              <a:gd name="connsiteX0" fmla="*/ 336 w 124792"/>
              <a:gd name="connsiteY0" fmla="*/ 455 h 261229"/>
              <a:gd name="connsiteX1" fmla="*/ 120986 w 124792"/>
              <a:gd name="connsiteY1" fmla="*/ 251280 h 261229"/>
              <a:gd name="connsiteX2" fmla="*/ 86061 w 124792"/>
              <a:gd name="connsiteY2" fmla="*/ 190955 h 261229"/>
              <a:gd name="connsiteX3" fmla="*/ 336 w 124792"/>
              <a:gd name="connsiteY3" fmla="*/ 455 h 26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792" h="261229">
                <a:moveTo>
                  <a:pt x="336" y="455"/>
                </a:moveTo>
                <a:cubicBezTo>
                  <a:pt x="6157" y="10509"/>
                  <a:pt x="106699" y="219530"/>
                  <a:pt x="120986" y="251280"/>
                </a:cubicBezTo>
                <a:cubicBezTo>
                  <a:pt x="135274" y="283030"/>
                  <a:pt x="106169" y="232230"/>
                  <a:pt x="86061" y="190955"/>
                </a:cubicBezTo>
                <a:cubicBezTo>
                  <a:pt x="65953" y="149680"/>
                  <a:pt x="-5485" y="-9599"/>
                  <a:pt x="336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6DD3BA31-0526-E2D7-284D-6DB511EFCF69}"/>
              </a:ext>
            </a:extLst>
          </p:cNvPr>
          <p:cNvSpPr/>
          <p:nvPr/>
        </p:nvSpPr>
        <p:spPr>
          <a:xfrm>
            <a:off x="5365093" y="5734050"/>
            <a:ext cx="277047" cy="117475"/>
          </a:xfrm>
          <a:custGeom>
            <a:avLst/>
            <a:gdLst>
              <a:gd name="connsiteX0" fmla="*/ 3832 w 277047"/>
              <a:gd name="connsiteY0" fmla="*/ 117475 h 117475"/>
              <a:gd name="connsiteX1" fmla="*/ 153057 w 277047"/>
              <a:gd name="connsiteY1" fmla="*/ 50800 h 117475"/>
              <a:gd name="connsiteX2" fmla="*/ 276882 w 277047"/>
              <a:gd name="connsiteY2" fmla="*/ 63500 h 117475"/>
              <a:gd name="connsiteX3" fmla="*/ 175282 w 277047"/>
              <a:gd name="connsiteY3" fmla="*/ 50800 h 117475"/>
              <a:gd name="connsiteX4" fmla="*/ 657 w 277047"/>
              <a:gd name="connsiteY4" fmla="*/ 0 h 117475"/>
              <a:gd name="connsiteX5" fmla="*/ 111782 w 277047"/>
              <a:gd name="connsiteY5" fmla="*/ 50800 h 117475"/>
              <a:gd name="connsiteX6" fmla="*/ 3832 w 277047"/>
              <a:gd name="connsiteY6" fmla="*/ 117475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47" h="117475">
                <a:moveTo>
                  <a:pt x="3832" y="117475"/>
                </a:moveTo>
                <a:cubicBezTo>
                  <a:pt x="10711" y="117475"/>
                  <a:pt x="107549" y="59796"/>
                  <a:pt x="153057" y="50800"/>
                </a:cubicBezTo>
                <a:cubicBezTo>
                  <a:pt x="198565" y="41804"/>
                  <a:pt x="273178" y="63500"/>
                  <a:pt x="276882" y="63500"/>
                </a:cubicBezTo>
                <a:cubicBezTo>
                  <a:pt x="280586" y="63500"/>
                  <a:pt x="221319" y="61383"/>
                  <a:pt x="175282" y="50800"/>
                </a:cubicBezTo>
                <a:cubicBezTo>
                  <a:pt x="129245" y="40217"/>
                  <a:pt x="11240" y="0"/>
                  <a:pt x="657" y="0"/>
                </a:cubicBezTo>
                <a:cubicBezTo>
                  <a:pt x="-9926" y="0"/>
                  <a:pt x="110724" y="31221"/>
                  <a:pt x="111782" y="50800"/>
                </a:cubicBezTo>
                <a:cubicBezTo>
                  <a:pt x="112840" y="70379"/>
                  <a:pt x="-3047" y="117475"/>
                  <a:pt x="3832" y="117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43841EA0-2EDF-3051-B1DD-B4020E43BB82}"/>
              </a:ext>
            </a:extLst>
          </p:cNvPr>
          <p:cNvSpPr/>
          <p:nvPr/>
        </p:nvSpPr>
        <p:spPr>
          <a:xfrm>
            <a:off x="4133357" y="6264670"/>
            <a:ext cx="1052307" cy="1368960"/>
          </a:xfrm>
          <a:custGeom>
            <a:avLst/>
            <a:gdLst>
              <a:gd name="connsiteX0" fmla="*/ 32243 w 1052307"/>
              <a:gd name="connsiteY0" fmla="*/ 2780 h 1368960"/>
              <a:gd name="connsiteX1" fmla="*/ 244968 w 1052307"/>
              <a:gd name="connsiteY1" fmla="*/ 593330 h 1368960"/>
              <a:gd name="connsiteX2" fmla="*/ 235443 w 1052307"/>
              <a:gd name="connsiteY2" fmla="*/ 491730 h 1368960"/>
              <a:gd name="connsiteX3" fmla="*/ 406893 w 1052307"/>
              <a:gd name="connsiteY3" fmla="*/ 875905 h 1368960"/>
              <a:gd name="connsiteX4" fmla="*/ 406893 w 1052307"/>
              <a:gd name="connsiteY4" fmla="*/ 815580 h 1368960"/>
              <a:gd name="connsiteX5" fmla="*/ 556118 w 1052307"/>
              <a:gd name="connsiteY5" fmla="*/ 993380 h 1368960"/>
              <a:gd name="connsiteX6" fmla="*/ 549768 w 1052307"/>
              <a:gd name="connsiteY6" fmla="*/ 955280 h 1368960"/>
              <a:gd name="connsiteX7" fmla="*/ 784718 w 1052307"/>
              <a:gd name="connsiteY7" fmla="*/ 1187055 h 1368960"/>
              <a:gd name="connsiteX8" fmla="*/ 775193 w 1052307"/>
              <a:gd name="connsiteY8" fmla="*/ 1139430 h 1368960"/>
              <a:gd name="connsiteX9" fmla="*/ 1051418 w 1052307"/>
              <a:gd name="connsiteY9" fmla="*/ 1368030 h 1368960"/>
              <a:gd name="connsiteX10" fmla="*/ 838693 w 1052307"/>
              <a:gd name="connsiteY10" fmla="*/ 1196580 h 1368960"/>
              <a:gd name="connsiteX11" fmla="*/ 219568 w 1052307"/>
              <a:gd name="connsiteY11" fmla="*/ 666355 h 1368960"/>
              <a:gd name="connsiteX12" fmla="*/ 270368 w 1052307"/>
              <a:gd name="connsiteY12" fmla="*/ 739380 h 1368960"/>
              <a:gd name="connsiteX13" fmla="*/ 168768 w 1052307"/>
              <a:gd name="connsiteY13" fmla="*/ 459980 h 1368960"/>
              <a:gd name="connsiteX14" fmla="*/ 493 w 1052307"/>
              <a:gd name="connsiteY14" fmla="*/ 161530 h 1368960"/>
              <a:gd name="connsiteX15" fmla="*/ 114793 w 1052307"/>
              <a:gd name="connsiteY15" fmla="*/ 361555 h 1368960"/>
              <a:gd name="connsiteX16" fmla="*/ 32243 w 1052307"/>
              <a:gd name="connsiteY16" fmla="*/ 2780 h 13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2307" h="1368960">
                <a:moveTo>
                  <a:pt x="32243" y="2780"/>
                </a:moveTo>
                <a:cubicBezTo>
                  <a:pt x="53939" y="41409"/>
                  <a:pt x="211101" y="511838"/>
                  <a:pt x="244968" y="593330"/>
                </a:cubicBezTo>
                <a:cubicBezTo>
                  <a:pt x="278835" y="674822"/>
                  <a:pt x="208456" y="444634"/>
                  <a:pt x="235443" y="491730"/>
                </a:cubicBezTo>
                <a:cubicBezTo>
                  <a:pt x="262430" y="538826"/>
                  <a:pt x="378318" y="821930"/>
                  <a:pt x="406893" y="875905"/>
                </a:cubicBezTo>
                <a:cubicBezTo>
                  <a:pt x="435468" y="929880"/>
                  <a:pt x="382022" y="796001"/>
                  <a:pt x="406893" y="815580"/>
                </a:cubicBezTo>
                <a:cubicBezTo>
                  <a:pt x="431764" y="835159"/>
                  <a:pt x="532306" y="970097"/>
                  <a:pt x="556118" y="993380"/>
                </a:cubicBezTo>
                <a:cubicBezTo>
                  <a:pt x="579931" y="1016663"/>
                  <a:pt x="511668" y="923001"/>
                  <a:pt x="549768" y="955280"/>
                </a:cubicBezTo>
                <a:cubicBezTo>
                  <a:pt x="587868" y="987559"/>
                  <a:pt x="747147" y="1156363"/>
                  <a:pt x="784718" y="1187055"/>
                </a:cubicBezTo>
                <a:cubicBezTo>
                  <a:pt x="822289" y="1217747"/>
                  <a:pt x="730743" y="1109268"/>
                  <a:pt x="775193" y="1139430"/>
                </a:cubicBezTo>
                <a:cubicBezTo>
                  <a:pt x="819643" y="1169592"/>
                  <a:pt x="1040835" y="1358505"/>
                  <a:pt x="1051418" y="1368030"/>
                </a:cubicBezTo>
                <a:cubicBezTo>
                  <a:pt x="1062001" y="1377555"/>
                  <a:pt x="977335" y="1313526"/>
                  <a:pt x="838693" y="1196580"/>
                </a:cubicBezTo>
                <a:cubicBezTo>
                  <a:pt x="700051" y="1079634"/>
                  <a:pt x="314289" y="742555"/>
                  <a:pt x="219568" y="666355"/>
                </a:cubicBezTo>
                <a:cubicBezTo>
                  <a:pt x="124847" y="590155"/>
                  <a:pt x="278835" y="773776"/>
                  <a:pt x="270368" y="739380"/>
                </a:cubicBezTo>
                <a:cubicBezTo>
                  <a:pt x="261901" y="704984"/>
                  <a:pt x="213747" y="556288"/>
                  <a:pt x="168768" y="459980"/>
                </a:cubicBezTo>
                <a:cubicBezTo>
                  <a:pt x="123789" y="363672"/>
                  <a:pt x="9489" y="177934"/>
                  <a:pt x="493" y="161530"/>
                </a:cubicBezTo>
                <a:cubicBezTo>
                  <a:pt x="-8503" y="145126"/>
                  <a:pt x="108443" y="382722"/>
                  <a:pt x="114793" y="361555"/>
                </a:cubicBezTo>
                <a:cubicBezTo>
                  <a:pt x="121143" y="340388"/>
                  <a:pt x="10547" y="-35849"/>
                  <a:pt x="32243" y="2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A1E89580-9EA9-36E4-4FAE-3CBB54662B53}"/>
              </a:ext>
            </a:extLst>
          </p:cNvPr>
          <p:cNvSpPr/>
          <p:nvPr/>
        </p:nvSpPr>
        <p:spPr>
          <a:xfrm>
            <a:off x="4080322" y="5673654"/>
            <a:ext cx="123905" cy="865807"/>
          </a:xfrm>
          <a:custGeom>
            <a:avLst/>
            <a:gdLst>
              <a:gd name="connsiteX0" fmla="*/ 123378 w 123905"/>
              <a:gd name="connsiteY0" fmla="*/ 71 h 865807"/>
              <a:gd name="connsiteX1" fmla="*/ 56703 w 123905"/>
              <a:gd name="connsiteY1" fmla="*/ 425521 h 865807"/>
              <a:gd name="connsiteX2" fmla="*/ 56703 w 123905"/>
              <a:gd name="connsiteY2" fmla="*/ 857321 h 865807"/>
              <a:gd name="connsiteX3" fmla="*/ 40828 w 123905"/>
              <a:gd name="connsiteY3" fmla="*/ 660471 h 865807"/>
              <a:gd name="connsiteX4" fmla="*/ 2728 w 123905"/>
              <a:gd name="connsiteY4" fmla="*/ 50871 h 865807"/>
              <a:gd name="connsiteX5" fmla="*/ 15428 w 123905"/>
              <a:gd name="connsiteY5" fmla="*/ 457271 h 865807"/>
              <a:gd name="connsiteX6" fmla="*/ 123378 w 123905"/>
              <a:gd name="connsiteY6" fmla="*/ 71 h 86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905" h="865807">
                <a:moveTo>
                  <a:pt x="123378" y="71"/>
                </a:moveTo>
                <a:cubicBezTo>
                  <a:pt x="130257" y="-5221"/>
                  <a:pt x="67815" y="282646"/>
                  <a:pt x="56703" y="425521"/>
                </a:cubicBezTo>
                <a:cubicBezTo>
                  <a:pt x="45591" y="568396"/>
                  <a:pt x="59349" y="818163"/>
                  <a:pt x="56703" y="857321"/>
                </a:cubicBezTo>
                <a:cubicBezTo>
                  <a:pt x="54057" y="896479"/>
                  <a:pt x="49824" y="794879"/>
                  <a:pt x="40828" y="660471"/>
                </a:cubicBezTo>
                <a:cubicBezTo>
                  <a:pt x="31832" y="526063"/>
                  <a:pt x="6961" y="84738"/>
                  <a:pt x="2728" y="50871"/>
                </a:cubicBezTo>
                <a:cubicBezTo>
                  <a:pt x="-1505" y="17004"/>
                  <a:pt x="-3093" y="458858"/>
                  <a:pt x="15428" y="457271"/>
                </a:cubicBezTo>
                <a:cubicBezTo>
                  <a:pt x="33949" y="455684"/>
                  <a:pt x="116499" y="5363"/>
                  <a:pt x="123378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BF3ED030-25A4-BE2B-CECE-5422B7DB6285}"/>
              </a:ext>
            </a:extLst>
          </p:cNvPr>
          <p:cNvSpPr/>
          <p:nvPr/>
        </p:nvSpPr>
        <p:spPr>
          <a:xfrm>
            <a:off x="4440199" y="5606286"/>
            <a:ext cx="217546" cy="690772"/>
          </a:xfrm>
          <a:custGeom>
            <a:avLst/>
            <a:gdLst>
              <a:gd name="connsiteX0" fmla="*/ 217526 w 217546"/>
              <a:gd name="connsiteY0" fmla="*/ 764 h 690772"/>
              <a:gd name="connsiteX1" fmla="*/ 23851 w 217546"/>
              <a:gd name="connsiteY1" fmla="*/ 394464 h 690772"/>
              <a:gd name="connsiteX2" fmla="*/ 4801 w 217546"/>
              <a:gd name="connsiteY2" fmla="*/ 686564 h 690772"/>
              <a:gd name="connsiteX3" fmla="*/ 4801 w 217546"/>
              <a:gd name="connsiteY3" fmla="*/ 537339 h 690772"/>
              <a:gd name="connsiteX4" fmla="*/ 58776 w 217546"/>
              <a:gd name="connsiteY4" fmla="*/ 134114 h 690772"/>
              <a:gd name="connsiteX5" fmla="*/ 36551 w 217546"/>
              <a:gd name="connsiteY5" fmla="*/ 289689 h 690772"/>
              <a:gd name="connsiteX6" fmla="*/ 217526 w 217546"/>
              <a:gd name="connsiteY6" fmla="*/ 764 h 69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546" h="690772">
                <a:moveTo>
                  <a:pt x="217526" y="764"/>
                </a:moveTo>
                <a:cubicBezTo>
                  <a:pt x="215409" y="18226"/>
                  <a:pt x="59305" y="280164"/>
                  <a:pt x="23851" y="394464"/>
                </a:cubicBezTo>
                <a:cubicBezTo>
                  <a:pt x="-11603" y="508764"/>
                  <a:pt x="7976" y="662752"/>
                  <a:pt x="4801" y="686564"/>
                </a:cubicBezTo>
                <a:cubicBezTo>
                  <a:pt x="1626" y="710377"/>
                  <a:pt x="-4195" y="629414"/>
                  <a:pt x="4801" y="537339"/>
                </a:cubicBezTo>
                <a:cubicBezTo>
                  <a:pt x="13797" y="445264"/>
                  <a:pt x="53484" y="175389"/>
                  <a:pt x="58776" y="134114"/>
                </a:cubicBezTo>
                <a:cubicBezTo>
                  <a:pt x="64068" y="92839"/>
                  <a:pt x="12209" y="308739"/>
                  <a:pt x="36551" y="289689"/>
                </a:cubicBezTo>
                <a:cubicBezTo>
                  <a:pt x="60893" y="270639"/>
                  <a:pt x="219643" y="-16698"/>
                  <a:pt x="217526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6144038D-001B-76FA-35AA-DFA4494707F7}"/>
              </a:ext>
            </a:extLst>
          </p:cNvPr>
          <p:cNvSpPr/>
          <p:nvPr/>
        </p:nvSpPr>
        <p:spPr>
          <a:xfrm>
            <a:off x="5628856" y="5717455"/>
            <a:ext cx="318378" cy="544583"/>
          </a:xfrm>
          <a:custGeom>
            <a:avLst/>
            <a:gdLst>
              <a:gd name="connsiteX0" fmla="*/ 92494 w 318378"/>
              <a:gd name="connsiteY0" fmla="*/ 216620 h 544583"/>
              <a:gd name="connsiteX1" fmla="*/ 86144 w 318378"/>
              <a:gd name="connsiteY1" fmla="*/ 384895 h 544583"/>
              <a:gd name="connsiteX2" fmla="*/ 419 w 318378"/>
              <a:gd name="connsiteY2" fmla="*/ 543645 h 544583"/>
              <a:gd name="connsiteX3" fmla="*/ 51219 w 318378"/>
              <a:gd name="connsiteY3" fmla="*/ 454745 h 544583"/>
              <a:gd name="connsiteX4" fmla="*/ 317919 w 318378"/>
              <a:gd name="connsiteY4" fmla="*/ 720 h 544583"/>
              <a:gd name="connsiteX5" fmla="*/ 114719 w 318378"/>
              <a:gd name="connsiteY5" fmla="*/ 346795 h 544583"/>
              <a:gd name="connsiteX6" fmla="*/ 92494 w 318378"/>
              <a:gd name="connsiteY6" fmla="*/ 216620 h 54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378" h="544583">
                <a:moveTo>
                  <a:pt x="92494" y="216620"/>
                </a:moveTo>
                <a:cubicBezTo>
                  <a:pt x="87732" y="222970"/>
                  <a:pt x="101490" y="330391"/>
                  <a:pt x="86144" y="384895"/>
                </a:cubicBezTo>
                <a:cubicBezTo>
                  <a:pt x="70798" y="439399"/>
                  <a:pt x="6240" y="532003"/>
                  <a:pt x="419" y="543645"/>
                </a:cubicBezTo>
                <a:cubicBezTo>
                  <a:pt x="-5402" y="555287"/>
                  <a:pt x="51219" y="454745"/>
                  <a:pt x="51219" y="454745"/>
                </a:cubicBezTo>
                <a:lnTo>
                  <a:pt x="317919" y="720"/>
                </a:lnTo>
                <a:cubicBezTo>
                  <a:pt x="328502" y="-17272"/>
                  <a:pt x="153348" y="307108"/>
                  <a:pt x="114719" y="346795"/>
                </a:cubicBezTo>
                <a:cubicBezTo>
                  <a:pt x="76090" y="386482"/>
                  <a:pt x="97256" y="210270"/>
                  <a:pt x="92494" y="216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6814F4CA-2E66-3E08-9CA2-53130C745016}"/>
              </a:ext>
            </a:extLst>
          </p:cNvPr>
          <p:cNvSpPr/>
          <p:nvPr/>
        </p:nvSpPr>
        <p:spPr>
          <a:xfrm>
            <a:off x="7084663" y="5882894"/>
            <a:ext cx="109900" cy="507398"/>
          </a:xfrm>
          <a:custGeom>
            <a:avLst/>
            <a:gdLst>
              <a:gd name="connsiteX0" fmla="*/ 109887 w 109900"/>
              <a:gd name="connsiteY0" fmla="*/ 114681 h 507398"/>
              <a:gd name="connsiteX1" fmla="*/ 30512 w 109900"/>
              <a:gd name="connsiteY1" fmla="*/ 276606 h 507398"/>
              <a:gd name="connsiteX2" fmla="*/ 5112 w 109900"/>
              <a:gd name="connsiteY2" fmla="*/ 498856 h 507398"/>
              <a:gd name="connsiteX3" fmla="*/ 5112 w 109900"/>
              <a:gd name="connsiteY3" fmla="*/ 416306 h 507398"/>
              <a:gd name="connsiteX4" fmla="*/ 59087 w 109900"/>
              <a:gd name="connsiteY4" fmla="*/ 3556 h 507398"/>
              <a:gd name="connsiteX5" fmla="*/ 24162 w 109900"/>
              <a:gd name="connsiteY5" fmla="*/ 213106 h 507398"/>
              <a:gd name="connsiteX6" fmla="*/ 109887 w 109900"/>
              <a:gd name="connsiteY6" fmla="*/ 114681 h 50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00" h="507398">
                <a:moveTo>
                  <a:pt x="109887" y="114681"/>
                </a:moveTo>
                <a:cubicBezTo>
                  <a:pt x="110945" y="125264"/>
                  <a:pt x="47974" y="212577"/>
                  <a:pt x="30512" y="276606"/>
                </a:cubicBezTo>
                <a:cubicBezTo>
                  <a:pt x="13050" y="340635"/>
                  <a:pt x="9345" y="475573"/>
                  <a:pt x="5112" y="498856"/>
                </a:cubicBezTo>
                <a:cubicBezTo>
                  <a:pt x="879" y="522139"/>
                  <a:pt x="-3884" y="498856"/>
                  <a:pt x="5112" y="416306"/>
                </a:cubicBezTo>
                <a:cubicBezTo>
                  <a:pt x="14108" y="333756"/>
                  <a:pt x="55912" y="37423"/>
                  <a:pt x="59087" y="3556"/>
                </a:cubicBezTo>
                <a:cubicBezTo>
                  <a:pt x="62262" y="-30311"/>
                  <a:pt x="19400" y="188235"/>
                  <a:pt x="24162" y="213106"/>
                </a:cubicBezTo>
                <a:cubicBezTo>
                  <a:pt x="28924" y="237977"/>
                  <a:pt x="108829" y="104098"/>
                  <a:pt x="109887" y="114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93488A20-AF3B-3342-E33B-A555F73153B4}"/>
              </a:ext>
            </a:extLst>
          </p:cNvPr>
          <p:cNvSpPr/>
          <p:nvPr/>
        </p:nvSpPr>
        <p:spPr>
          <a:xfrm>
            <a:off x="6988170" y="5981383"/>
            <a:ext cx="92105" cy="400514"/>
          </a:xfrm>
          <a:custGeom>
            <a:avLst/>
            <a:gdLst>
              <a:gd name="connsiteX0" fmla="*/ 92080 w 92105"/>
              <a:gd name="connsiteY0" fmla="*/ 317 h 400514"/>
              <a:gd name="connsiteX1" fmla="*/ 53980 w 92105"/>
              <a:gd name="connsiteY1" fmla="*/ 235267 h 400514"/>
              <a:gd name="connsiteX2" fmla="*/ 47630 w 92105"/>
              <a:gd name="connsiteY2" fmla="*/ 400367 h 400514"/>
              <a:gd name="connsiteX3" fmla="*/ 44455 w 92105"/>
              <a:gd name="connsiteY3" fmla="*/ 260667 h 400514"/>
              <a:gd name="connsiteX4" fmla="*/ 5 w 92105"/>
              <a:gd name="connsiteY4" fmla="*/ 63817 h 400514"/>
              <a:gd name="connsiteX5" fmla="*/ 47630 w 92105"/>
              <a:gd name="connsiteY5" fmla="*/ 181292 h 400514"/>
              <a:gd name="connsiteX6" fmla="*/ 92080 w 92105"/>
              <a:gd name="connsiteY6" fmla="*/ 317 h 40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105" h="400514">
                <a:moveTo>
                  <a:pt x="92080" y="317"/>
                </a:moveTo>
                <a:cubicBezTo>
                  <a:pt x="93138" y="9313"/>
                  <a:pt x="61388" y="168592"/>
                  <a:pt x="53980" y="235267"/>
                </a:cubicBezTo>
                <a:cubicBezTo>
                  <a:pt x="46572" y="301942"/>
                  <a:pt x="49217" y="396134"/>
                  <a:pt x="47630" y="400367"/>
                </a:cubicBezTo>
                <a:cubicBezTo>
                  <a:pt x="46043" y="404600"/>
                  <a:pt x="52392" y="316759"/>
                  <a:pt x="44455" y="260667"/>
                </a:cubicBezTo>
                <a:cubicBezTo>
                  <a:pt x="36518" y="204575"/>
                  <a:pt x="-524" y="77046"/>
                  <a:pt x="5" y="63817"/>
                </a:cubicBezTo>
                <a:cubicBezTo>
                  <a:pt x="534" y="50588"/>
                  <a:pt x="33342" y="186055"/>
                  <a:pt x="47630" y="181292"/>
                </a:cubicBezTo>
                <a:cubicBezTo>
                  <a:pt x="61918" y="176529"/>
                  <a:pt x="91022" y="-8679"/>
                  <a:pt x="92080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9F5A33EA-8822-D7B5-28F0-8C440DD73024}"/>
              </a:ext>
            </a:extLst>
          </p:cNvPr>
          <p:cNvSpPr/>
          <p:nvPr/>
        </p:nvSpPr>
        <p:spPr>
          <a:xfrm>
            <a:off x="5626043" y="5898722"/>
            <a:ext cx="44787" cy="204537"/>
          </a:xfrm>
          <a:custGeom>
            <a:avLst/>
            <a:gdLst>
              <a:gd name="connsiteX0" fmla="*/ 57 w 44787"/>
              <a:gd name="connsiteY0" fmla="*/ 428 h 204537"/>
              <a:gd name="connsiteX1" fmla="*/ 34982 w 44787"/>
              <a:gd name="connsiteY1" fmla="*/ 143303 h 204537"/>
              <a:gd name="connsiteX2" fmla="*/ 28632 w 44787"/>
              <a:gd name="connsiteY2" fmla="*/ 203628 h 204537"/>
              <a:gd name="connsiteX3" fmla="*/ 44507 w 44787"/>
              <a:gd name="connsiteY3" fmla="*/ 102028 h 204537"/>
              <a:gd name="connsiteX4" fmla="*/ 57 w 44787"/>
              <a:gd name="connsiteY4" fmla="*/ 428 h 20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7" h="204537">
                <a:moveTo>
                  <a:pt x="57" y="428"/>
                </a:moveTo>
                <a:cubicBezTo>
                  <a:pt x="-1530" y="7307"/>
                  <a:pt x="30220" y="109436"/>
                  <a:pt x="34982" y="143303"/>
                </a:cubicBezTo>
                <a:cubicBezTo>
                  <a:pt x="39744" y="177170"/>
                  <a:pt x="27045" y="210507"/>
                  <a:pt x="28632" y="203628"/>
                </a:cubicBezTo>
                <a:cubicBezTo>
                  <a:pt x="30219" y="196749"/>
                  <a:pt x="47153" y="132720"/>
                  <a:pt x="44507" y="102028"/>
                </a:cubicBezTo>
                <a:cubicBezTo>
                  <a:pt x="41861" y="71336"/>
                  <a:pt x="1644" y="-6451"/>
                  <a:pt x="57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F7102D35-6445-F759-B7FB-9547B640C848}"/>
              </a:ext>
            </a:extLst>
          </p:cNvPr>
          <p:cNvSpPr/>
          <p:nvPr/>
        </p:nvSpPr>
        <p:spPr>
          <a:xfrm>
            <a:off x="6832455" y="5936351"/>
            <a:ext cx="159057" cy="361996"/>
          </a:xfrm>
          <a:custGeom>
            <a:avLst/>
            <a:gdLst>
              <a:gd name="connsiteX0" fmla="*/ 158895 w 159057"/>
              <a:gd name="connsiteY0" fmla="*/ 10424 h 361996"/>
              <a:gd name="connsiteX1" fmla="*/ 92220 w 159057"/>
              <a:gd name="connsiteY1" fmla="*/ 159649 h 361996"/>
              <a:gd name="connsiteX2" fmla="*/ 101745 w 159057"/>
              <a:gd name="connsiteY2" fmla="*/ 359674 h 361996"/>
              <a:gd name="connsiteX3" fmla="*/ 89045 w 159057"/>
              <a:gd name="connsiteY3" fmla="*/ 251724 h 361996"/>
              <a:gd name="connsiteX4" fmla="*/ 145 w 159057"/>
              <a:gd name="connsiteY4" fmla="*/ 899 h 361996"/>
              <a:gd name="connsiteX5" fmla="*/ 69995 w 159057"/>
              <a:gd name="connsiteY5" fmla="*/ 162824 h 361996"/>
              <a:gd name="connsiteX6" fmla="*/ 158895 w 159057"/>
              <a:gd name="connsiteY6" fmla="*/ 10424 h 36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57" h="361996">
                <a:moveTo>
                  <a:pt x="158895" y="10424"/>
                </a:moveTo>
                <a:cubicBezTo>
                  <a:pt x="162599" y="9895"/>
                  <a:pt x="101745" y="101441"/>
                  <a:pt x="92220" y="159649"/>
                </a:cubicBezTo>
                <a:cubicBezTo>
                  <a:pt x="82695" y="217857"/>
                  <a:pt x="102274" y="344328"/>
                  <a:pt x="101745" y="359674"/>
                </a:cubicBezTo>
                <a:cubicBezTo>
                  <a:pt x="101216" y="375020"/>
                  <a:pt x="105978" y="311520"/>
                  <a:pt x="89045" y="251724"/>
                </a:cubicBezTo>
                <a:cubicBezTo>
                  <a:pt x="72112" y="191928"/>
                  <a:pt x="3320" y="15716"/>
                  <a:pt x="145" y="899"/>
                </a:cubicBezTo>
                <a:cubicBezTo>
                  <a:pt x="-3030" y="-13918"/>
                  <a:pt x="46712" y="159120"/>
                  <a:pt x="69995" y="162824"/>
                </a:cubicBezTo>
                <a:cubicBezTo>
                  <a:pt x="93278" y="166528"/>
                  <a:pt x="155191" y="10953"/>
                  <a:pt x="158895" y="10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D59673E6-D4C5-9CB1-1195-6EAAF8B22B22}"/>
              </a:ext>
            </a:extLst>
          </p:cNvPr>
          <p:cNvSpPr/>
          <p:nvPr/>
        </p:nvSpPr>
        <p:spPr>
          <a:xfrm>
            <a:off x="7143673" y="6175348"/>
            <a:ext cx="35140" cy="254093"/>
          </a:xfrm>
          <a:custGeom>
            <a:avLst/>
            <a:gdLst>
              <a:gd name="connsiteX0" fmla="*/ 12777 w 35140"/>
              <a:gd name="connsiteY0" fmla="*/ 27 h 254093"/>
              <a:gd name="connsiteX1" fmla="*/ 35002 w 35140"/>
              <a:gd name="connsiteY1" fmla="*/ 158777 h 254093"/>
              <a:gd name="connsiteX2" fmla="*/ 77 w 35140"/>
              <a:gd name="connsiteY2" fmla="*/ 254027 h 254093"/>
              <a:gd name="connsiteX3" fmla="*/ 25477 w 35140"/>
              <a:gd name="connsiteY3" fmla="*/ 171477 h 254093"/>
              <a:gd name="connsiteX4" fmla="*/ 12777 w 35140"/>
              <a:gd name="connsiteY4" fmla="*/ 27 h 25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40" h="254093">
                <a:moveTo>
                  <a:pt x="12777" y="27"/>
                </a:moveTo>
                <a:cubicBezTo>
                  <a:pt x="14365" y="-2090"/>
                  <a:pt x="37119" y="116444"/>
                  <a:pt x="35002" y="158777"/>
                </a:cubicBezTo>
                <a:cubicBezTo>
                  <a:pt x="32885" y="201110"/>
                  <a:pt x="1665" y="251910"/>
                  <a:pt x="77" y="254027"/>
                </a:cubicBezTo>
                <a:cubicBezTo>
                  <a:pt x="-1511" y="256144"/>
                  <a:pt x="21773" y="207460"/>
                  <a:pt x="25477" y="171477"/>
                </a:cubicBezTo>
                <a:cubicBezTo>
                  <a:pt x="29181" y="135494"/>
                  <a:pt x="11189" y="2144"/>
                  <a:pt x="1277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B00176F3-7A12-E500-F1CF-11415D74578D}"/>
              </a:ext>
            </a:extLst>
          </p:cNvPr>
          <p:cNvSpPr/>
          <p:nvPr/>
        </p:nvSpPr>
        <p:spPr>
          <a:xfrm>
            <a:off x="6877029" y="6171518"/>
            <a:ext cx="127618" cy="274058"/>
          </a:xfrm>
          <a:custGeom>
            <a:avLst/>
            <a:gdLst>
              <a:gd name="connsiteX0" fmla="*/ 21 w 127618"/>
              <a:gd name="connsiteY0" fmla="*/ 95932 h 274058"/>
              <a:gd name="connsiteX1" fmla="*/ 104796 w 127618"/>
              <a:gd name="connsiteY1" fmla="*/ 181657 h 274058"/>
              <a:gd name="connsiteX2" fmla="*/ 127021 w 127618"/>
              <a:gd name="connsiteY2" fmla="*/ 273732 h 274058"/>
              <a:gd name="connsiteX3" fmla="*/ 120671 w 127618"/>
              <a:gd name="connsiteY3" fmla="*/ 203882 h 274058"/>
              <a:gd name="connsiteX4" fmla="*/ 114321 w 127618"/>
              <a:gd name="connsiteY4" fmla="*/ 682 h 274058"/>
              <a:gd name="connsiteX5" fmla="*/ 114321 w 127618"/>
              <a:gd name="connsiteY5" fmla="*/ 137207 h 274058"/>
              <a:gd name="connsiteX6" fmla="*/ 21 w 127618"/>
              <a:gd name="connsiteY6" fmla="*/ 95932 h 27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18" h="274058">
                <a:moveTo>
                  <a:pt x="21" y="95932"/>
                </a:moveTo>
                <a:cubicBezTo>
                  <a:pt x="-1566" y="103340"/>
                  <a:pt x="83629" y="152024"/>
                  <a:pt x="104796" y="181657"/>
                </a:cubicBezTo>
                <a:cubicBezTo>
                  <a:pt x="125963" y="211290"/>
                  <a:pt x="124375" y="270028"/>
                  <a:pt x="127021" y="273732"/>
                </a:cubicBezTo>
                <a:cubicBezTo>
                  <a:pt x="129667" y="277436"/>
                  <a:pt x="122788" y="249390"/>
                  <a:pt x="120671" y="203882"/>
                </a:cubicBezTo>
                <a:cubicBezTo>
                  <a:pt x="118554" y="158374"/>
                  <a:pt x="115379" y="11794"/>
                  <a:pt x="114321" y="682"/>
                </a:cubicBezTo>
                <a:cubicBezTo>
                  <a:pt x="113263" y="-10430"/>
                  <a:pt x="128608" y="117628"/>
                  <a:pt x="114321" y="137207"/>
                </a:cubicBezTo>
                <a:cubicBezTo>
                  <a:pt x="100034" y="156786"/>
                  <a:pt x="1608" y="88524"/>
                  <a:pt x="21" y="95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ABF3143A-A7F4-D9E8-08DA-F0E0B09F682B}"/>
              </a:ext>
            </a:extLst>
          </p:cNvPr>
          <p:cNvSpPr/>
          <p:nvPr/>
        </p:nvSpPr>
        <p:spPr>
          <a:xfrm>
            <a:off x="5328866" y="6375351"/>
            <a:ext cx="198937" cy="525528"/>
          </a:xfrm>
          <a:custGeom>
            <a:avLst/>
            <a:gdLst>
              <a:gd name="connsiteX0" fmla="*/ 198809 w 198937"/>
              <a:gd name="connsiteY0" fmla="*/ 49 h 525528"/>
              <a:gd name="connsiteX1" fmla="*/ 46409 w 198937"/>
              <a:gd name="connsiteY1" fmla="*/ 241349 h 525528"/>
              <a:gd name="connsiteX2" fmla="*/ 27359 w 198937"/>
              <a:gd name="connsiteY2" fmla="*/ 517574 h 525528"/>
              <a:gd name="connsiteX3" fmla="*/ 14659 w 198937"/>
              <a:gd name="connsiteY3" fmla="*/ 419149 h 525528"/>
              <a:gd name="connsiteX4" fmla="*/ 8309 w 198937"/>
              <a:gd name="connsiteY4" fmla="*/ 95299 h 525528"/>
              <a:gd name="connsiteX5" fmla="*/ 17834 w 198937"/>
              <a:gd name="connsiteY5" fmla="*/ 219124 h 525528"/>
              <a:gd name="connsiteX6" fmla="*/ 198809 w 198937"/>
              <a:gd name="connsiteY6" fmla="*/ 49 h 52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937" h="525528">
                <a:moveTo>
                  <a:pt x="198809" y="49"/>
                </a:moveTo>
                <a:cubicBezTo>
                  <a:pt x="203571" y="3753"/>
                  <a:pt x="74984" y="155095"/>
                  <a:pt x="46409" y="241349"/>
                </a:cubicBezTo>
                <a:cubicBezTo>
                  <a:pt x="17834" y="327603"/>
                  <a:pt x="32651" y="487941"/>
                  <a:pt x="27359" y="517574"/>
                </a:cubicBezTo>
                <a:cubicBezTo>
                  <a:pt x="22067" y="547207"/>
                  <a:pt x="17834" y="489528"/>
                  <a:pt x="14659" y="419149"/>
                </a:cubicBezTo>
                <a:cubicBezTo>
                  <a:pt x="11484" y="348770"/>
                  <a:pt x="7780" y="128636"/>
                  <a:pt x="8309" y="95299"/>
                </a:cubicBezTo>
                <a:cubicBezTo>
                  <a:pt x="8838" y="61962"/>
                  <a:pt x="-16033" y="234999"/>
                  <a:pt x="17834" y="219124"/>
                </a:cubicBezTo>
                <a:cubicBezTo>
                  <a:pt x="51701" y="203249"/>
                  <a:pt x="194047" y="-3655"/>
                  <a:pt x="198809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3C10079B-C071-C04E-2E14-AE32BFED77C8}"/>
              </a:ext>
            </a:extLst>
          </p:cNvPr>
          <p:cNvSpPr/>
          <p:nvPr/>
        </p:nvSpPr>
        <p:spPr>
          <a:xfrm>
            <a:off x="5978525" y="6653880"/>
            <a:ext cx="82577" cy="211123"/>
          </a:xfrm>
          <a:custGeom>
            <a:avLst/>
            <a:gdLst>
              <a:gd name="connsiteX0" fmla="*/ 82550 w 82577"/>
              <a:gd name="connsiteY0" fmla="*/ 4095 h 211123"/>
              <a:gd name="connsiteX1" fmla="*/ 47625 w 82577"/>
              <a:gd name="connsiteY1" fmla="*/ 121570 h 211123"/>
              <a:gd name="connsiteX2" fmla="*/ 44450 w 82577"/>
              <a:gd name="connsiteY2" fmla="*/ 210470 h 211123"/>
              <a:gd name="connsiteX3" fmla="*/ 41275 w 82577"/>
              <a:gd name="connsiteY3" fmla="*/ 153320 h 211123"/>
              <a:gd name="connsiteX4" fmla="*/ 0 w 82577"/>
              <a:gd name="connsiteY4" fmla="*/ 920 h 211123"/>
              <a:gd name="connsiteX5" fmla="*/ 41275 w 82577"/>
              <a:gd name="connsiteY5" fmla="*/ 86645 h 211123"/>
              <a:gd name="connsiteX6" fmla="*/ 82550 w 82577"/>
              <a:gd name="connsiteY6" fmla="*/ 4095 h 21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77" h="211123">
                <a:moveTo>
                  <a:pt x="82550" y="4095"/>
                </a:moveTo>
                <a:cubicBezTo>
                  <a:pt x="83608" y="9916"/>
                  <a:pt x="53975" y="87174"/>
                  <a:pt x="47625" y="121570"/>
                </a:cubicBezTo>
                <a:cubicBezTo>
                  <a:pt x="41275" y="155966"/>
                  <a:pt x="45508" y="205179"/>
                  <a:pt x="44450" y="210470"/>
                </a:cubicBezTo>
                <a:cubicBezTo>
                  <a:pt x="43392" y="215761"/>
                  <a:pt x="48683" y="188245"/>
                  <a:pt x="41275" y="153320"/>
                </a:cubicBezTo>
                <a:cubicBezTo>
                  <a:pt x="33867" y="118395"/>
                  <a:pt x="0" y="12032"/>
                  <a:pt x="0" y="920"/>
                </a:cubicBezTo>
                <a:cubicBezTo>
                  <a:pt x="0" y="-10192"/>
                  <a:pt x="29104" y="82941"/>
                  <a:pt x="41275" y="86645"/>
                </a:cubicBezTo>
                <a:cubicBezTo>
                  <a:pt x="53446" y="90349"/>
                  <a:pt x="81492" y="-1726"/>
                  <a:pt x="82550" y="4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B7AFAC4B-8A58-6CD9-76E1-A385C63C96F6}"/>
              </a:ext>
            </a:extLst>
          </p:cNvPr>
          <p:cNvSpPr/>
          <p:nvPr/>
        </p:nvSpPr>
        <p:spPr>
          <a:xfrm>
            <a:off x="5426037" y="6756372"/>
            <a:ext cx="38462" cy="197632"/>
          </a:xfrm>
          <a:custGeom>
            <a:avLst/>
            <a:gdLst>
              <a:gd name="connsiteX0" fmla="*/ 38138 w 38462"/>
              <a:gd name="connsiteY0" fmla="*/ 28 h 197632"/>
              <a:gd name="connsiteX1" fmla="*/ 19088 w 38462"/>
              <a:gd name="connsiteY1" fmla="*/ 95278 h 197632"/>
              <a:gd name="connsiteX2" fmla="*/ 31788 w 38462"/>
              <a:gd name="connsiteY2" fmla="*/ 196878 h 197632"/>
              <a:gd name="connsiteX3" fmla="*/ 25438 w 38462"/>
              <a:gd name="connsiteY3" fmla="*/ 139728 h 197632"/>
              <a:gd name="connsiteX4" fmla="*/ 38 w 38462"/>
              <a:gd name="connsiteY4" fmla="*/ 104803 h 197632"/>
              <a:gd name="connsiteX5" fmla="*/ 38138 w 38462"/>
              <a:gd name="connsiteY5" fmla="*/ 28 h 19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62" h="197632">
                <a:moveTo>
                  <a:pt x="38138" y="28"/>
                </a:moveTo>
                <a:cubicBezTo>
                  <a:pt x="41313" y="-1559"/>
                  <a:pt x="20146" y="62470"/>
                  <a:pt x="19088" y="95278"/>
                </a:cubicBezTo>
                <a:cubicBezTo>
                  <a:pt x="18030" y="128086"/>
                  <a:pt x="30730" y="189470"/>
                  <a:pt x="31788" y="196878"/>
                </a:cubicBezTo>
                <a:cubicBezTo>
                  <a:pt x="32846" y="204286"/>
                  <a:pt x="30730" y="155074"/>
                  <a:pt x="25438" y="139728"/>
                </a:cubicBezTo>
                <a:cubicBezTo>
                  <a:pt x="20146" y="124382"/>
                  <a:pt x="-1020" y="124382"/>
                  <a:pt x="38" y="104803"/>
                </a:cubicBezTo>
                <a:cubicBezTo>
                  <a:pt x="1096" y="85224"/>
                  <a:pt x="34963" y="1615"/>
                  <a:pt x="38138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0DF0C2E8-A674-AB43-1E62-BAED8A6AF1B7}"/>
              </a:ext>
            </a:extLst>
          </p:cNvPr>
          <p:cNvSpPr/>
          <p:nvPr/>
        </p:nvSpPr>
        <p:spPr>
          <a:xfrm>
            <a:off x="6540472" y="6746875"/>
            <a:ext cx="92103" cy="173759"/>
          </a:xfrm>
          <a:custGeom>
            <a:avLst/>
            <a:gdLst>
              <a:gd name="connsiteX0" fmla="*/ 28 w 92103"/>
              <a:gd name="connsiteY0" fmla="*/ 28575 h 173759"/>
              <a:gd name="connsiteX1" fmla="*/ 85753 w 92103"/>
              <a:gd name="connsiteY1" fmla="*/ 171450 h 173759"/>
              <a:gd name="connsiteX2" fmla="*/ 85753 w 92103"/>
              <a:gd name="connsiteY2" fmla="*/ 120650 h 173759"/>
              <a:gd name="connsiteX3" fmla="*/ 85753 w 92103"/>
              <a:gd name="connsiteY3" fmla="*/ 0 h 173759"/>
              <a:gd name="connsiteX4" fmla="*/ 76228 w 92103"/>
              <a:gd name="connsiteY4" fmla="*/ 120650 h 173759"/>
              <a:gd name="connsiteX5" fmla="*/ 28 w 92103"/>
              <a:gd name="connsiteY5" fmla="*/ 28575 h 17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03" h="173759">
                <a:moveTo>
                  <a:pt x="28" y="28575"/>
                </a:moveTo>
                <a:cubicBezTo>
                  <a:pt x="1615" y="37042"/>
                  <a:pt x="71466" y="156104"/>
                  <a:pt x="85753" y="171450"/>
                </a:cubicBezTo>
                <a:cubicBezTo>
                  <a:pt x="100041" y="186796"/>
                  <a:pt x="85753" y="120650"/>
                  <a:pt x="85753" y="120650"/>
                </a:cubicBezTo>
                <a:cubicBezTo>
                  <a:pt x="85753" y="92075"/>
                  <a:pt x="87340" y="0"/>
                  <a:pt x="85753" y="0"/>
                </a:cubicBezTo>
                <a:cubicBezTo>
                  <a:pt x="84166" y="0"/>
                  <a:pt x="88399" y="116946"/>
                  <a:pt x="76228" y="120650"/>
                </a:cubicBezTo>
                <a:cubicBezTo>
                  <a:pt x="64057" y="124354"/>
                  <a:pt x="-1559" y="20108"/>
                  <a:pt x="28" y="28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D818BEBC-7220-1404-D8A3-20F5BEA092CB}"/>
              </a:ext>
            </a:extLst>
          </p:cNvPr>
          <p:cNvSpPr/>
          <p:nvPr/>
        </p:nvSpPr>
        <p:spPr>
          <a:xfrm>
            <a:off x="5835598" y="6645080"/>
            <a:ext cx="171693" cy="235268"/>
          </a:xfrm>
          <a:custGeom>
            <a:avLst/>
            <a:gdLst>
              <a:gd name="connsiteX0" fmla="*/ 101652 w 171693"/>
              <a:gd name="connsiteY0" fmla="*/ 195 h 235268"/>
              <a:gd name="connsiteX1" fmla="*/ 171502 w 171693"/>
              <a:gd name="connsiteY1" fmla="*/ 225620 h 235268"/>
              <a:gd name="connsiteX2" fmla="*/ 123877 w 171693"/>
              <a:gd name="connsiteY2" fmla="*/ 197045 h 235268"/>
              <a:gd name="connsiteX3" fmla="*/ 52 w 171693"/>
              <a:gd name="connsiteY3" fmla="*/ 120845 h 235268"/>
              <a:gd name="connsiteX4" fmla="*/ 139752 w 171693"/>
              <a:gd name="connsiteY4" fmla="*/ 184345 h 235268"/>
              <a:gd name="connsiteX5" fmla="*/ 101652 w 171693"/>
              <a:gd name="connsiteY5" fmla="*/ 195 h 23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693" h="235268">
                <a:moveTo>
                  <a:pt x="101652" y="195"/>
                </a:moveTo>
                <a:cubicBezTo>
                  <a:pt x="106944" y="7074"/>
                  <a:pt x="167798" y="192812"/>
                  <a:pt x="171502" y="225620"/>
                </a:cubicBezTo>
                <a:cubicBezTo>
                  <a:pt x="175206" y="258428"/>
                  <a:pt x="123877" y="197045"/>
                  <a:pt x="123877" y="197045"/>
                </a:cubicBezTo>
                <a:cubicBezTo>
                  <a:pt x="95302" y="179583"/>
                  <a:pt x="-2594" y="122962"/>
                  <a:pt x="52" y="120845"/>
                </a:cubicBezTo>
                <a:cubicBezTo>
                  <a:pt x="2698" y="118728"/>
                  <a:pt x="122819" y="198632"/>
                  <a:pt x="139752" y="184345"/>
                </a:cubicBezTo>
                <a:cubicBezTo>
                  <a:pt x="156685" y="170058"/>
                  <a:pt x="96360" y="-6684"/>
                  <a:pt x="101652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E813BB44-8AA1-3FB6-209C-F6196EFF84D6}"/>
              </a:ext>
            </a:extLst>
          </p:cNvPr>
          <p:cNvSpPr/>
          <p:nvPr/>
        </p:nvSpPr>
        <p:spPr>
          <a:xfrm>
            <a:off x="5482380" y="6337294"/>
            <a:ext cx="102627" cy="331225"/>
          </a:xfrm>
          <a:custGeom>
            <a:avLst/>
            <a:gdLst>
              <a:gd name="connsiteX0" fmla="*/ 102445 w 102627"/>
              <a:gd name="connsiteY0" fmla="*/ 6 h 331225"/>
              <a:gd name="connsiteX1" fmla="*/ 83395 w 102627"/>
              <a:gd name="connsiteY1" fmla="*/ 180981 h 331225"/>
              <a:gd name="connsiteX2" fmla="*/ 845 w 102627"/>
              <a:gd name="connsiteY2" fmla="*/ 330206 h 331225"/>
              <a:gd name="connsiteX3" fmla="*/ 42120 w 102627"/>
              <a:gd name="connsiteY3" fmla="*/ 238131 h 331225"/>
              <a:gd name="connsiteX4" fmla="*/ 67520 w 102627"/>
              <a:gd name="connsiteY4" fmla="*/ 76206 h 331225"/>
              <a:gd name="connsiteX5" fmla="*/ 77045 w 102627"/>
              <a:gd name="connsiteY5" fmla="*/ 187331 h 331225"/>
              <a:gd name="connsiteX6" fmla="*/ 102445 w 102627"/>
              <a:gd name="connsiteY6" fmla="*/ 6 h 33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27" h="331225">
                <a:moveTo>
                  <a:pt x="102445" y="6"/>
                </a:moveTo>
                <a:cubicBezTo>
                  <a:pt x="103503" y="-1052"/>
                  <a:pt x="100328" y="125948"/>
                  <a:pt x="83395" y="180981"/>
                </a:cubicBezTo>
                <a:cubicBezTo>
                  <a:pt x="66462" y="236014"/>
                  <a:pt x="7724" y="320681"/>
                  <a:pt x="845" y="330206"/>
                </a:cubicBezTo>
                <a:cubicBezTo>
                  <a:pt x="-6034" y="339731"/>
                  <a:pt x="31008" y="280464"/>
                  <a:pt x="42120" y="238131"/>
                </a:cubicBezTo>
                <a:cubicBezTo>
                  <a:pt x="53232" y="195798"/>
                  <a:pt x="61699" y="84673"/>
                  <a:pt x="67520" y="76206"/>
                </a:cubicBezTo>
                <a:cubicBezTo>
                  <a:pt x="73341" y="67739"/>
                  <a:pt x="73341" y="194739"/>
                  <a:pt x="77045" y="187331"/>
                </a:cubicBezTo>
                <a:cubicBezTo>
                  <a:pt x="80749" y="179923"/>
                  <a:pt x="101387" y="1064"/>
                  <a:pt x="10244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13734677-D06A-5638-D1C6-F3832B7CF034}"/>
              </a:ext>
            </a:extLst>
          </p:cNvPr>
          <p:cNvSpPr/>
          <p:nvPr/>
        </p:nvSpPr>
        <p:spPr>
          <a:xfrm>
            <a:off x="6860975" y="6330913"/>
            <a:ext cx="289126" cy="173239"/>
          </a:xfrm>
          <a:custGeom>
            <a:avLst/>
            <a:gdLst>
              <a:gd name="connsiteX0" fmla="*/ 200 w 289126"/>
              <a:gd name="connsiteY0" fmla="*/ 37 h 173239"/>
              <a:gd name="connsiteX1" fmla="*/ 101800 w 289126"/>
              <a:gd name="connsiteY1" fmla="*/ 152437 h 173239"/>
              <a:gd name="connsiteX2" fmla="*/ 149425 w 289126"/>
              <a:gd name="connsiteY2" fmla="*/ 171487 h 173239"/>
              <a:gd name="connsiteX3" fmla="*/ 133550 w 289126"/>
              <a:gd name="connsiteY3" fmla="*/ 149262 h 173239"/>
              <a:gd name="connsiteX4" fmla="*/ 289125 w 289126"/>
              <a:gd name="connsiteY4" fmla="*/ 34962 h 173239"/>
              <a:gd name="connsiteX5" fmla="*/ 130375 w 289126"/>
              <a:gd name="connsiteY5" fmla="*/ 136562 h 173239"/>
              <a:gd name="connsiteX6" fmla="*/ 200 w 289126"/>
              <a:gd name="connsiteY6" fmla="*/ 37 h 17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126" h="173239">
                <a:moveTo>
                  <a:pt x="200" y="37"/>
                </a:moveTo>
                <a:cubicBezTo>
                  <a:pt x="-4562" y="2683"/>
                  <a:pt x="76929" y="123862"/>
                  <a:pt x="101800" y="152437"/>
                </a:cubicBezTo>
                <a:cubicBezTo>
                  <a:pt x="126671" y="181012"/>
                  <a:pt x="144133" y="172016"/>
                  <a:pt x="149425" y="171487"/>
                </a:cubicBezTo>
                <a:cubicBezTo>
                  <a:pt x="154717" y="170958"/>
                  <a:pt x="110267" y="172016"/>
                  <a:pt x="133550" y="149262"/>
                </a:cubicBezTo>
                <a:cubicBezTo>
                  <a:pt x="156833" y="126508"/>
                  <a:pt x="289654" y="37079"/>
                  <a:pt x="289125" y="34962"/>
                </a:cubicBezTo>
                <a:cubicBezTo>
                  <a:pt x="288596" y="32845"/>
                  <a:pt x="175354" y="138679"/>
                  <a:pt x="130375" y="136562"/>
                </a:cubicBezTo>
                <a:cubicBezTo>
                  <a:pt x="85396" y="134445"/>
                  <a:pt x="4962" y="-2609"/>
                  <a:pt x="200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1305B078-CB1C-57CF-2198-D3BDF1FC001D}"/>
              </a:ext>
            </a:extLst>
          </p:cNvPr>
          <p:cNvSpPr/>
          <p:nvPr/>
        </p:nvSpPr>
        <p:spPr>
          <a:xfrm>
            <a:off x="5783736" y="6516981"/>
            <a:ext cx="135332" cy="260874"/>
          </a:xfrm>
          <a:custGeom>
            <a:avLst/>
            <a:gdLst>
              <a:gd name="connsiteX0" fmla="*/ 1114 w 135332"/>
              <a:gd name="connsiteY0" fmla="*/ 1294 h 260874"/>
              <a:gd name="connsiteX1" fmla="*/ 131289 w 135332"/>
              <a:gd name="connsiteY1" fmla="*/ 252119 h 260874"/>
              <a:gd name="connsiteX2" fmla="*/ 93189 w 135332"/>
              <a:gd name="connsiteY2" fmla="*/ 194969 h 260874"/>
              <a:gd name="connsiteX3" fmla="*/ 1114 w 135332"/>
              <a:gd name="connsiteY3" fmla="*/ 109244 h 260874"/>
              <a:gd name="connsiteX4" fmla="*/ 64614 w 135332"/>
              <a:gd name="connsiteY4" fmla="*/ 150519 h 260874"/>
              <a:gd name="connsiteX5" fmla="*/ 1114 w 135332"/>
              <a:gd name="connsiteY5" fmla="*/ 1294 h 26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32" h="260874">
                <a:moveTo>
                  <a:pt x="1114" y="1294"/>
                </a:moveTo>
                <a:cubicBezTo>
                  <a:pt x="12226" y="18227"/>
                  <a:pt x="115943" y="219840"/>
                  <a:pt x="131289" y="252119"/>
                </a:cubicBezTo>
                <a:cubicBezTo>
                  <a:pt x="146635" y="284398"/>
                  <a:pt x="114885" y="218782"/>
                  <a:pt x="93189" y="194969"/>
                </a:cubicBezTo>
                <a:cubicBezTo>
                  <a:pt x="71493" y="171156"/>
                  <a:pt x="5877" y="116652"/>
                  <a:pt x="1114" y="109244"/>
                </a:cubicBezTo>
                <a:cubicBezTo>
                  <a:pt x="-3649" y="101836"/>
                  <a:pt x="63556" y="162161"/>
                  <a:pt x="64614" y="150519"/>
                </a:cubicBezTo>
                <a:cubicBezTo>
                  <a:pt x="65672" y="138877"/>
                  <a:pt x="-9998" y="-15639"/>
                  <a:pt x="1114" y="1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73EF3A90-C02A-1F32-2B64-8D69E6519B33}"/>
              </a:ext>
            </a:extLst>
          </p:cNvPr>
          <p:cNvSpPr/>
          <p:nvPr/>
        </p:nvSpPr>
        <p:spPr>
          <a:xfrm>
            <a:off x="6822866" y="6416047"/>
            <a:ext cx="189692" cy="385703"/>
          </a:xfrm>
          <a:custGeom>
            <a:avLst/>
            <a:gdLst>
              <a:gd name="connsiteX0" fmla="*/ 209 w 189692"/>
              <a:gd name="connsiteY0" fmla="*/ 628 h 385703"/>
              <a:gd name="connsiteX1" fmla="*/ 127209 w 189692"/>
              <a:gd name="connsiteY1" fmla="*/ 172078 h 385703"/>
              <a:gd name="connsiteX2" fmla="*/ 181184 w 189692"/>
              <a:gd name="connsiteY2" fmla="*/ 381628 h 385703"/>
              <a:gd name="connsiteX3" fmla="*/ 146259 w 189692"/>
              <a:gd name="connsiteY3" fmla="*/ 292728 h 385703"/>
              <a:gd name="connsiteX4" fmla="*/ 187534 w 189692"/>
              <a:gd name="connsiteY4" fmla="*/ 76828 h 385703"/>
              <a:gd name="connsiteX5" fmla="*/ 174834 w 189692"/>
              <a:gd name="connsiteY5" fmla="*/ 165728 h 385703"/>
              <a:gd name="connsiteX6" fmla="*/ 98634 w 189692"/>
              <a:gd name="connsiteY6" fmla="*/ 114928 h 385703"/>
              <a:gd name="connsiteX7" fmla="*/ 209 w 189692"/>
              <a:gd name="connsiteY7" fmla="*/ 628 h 38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692" h="385703">
                <a:moveTo>
                  <a:pt x="209" y="628"/>
                </a:moveTo>
                <a:cubicBezTo>
                  <a:pt x="4972" y="10153"/>
                  <a:pt x="97047" y="108578"/>
                  <a:pt x="127209" y="172078"/>
                </a:cubicBezTo>
                <a:cubicBezTo>
                  <a:pt x="157371" y="235578"/>
                  <a:pt x="178009" y="361520"/>
                  <a:pt x="181184" y="381628"/>
                </a:cubicBezTo>
                <a:cubicBezTo>
                  <a:pt x="184359" y="401736"/>
                  <a:pt x="145201" y="343528"/>
                  <a:pt x="146259" y="292728"/>
                </a:cubicBezTo>
                <a:cubicBezTo>
                  <a:pt x="147317" y="241928"/>
                  <a:pt x="182772" y="97995"/>
                  <a:pt x="187534" y="76828"/>
                </a:cubicBezTo>
                <a:cubicBezTo>
                  <a:pt x="192296" y="55661"/>
                  <a:pt x="189651" y="159378"/>
                  <a:pt x="174834" y="165728"/>
                </a:cubicBezTo>
                <a:cubicBezTo>
                  <a:pt x="160017" y="172078"/>
                  <a:pt x="124034" y="137153"/>
                  <a:pt x="98634" y="114928"/>
                </a:cubicBezTo>
                <a:cubicBezTo>
                  <a:pt x="73234" y="92703"/>
                  <a:pt x="-4554" y="-8897"/>
                  <a:pt x="209" y="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8C3FC522-B96F-921A-635E-DB68389B9259}"/>
              </a:ext>
            </a:extLst>
          </p:cNvPr>
          <p:cNvSpPr/>
          <p:nvPr/>
        </p:nvSpPr>
        <p:spPr>
          <a:xfrm>
            <a:off x="6721466" y="6407113"/>
            <a:ext cx="139741" cy="293725"/>
          </a:xfrm>
          <a:custGeom>
            <a:avLst/>
            <a:gdLst>
              <a:gd name="connsiteX0" fmla="*/ 127009 w 139741"/>
              <a:gd name="connsiteY0" fmla="*/ 104812 h 293725"/>
              <a:gd name="connsiteX1" fmla="*/ 107959 w 139741"/>
              <a:gd name="connsiteY1" fmla="*/ 200062 h 293725"/>
              <a:gd name="connsiteX2" fmla="*/ 139709 w 139741"/>
              <a:gd name="connsiteY2" fmla="*/ 292137 h 293725"/>
              <a:gd name="connsiteX3" fmla="*/ 111134 w 139741"/>
              <a:gd name="connsiteY3" fmla="*/ 238162 h 293725"/>
              <a:gd name="connsiteX4" fmla="*/ 9 w 139741"/>
              <a:gd name="connsiteY4" fmla="*/ 37 h 293725"/>
              <a:gd name="connsiteX5" fmla="*/ 117484 w 139741"/>
              <a:gd name="connsiteY5" fmla="*/ 219112 h 293725"/>
              <a:gd name="connsiteX6" fmla="*/ 127009 w 139741"/>
              <a:gd name="connsiteY6" fmla="*/ 104812 h 29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741" h="293725">
                <a:moveTo>
                  <a:pt x="127009" y="104812"/>
                </a:moveTo>
                <a:cubicBezTo>
                  <a:pt x="125422" y="101637"/>
                  <a:pt x="105842" y="168841"/>
                  <a:pt x="107959" y="200062"/>
                </a:cubicBezTo>
                <a:cubicBezTo>
                  <a:pt x="110076" y="231283"/>
                  <a:pt x="139180" y="285787"/>
                  <a:pt x="139709" y="292137"/>
                </a:cubicBezTo>
                <a:cubicBezTo>
                  <a:pt x="140238" y="298487"/>
                  <a:pt x="134417" y="286845"/>
                  <a:pt x="111134" y="238162"/>
                </a:cubicBezTo>
                <a:cubicBezTo>
                  <a:pt x="87851" y="189479"/>
                  <a:pt x="-1049" y="3212"/>
                  <a:pt x="9" y="37"/>
                </a:cubicBezTo>
                <a:cubicBezTo>
                  <a:pt x="1067" y="-3138"/>
                  <a:pt x="97905" y="197945"/>
                  <a:pt x="117484" y="219112"/>
                </a:cubicBezTo>
                <a:cubicBezTo>
                  <a:pt x="137063" y="240279"/>
                  <a:pt x="128596" y="107987"/>
                  <a:pt x="127009" y="104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3DBD84EA-FD45-92F2-AE34-2A60432ACC9D}"/>
              </a:ext>
            </a:extLst>
          </p:cNvPr>
          <p:cNvSpPr/>
          <p:nvPr/>
        </p:nvSpPr>
        <p:spPr>
          <a:xfrm>
            <a:off x="6540362" y="5861734"/>
            <a:ext cx="38994" cy="206280"/>
          </a:xfrm>
          <a:custGeom>
            <a:avLst/>
            <a:gdLst>
              <a:gd name="connsiteX0" fmla="*/ 138 w 38994"/>
              <a:gd name="connsiteY0" fmla="*/ 5666 h 206280"/>
              <a:gd name="connsiteX1" fmla="*/ 38238 w 38994"/>
              <a:gd name="connsiteY1" fmla="*/ 202516 h 206280"/>
              <a:gd name="connsiteX2" fmla="*/ 25538 w 38994"/>
              <a:gd name="connsiteY2" fmla="*/ 129491 h 206280"/>
              <a:gd name="connsiteX3" fmla="*/ 25538 w 38994"/>
              <a:gd name="connsiteY3" fmla="*/ 59641 h 206280"/>
              <a:gd name="connsiteX4" fmla="*/ 138 w 38994"/>
              <a:gd name="connsiteY4" fmla="*/ 5666 h 20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94" h="206280">
                <a:moveTo>
                  <a:pt x="138" y="5666"/>
                </a:moveTo>
                <a:cubicBezTo>
                  <a:pt x="2255" y="29479"/>
                  <a:pt x="34005" y="181879"/>
                  <a:pt x="38238" y="202516"/>
                </a:cubicBezTo>
                <a:cubicBezTo>
                  <a:pt x="42471" y="223153"/>
                  <a:pt x="27655" y="153304"/>
                  <a:pt x="25538" y="129491"/>
                </a:cubicBezTo>
                <a:cubicBezTo>
                  <a:pt x="23421" y="105678"/>
                  <a:pt x="30300" y="79749"/>
                  <a:pt x="25538" y="59641"/>
                </a:cubicBezTo>
                <a:cubicBezTo>
                  <a:pt x="20776" y="39533"/>
                  <a:pt x="-1979" y="-18147"/>
                  <a:pt x="138" y="5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90307E43-38AD-3E9E-9551-1E31B2091429}"/>
              </a:ext>
            </a:extLst>
          </p:cNvPr>
          <p:cNvSpPr/>
          <p:nvPr/>
        </p:nvSpPr>
        <p:spPr>
          <a:xfrm>
            <a:off x="6775446" y="5845175"/>
            <a:ext cx="327081" cy="145296"/>
          </a:xfrm>
          <a:custGeom>
            <a:avLst/>
            <a:gdLst>
              <a:gd name="connsiteX0" fmla="*/ 95254 w 327081"/>
              <a:gd name="connsiteY0" fmla="*/ 142875 h 145296"/>
              <a:gd name="connsiteX1" fmla="*/ 215904 w 327081"/>
              <a:gd name="connsiteY1" fmla="*/ 38100 h 145296"/>
              <a:gd name="connsiteX2" fmla="*/ 327029 w 327081"/>
              <a:gd name="connsiteY2" fmla="*/ 12700 h 145296"/>
              <a:gd name="connsiteX3" fmla="*/ 231779 w 327081"/>
              <a:gd name="connsiteY3" fmla="*/ 0 h 145296"/>
              <a:gd name="connsiteX4" fmla="*/ 4 w 327081"/>
              <a:gd name="connsiteY4" fmla="*/ 6350 h 145296"/>
              <a:gd name="connsiteX5" fmla="*/ 225429 w 327081"/>
              <a:gd name="connsiteY5" fmla="*/ 12700 h 145296"/>
              <a:gd name="connsiteX6" fmla="*/ 133354 w 327081"/>
              <a:gd name="connsiteY6" fmla="*/ 104775 h 145296"/>
              <a:gd name="connsiteX7" fmla="*/ 95254 w 327081"/>
              <a:gd name="connsiteY7" fmla="*/ 142875 h 14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81" h="145296">
                <a:moveTo>
                  <a:pt x="95254" y="142875"/>
                </a:moveTo>
                <a:cubicBezTo>
                  <a:pt x="109012" y="131762"/>
                  <a:pt x="177275" y="59796"/>
                  <a:pt x="215904" y="38100"/>
                </a:cubicBezTo>
                <a:cubicBezTo>
                  <a:pt x="254533" y="16404"/>
                  <a:pt x="324383" y="19050"/>
                  <a:pt x="327029" y="12700"/>
                </a:cubicBezTo>
                <a:cubicBezTo>
                  <a:pt x="329675" y="6350"/>
                  <a:pt x="231779" y="0"/>
                  <a:pt x="231779" y="0"/>
                </a:cubicBezTo>
                <a:lnTo>
                  <a:pt x="4" y="6350"/>
                </a:lnTo>
                <a:cubicBezTo>
                  <a:pt x="-1054" y="8467"/>
                  <a:pt x="203204" y="-3704"/>
                  <a:pt x="225429" y="12700"/>
                </a:cubicBezTo>
                <a:cubicBezTo>
                  <a:pt x="247654" y="29104"/>
                  <a:pt x="150816" y="85196"/>
                  <a:pt x="133354" y="104775"/>
                </a:cubicBezTo>
                <a:cubicBezTo>
                  <a:pt x="115892" y="124354"/>
                  <a:pt x="81496" y="153988"/>
                  <a:pt x="95254" y="142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DB40920C-0462-5C19-6BE9-19054AE8B162}"/>
              </a:ext>
            </a:extLst>
          </p:cNvPr>
          <p:cNvSpPr/>
          <p:nvPr/>
        </p:nvSpPr>
        <p:spPr>
          <a:xfrm>
            <a:off x="4170648" y="5005150"/>
            <a:ext cx="544379" cy="1328485"/>
          </a:xfrm>
          <a:custGeom>
            <a:avLst/>
            <a:gdLst>
              <a:gd name="connsiteX0" fmla="*/ 544227 w 544379"/>
              <a:gd name="connsiteY0" fmla="*/ 1825 h 1328485"/>
              <a:gd name="connsiteX1" fmla="*/ 96552 w 544379"/>
              <a:gd name="connsiteY1" fmla="*/ 725725 h 1328485"/>
              <a:gd name="connsiteX2" fmla="*/ 20352 w 544379"/>
              <a:gd name="connsiteY2" fmla="*/ 1316275 h 1328485"/>
              <a:gd name="connsiteX3" fmla="*/ 20352 w 544379"/>
              <a:gd name="connsiteY3" fmla="*/ 1040050 h 1328485"/>
              <a:gd name="connsiteX4" fmla="*/ 252127 w 544379"/>
              <a:gd name="connsiteY4" fmla="*/ 68500 h 1328485"/>
              <a:gd name="connsiteX5" fmla="*/ 194977 w 544379"/>
              <a:gd name="connsiteY5" fmla="*/ 659050 h 1328485"/>
              <a:gd name="connsiteX6" fmla="*/ 182277 w 544379"/>
              <a:gd name="connsiteY6" fmla="*/ 338375 h 1328485"/>
              <a:gd name="connsiteX7" fmla="*/ 147352 w 544379"/>
              <a:gd name="connsiteY7" fmla="*/ 513000 h 1328485"/>
              <a:gd name="connsiteX8" fmla="*/ 544227 w 544379"/>
              <a:gd name="connsiteY8" fmla="*/ 1825 h 132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379" h="1328485">
                <a:moveTo>
                  <a:pt x="544227" y="1825"/>
                </a:moveTo>
                <a:cubicBezTo>
                  <a:pt x="535760" y="37279"/>
                  <a:pt x="183864" y="506650"/>
                  <a:pt x="96552" y="725725"/>
                </a:cubicBezTo>
                <a:cubicBezTo>
                  <a:pt x="9239" y="944800"/>
                  <a:pt x="33052" y="1263888"/>
                  <a:pt x="20352" y="1316275"/>
                </a:cubicBezTo>
                <a:cubicBezTo>
                  <a:pt x="7652" y="1368663"/>
                  <a:pt x="-18277" y="1248012"/>
                  <a:pt x="20352" y="1040050"/>
                </a:cubicBezTo>
                <a:cubicBezTo>
                  <a:pt x="58981" y="832088"/>
                  <a:pt x="223023" y="132000"/>
                  <a:pt x="252127" y="68500"/>
                </a:cubicBezTo>
                <a:cubicBezTo>
                  <a:pt x="281231" y="5000"/>
                  <a:pt x="206619" y="614071"/>
                  <a:pt x="194977" y="659050"/>
                </a:cubicBezTo>
                <a:cubicBezTo>
                  <a:pt x="183335" y="704029"/>
                  <a:pt x="190214" y="362717"/>
                  <a:pt x="182277" y="338375"/>
                </a:cubicBezTo>
                <a:cubicBezTo>
                  <a:pt x="174340" y="314033"/>
                  <a:pt x="88085" y="567504"/>
                  <a:pt x="147352" y="513000"/>
                </a:cubicBezTo>
                <a:cubicBezTo>
                  <a:pt x="206619" y="458496"/>
                  <a:pt x="552694" y="-33629"/>
                  <a:pt x="544227" y="1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5DF14B2B-3E8D-6CAF-9E69-419D55742887}"/>
              </a:ext>
            </a:extLst>
          </p:cNvPr>
          <p:cNvSpPr/>
          <p:nvPr/>
        </p:nvSpPr>
        <p:spPr>
          <a:xfrm>
            <a:off x="5037767" y="6533758"/>
            <a:ext cx="299408" cy="640277"/>
          </a:xfrm>
          <a:custGeom>
            <a:avLst/>
            <a:gdLst>
              <a:gd name="connsiteX0" fmla="*/ 958 w 299408"/>
              <a:gd name="connsiteY0" fmla="*/ 3567 h 640277"/>
              <a:gd name="connsiteX1" fmla="*/ 70808 w 299408"/>
              <a:gd name="connsiteY1" fmla="*/ 619517 h 640277"/>
              <a:gd name="connsiteX2" fmla="*/ 73983 w 299408"/>
              <a:gd name="connsiteY2" fmla="*/ 505217 h 640277"/>
              <a:gd name="connsiteX3" fmla="*/ 73983 w 299408"/>
              <a:gd name="connsiteY3" fmla="*/ 606817 h 640277"/>
              <a:gd name="connsiteX4" fmla="*/ 124783 w 299408"/>
              <a:gd name="connsiteY4" fmla="*/ 457592 h 640277"/>
              <a:gd name="connsiteX5" fmla="*/ 299408 w 299408"/>
              <a:gd name="connsiteY5" fmla="*/ 419492 h 640277"/>
              <a:gd name="connsiteX6" fmla="*/ 124783 w 299408"/>
              <a:gd name="connsiteY6" fmla="*/ 479817 h 640277"/>
              <a:gd name="connsiteX7" fmla="*/ 39058 w 299408"/>
              <a:gd name="connsiteY7" fmla="*/ 260742 h 640277"/>
              <a:gd name="connsiteX8" fmla="*/ 29533 w 299408"/>
              <a:gd name="connsiteY8" fmla="*/ 362342 h 640277"/>
              <a:gd name="connsiteX9" fmla="*/ 958 w 299408"/>
              <a:gd name="connsiteY9" fmla="*/ 3567 h 64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408" h="640277">
                <a:moveTo>
                  <a:pt x="958" y="3567"/>
                </a:moveTo>
                <a:cubicBezTo>
                  <a:pt x="7837" y="46430"/>
                  <a:pt x="58637" y="535909"/>
                  <a:pt x="70808" y="619517"/>
                </a:cubicBezTo>
                <a:cubicBezTo>
                  <a:pt x="82979" y="703125"/>
                  <a:pt x="73454" y="507334"/>
                  <a:pt x="73983" y="505217"/>
                </a:cubicBezTo>
                <a:cubicBezTo>
                  <a:pt x="74512" y="503100"/>
                  <a:pt x="65516" y="614755"/>
                  <a:pt x="73983" y="606817"/>
                </a:cubicBezTo>
                <a:cubicBezTo>
                  <a:pt x="82450" y="598880"/>
                  <a:pt x="87212" y="488813"/>
                  <a:pt x="124783" y="457592"/>
                </a:cubicBezTo>
                <a:cubicBezTo>
                  <a:pt x="162354" y="426371"/>
                  <a:pt x="299408" y="415788"/>
                  <a:pt x="299408" y="419492"/>
                </a:cubicBezTo>
                <a:cubicBezTo>
                  <a:pt x="299408" y="423196"/>
                  <a:pt x="168175" y="506275"/>
                  <a:pt x="124783" y="479817"/>
                </a:cubicBezTo>
                <a:cubicBezTo>
                  <a:pt x="81391" y="453359"/>
                  <a:pt x="54933" y="280321"/>
                  <a:pt x="39058" y="260742"/>
                </a:cubicBezTo>
                <a:cubicBezTo>
                  <a:pt x="23183" y="241163"/>
                  <a:pt x="32708" y="407321"/>
                  <a:pt x="29533" y="362342"/>
                </a:cubicBezTo>
                <a:cubicBezTo>
                  <a:pt x="26358" y="317363"/>
                  <a:pt x="-5921" y="-39296"/>
                  <a:pt x="958" y="3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0122AEF4-0F39-2269-983D-E0395345759E}"/>
              </a:ext>
            </a:extLst>
          </p:cNvPr>
          <p:cNvSpPr/>
          <p:nvPr/>
        </p:nvSpPr>
        <p:spPr>
          <a:xfrm>
            <a:off x="4930279" y="6322089"/>
            <a:ext cx="112190" cy="993364"/>
          </a:xfrm>
          <a:custGeom>
            <a:avLst/>
            <a:gdLst>
              <a:gd name="connsiteX0" fmla="*/ 44946 w 112190"/>
              <a:gd name="connsiteY0" fmla="*/ 5686 h 993364"/>
              <a:gd name="connsiteX1" fmla="*/ 111621 w 112190"/>
              <a:gd name="connsiteY1" fmla="*/ 989936 h 993364"/>
              <a:gd name="connsiteX2" fmla="*/ 496 w 112190"/>
              <a:gd name="connsiteY2" fmla="*/ 339061 h 993364"/>
              <a:gd name="connsiteX3" fmla="*/ 70346 w 112190"/>
              <a:gd name="connsiteY3" fmla="*/ 574011 h 993364"/>
              <a:gd name="connsiteX4" fmla="*/ 44946 w 112190"/>
              <a:gd name="connsiteY4" fmla="*/ 5686 h 99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190" h="993364">
                <a:moveTo>
                  <a:pt x="44946" y="5686"/>
                </a:moveTo>
                <a:cubicBezTo>
                  <a:pt x="51825" y="75007"/>
                  <a:pt x="119029" y="934374"/>
                  <a:pt x="111621" y="989936"/>
                </a:cubicBezTo>
                <a:cubicBezTo>
                  <a:pt x="104213" y="1045498"/>
                  <a:pt x="7375" y="408382"/>
                  <a:pt x="496" y="339061"/>
                </a:cubicBezTo>
                <a:cubicBezTo>
                  <a:pt x="-6383" y="269740"/>
                  <a:pt x="60292" y="625340"/>
                  <a:pt x="70346" y="574011"/>
                </a:cubicBezTo>
                <a:cubicBezTo>
                  <a:pt x="80400" y="522682"/>
                  <a:pt x="38067" y="-63635"/>
                  <a:pt x="44946" y="5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52559510-1E57-9FB7-4BA3-CFDC5334A1E2}"/>
              </a:ext>
            </a:extLst>
          </p:cNvPr>
          <p:cNvSpPr/>
          <p:nvPr/>
        </p:nvSpPr>
        <p:spPr>
          <a:xfrm>
            <a:off x="5250610" y="6988138"/>
            <a:ext cx="427680" cy="298490"/>
          </a:xfrm>
          <a:custGeom>
            <a:avLst/>
            <a:gdLst>
              <a:gd name="connsiteX0" fmla="*/ 840 w 427680"/>
              <a:gd name="connsiteY0" fmla="*/ 298487 h 298490"/>
              <a:gd name="connsiteX1" fmla="*/ 258015 w 427680"/>
              <a:gd name="connsiteY1" fmla="*/ 231812 h 298490"/>
              <a:gd name="connsiteX2" fmla="*/ 426290 w 427680"/>
              <a:gd name="connsiteY2" fmla="*/ 254037 h 298490"/>
              <a:gd name="connsiteX3" fmla="*/ 334215 w 427680"/>
              <a:gd name="connsiteY3" fmla="*/ 231812 h 298490"/>
              <a:gd name="connsiteX4" fmla="*/ 264365 w 427680"/>
              <a:gd name="connsiteY4" fmla="*/ 190537 h 298490"/>
              <a:gd name="connsiteX5" fmla="*/ 229440 w 427680"/>
              <a:gd name="connsiteY5" fmla="*/ 37 h 298490"/>
              <a:gd name="connsiteX6" fmla="*/ 251665 w 427680"/>
              <a:gd name="connsiteY6" fmla="*/ 174662 h 298490"/>
              <a:gd name="connsiteX7" fmla="*/ 178640 w 427680"/>
              <a:gd name="connsiteY7" fmla="*/ 228637 h 298490"/>
              <a:gd name="connsiteX8" fmla="*/ 840 w 427680"/>
              <a:gd name="connsiteY8" fmla="*/ 298487 h 29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680" h="298490">
                <a:moveTo>
                  <a:pt x="840" y="298487"/>
                </a:moveTo>
                <a:cubicBezTo>
                  <a:pt x="14069" y="299016"/>
                  <a:pt x="187107" y="239220"/>
                  <a:pt x="258015" y="231812"/>
                </a:cubicBezTo>
                <a:cubicBezTo>
                  <a:pt x="328923" y="224404"/>
                  <a:pt x="413590" y="254037"/>
                  <a:pt x="426290" y="254037"/>
                </a:cubicBezTo>
                <a:cubicBezTo>
                  <a:pt x="438990" y="254037"/>
                  <a:pt x="361202" y="242395"/>
                  <a:pt x="334215" y="231812"/>
                </a:cubicBezTo>
                <a:cubicBezTo>
                  <a:pt x="307228" y="221229"/>
                  <a:pt x="281827" y="229166"/>
                  <a:pt x="264365" y="190537"/>
                </a:cubicBezTo>
                <a:cubicBezTo>
                  <a:pt x="246903" y="151908"/>
                  <a:pt x="231557" y="2683"/>
                  <a:pt x="229440" y="37"/>
                </a:cubicBezTo>
                <a:cubicBezTo>
                  <a:pt x="227323" y="-2609"/>
                  <a:pt x="260132" y="136562"/>
                  <a:pt x="251665" y="174662"/>
                </a:cubicBezTo>
                <a:cubicBezTo>
                  <a:pt x="243198" y="212762"/>
                  <a:pt x="223090" y="206941"/>
                  <a:pt x="178640" y="228637"/>
                </a:cubicBezTo>
                <a:cubicBezTo>
                  <a:pt x="134190" y="250333"/>
                  <a:pt x="-12389" y="297958"/>
                  <a:pt x="840" y="298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95AE6E1B-0E32-9FA0-7557-983C5032F324}"/>
              </a:ext>
            </a:extLst>
          </p:cNvPr>
          <p:cNvSpPr/>
          <p:nvPr/>
        </p:nvSpPr>
        <p:spPr>
          <a:xfrm>
            <a:off x="5114771" y="7124109"/>
            <a:ext cx="314628" cy="387210"/>
          </a:xfrm>
          <a:custGeom>
            <a:avLst/>
            <a:gdLst>
              <a:gd name="connsiteX0" fmla="*/ 190654 w 314628"/>
              <a:gd name="connsiteY0" fmla="*/ 45041 h 387210"/>
              <a:gd name="connsiteX1" fmla="*/ 104929 w 314628"/>
              <a:gd name="connsiteY1" fmla="*/ 219666 h 387210"/>
              <a:gd name="connsiteX2" fmla="*/ 184304 w 314628"/>
              <a:gd name="connsiteY2" fmla="*/ 384766 h 387210"/>
              <a:gd name="connsiteX3" fmla="*/ 187479 w 314628"/>
              <a:gd name="connsiteY3" fmla="*/ 311741 h 387210"/>
              <a:gd name="connsiteX4" fmla="*/ 314479 w 314628"/>
              <a:gd name="connsiteY4" fmla="*/ 219666 h 387210"/>
              <a:gd name="connsiteX5" fmla="*/ 158904 w 314628"/>
              <a:gd name="connsiteY5" fmla="*/ 295866 h 387210"/>
              <a:gd name="connsiteX6" fmla="*/ 95404 w 314628"/>
              <a:gd name="connsiteY6" fmla="*/ 229191 h 387210"/>
              <a:gd name="connsiteX7" fmla="*/ 154 w 314628"/>
              <a:gd name="connsiteY7" fmla="*/ 591 h 387210"/>
              <a:gd name="connsiteX8" fmla="*/ 76354 w 314628"/>
              <a:gd name="connsiteY8" fmla="*/ 159341 h 387210"/>
              <a:gd name="connsiteX9" fmla="*/ 190654 w 314628"/>
              <a:gd name="connsiteY9" fmla="*/ 45041 h 38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4628" h="387210">
                <a:moveTo>
                  <a:pt x="190654" y="45041"/>
                </a:moveTo>
                <a:cubicBezTo>
                  <a:pt x="195417" y="55095"/>
                  <a:pt x="105987" y="163045"/>
                  <a:pt x="104929" y="219666"/>
                </a:cubicBezTo>
                <a:cubicBezTo>
                  <a:pt x="103871" y="276287"/>
                  <a:pt x="170546" y="369420"/>
                  <a:pt x="184304" y="384766"/>
                </a:cubicBezTo>
                <a:cubicBezTo>
                  <a:pt x="198062" y="400112"/>
                  <a:pt x="165783" y="339258"/>
                  <a:pt x="187479" y="311741"/>
                </a:cubicBezTo>
                <a:cubicBezTo>
                  <a:pt x="209175" y="284224"/>
                  <a:pt x="319241" y="222312"/>
                  <a:pt x="314479" y="219666"/>
                </a:cubicBezTo>
                <a:cubicBezTo>
                  <a:pt x="309717" y="217020"/>
                  <a:pt x="195416" y="294279"/>
                  <a:pt x="158904" y="295866"/>
                </a:cubicBezTo>
                <a:cubicBezTo>
                  <a:pt x="122392" y="297453"/>
                  <a:pt x="121862" y="278404"/>
                  <a:pt x="95404" y="229191"/>
                </a:cubicBezTo>
                <a:cubicBezTo>
                  <a:pt x="68946" y="179979"/>
                  <a:pt x="3329" y="12233"/>
                  <a:pt x="154" y="591"/>
                </a:cubicBezTo>
                <a:cubicBezTo>
                  <a:pt x="-3021" y="-11051"/>
                  <a:pt x="43546" y="152991"/>
                  <a:pt x="76354" y="159341"/>
                </a:cubicBezTo>
                <a:cubicBezTo>
                  <a:pt x="109162" y="165691"/>
                  <a:pt x="185891" y="34987"/>
                  <a:pt x="190654" y="45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9F3E8054-4F17-A00C-2517-400D7D632A86}"/>
              </a:ext>
            </a:extLst>
          </p:cNvPr>
          <p:cNvSpPr/>
          <p:nvPr/>
        </p:nvSpPr>
        <p:spPr>
          <a:xfrm>
            <a:off x="6527070" y="5107341"/>
            <a:ext cx="201337" cy="586571"/>
          </a:xfrm>
          <a:custGeom>
            <a:avLst/>
            <a:gdLst>
              <a:gd name="connsiteX0" fmla="*/ 200755 w 201337"/>
              <a:gd name="connsiteY0" fmla="*/ 4409 h 586571"/>
              <a:gd name="connsiteX1" fmla="*/ 730 w 201337"/>
              <a:gd name="connsiteY1" fmla="*/ 585434 h 586571"/>
              <a:gd name="connsiteX2" fmla="*/ 130905 w 201337"/>
              <a:gd name="connsiteY2" fmla="*/ 156809 h 586571"/>
              <a:gd name="connsiteX3" fmla="*/ 64230 w 201337"/>
              <a:gd name="connsiteY3" fmla="*/ 309209 h 586571"/>
              <a:gd name="connsiteX4" fmla="*/ 200755 w 201337"/>
              <a:gd name="connsiteY4" fmla="*/ 4409 h 58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337" h="586571">
                <a:moveTo>
                  <a:pt x="200755" y="4409"/>
                </a:moveTo>
                <a:cubicBezTo>
                  <a:pt x="190172" y="50446"/>
                  <a:pt x="12372" y="560034"/>
                  <a:pt x="730" y="585434"/>
                </a:cubicBezTo>
                <a:cubicBezTo>
                  <a:pt x="-10912" y="610834"/>
                  <a:pt x="120322" y="202846"/>
                  <a:pt x="130905" y="156809"/>
                </a:cubicBezTo>
                <a:cubicBezTo>
                  <a:pt x="141488" y="110772"/>
                  <a:pt x="54176" y="330905"/>
                  <a:pt x="64230" y="309209"/>
                </a:cubicBezTo>
                <a:cubicBezTo>
                  <a:pt x="74284" y="287513"/>
                  <a:pt x="211338" y="-41628"/>
                  <a:pt x="200755" y="4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978353B1-61F4-CD0F-7456-E22B27F664B3}"/>
              </a:ext>
            </a:extLst>
          </p:cNvPr>
          <p:cNvSpPr/>
          <p:nvPr/>
        </p:nvSpPr>
        <p:spPr>
          <a:xfrm>
            <a:off x="5867181" y="5060871"/>
            <a:ext cx="162988" cy="438259"/>
          </a:xfrm>
          <a:custGeom>
            <a:avLst/>
            <a:gdLst>
              <a:gd name="connsiteX0" fmla="*/ 219 w 162988"/>
              <a:gd name="connsiteY0" fmla="*/ 41354 h 438259"/>
              <a:gd name="connsiteX1" fmla="*/ 152619 w 162988"/>
              <a:gd name="connsiteY1" fmla="*/ 416004 h 438259"/>
              <a:gd name="connsiteX2" fmla="*/ 143094 w 162988"/>
              <a:gd name="connsiteY2" fmla="*/ 352504 h 438259"/>
              <a:gd name="connsiteX3" fmla="*/ 92294 w 162988"/>
              <a:gd name="connsiteY3" fmla="*/ 79 h 438259"/>
              <a:gd name="connsiteX4" fmla="*/ 117694 w 162988"/>
              <a:gd name="connsiteY4" fmla="*/ 317579 h 438259"/>
              <a:gd name="connsiteX5" fmla="*/ 219 w 162988"/>
              <a:gd name="connsiteY5" fmla="*/ 41354 h 43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988" h="438259">
                <a:moveTo>
                  <a:pt x="219" y="41354"/>
                </a:moveTo>
                <a:cubicBezTo>
                  <a:pt x="6040" y="57758"/>
                  <a:pt x="128807" y="364146"/>
                  <a:pt x="152619" y="416004"/>
                </a:cubicBezTo>
                <a:cubicBezTo>
                  <a:pt x="176431" y="467862"/>
                  <a:pt x="153148" y="421825"/>
                  <a:pt x="143094" y="352504"/>
                </a:cubicBezTo>
                <a:cubicBezTo>
                  <a:pt x="133040" y="283183"/>
                  <a:pt x="96527" y="5900"/>
                  <a:pt x="92294" y="79"/>
                </a:cubicBezTo>
                <a:cubicBezTo>
                  <a:pt x="88061" y="-5742"/>
                  <a:pt x="129336" y="310700"/>
                  <a:pt x="117694" y="317579"/>
                </a:cubicBezTo>
                <a:cubicBezTo>
                  <a:pt x="106052" y="324458"/>
                  <a:pt x="-5602" y="24950"/>
                  <a:pt x="219" y="41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E4678884-5DB9-C5B7-0CC0-2D1AD7EF38B4}"/>
              </a:ext>
            </a:extLst>
          </p:cNvPr>
          <p:cNvSpPr/>
          <p:nvPr/>
        </p:nvSpPr>
        <p:spPr>
          <a:xfrm>
            <a:off x="5339453" y="5575300"/>
            <a:ext cx="632722" cy="63500"/>
          </a:xfrm>
          <a:custGeom>
            <a:avLst/>
            <a:gdLst>
              <a:gd name="connsiteX0" fmla="*/ 632722 w 632722"/>
              <a:gd name="connsiteY0" fmla="*/ 0 h 63500"/>
              <a:gd name="connsiteX1" fmla="*/ 353322 w 632722"/>
              <a:gd name="connsiteY1" fmla="*/ 28575 h 63500"/>
              <a:gd name="connsiteX2" fmla="*/ 897 w 632722"/>
              <a:gd name="connsiteY2" fmla="*/ 63500 h 63500"/>
              <a:gd name="connsiteX3" fmla="*/ 261247 w 632722"/>
              <a:gd name="connsiteY3" fmla="*/ 28575 h 63500"/>
              <a:gd name="connsiteX4" fmla="*/ 543822 w 632722"/>
              <a:gd name="connsiteY4" fmla="*/ 47625 h 63500"/>
              <a:gd name="connsiteX5" fmla="*/ 340622 w 632722"/>
              <a:gd name="connsiteY5" fmla="*/ 25400 h 63500"/>
              <a:gd name="connsiteX6" fmla="*/ 632722 w 632722"/>
              <a:gd name="connsiteY6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722" h="63500">
                <a:moveTo>
                  <a:pt x="632722" y="0"/>
                </a:moveTo>
                <a:lnTo>
                  <a:pt x="353322" y="28575"/>
                </a:lnTo>
                <a:lnTo>
                  <a:pt x="897" y="63500"/>
                </a:lnTo>
                <a:cubicBezTo>
                  <a:pt x="-14449" y="63500"/>
                  <a:pt x="170760" y="31221"/>
                  <a:pt x="261247" y="28575"/>
                </a:cubicBezTo>
                <a:cubicBezTo>
                  <a:pt x="351734" y="25929"/>
                  <a:pt x="530593" y="48154"/>
                  <a:pt x="543822" y="47625"/>
                </a:cubicBezTo>
                <a:cubicBezTo>
                  <a:pt x="557051" y="47096"/>
                  <a:pt x="331097" y="30163"/>
                  <a:pt x="340622" y="25400"/>
                </a:cubicBezTo>
                <a:cubicBezTo>
                  <a:pt x="350147" y="20637"/>
                  <a:pt x="475559" y="19843"/>
                  <a:pt x="6327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3F08C8F8-E058-F55D-1E3E-19C904BD89AB}"/>
              </a:ext>
            </a:extLst>
          </p:cNvPr>
          <p:cNvSpPr/>
          <p:nvPr/>
        </p:nvSpPr>
        <p:spPr>
          <a:xfrm>
            <a:off x="6732108" y="5622007"/>
            <a:ext cx="573139" cy="137694"/>
          </a:xfrm>
          <a:custGeom>
            <a:avLst/>
            <a:gdLst>
              <a:gd name="connsiteX0" fmla="*/ 570392 w 573139"/>
              <a:gd name="connsiteY0" fmla="*/ 918 h 137694"/>
              <a:gd name="connsiteX1" fmla="*/ 59217 w 573139"/>
              <a:gd name="connsiteY1" fmla="*/ 134268 h 137694"/>
              <a:gd name="connsiteX2" fmla="*/ 221142 w 573139"/>
              <a:gd name="connsiteY2" fmla="*/ 99343 h 137694"/>
              <a:gd name="connsiteX3" fmla="*/ 2067 w 573139"/>
              <a:gd name="connsiteY3" fmla="*/ 112043 h 137694"/>
              <a:gd name="connsiteX4" fmla="*/ 379892 w 573139"/>
              <a:gd name="connsiteY4" fmla="*/ 58068 h 137694"/>
              <a:gd name="connsiteX5" fmla="*/ 268767 w 573139"/>
              <a:gd name="connsiteY5" fmla="*/ 73943 h 137694"/>
              <a:gd name="connsiteX6" fmla="*/ 570392 w 573139"/>
              <a:gd name="connsiteY6" fmla="*/ 918 h 13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139" h="137694">
                <a:moveTo>
                  <a:pt x="570392" y="918"/>
                </a:moveTo>
                <a:cubicBezTo>
                  <a:pt x="535467" y="10972"/>
                  <a:pt x="117425" y="117864"/>
                  <a:pt x="59217" y="134268"/>
                </a:cubicBezTo>
                <a:cubicBezTo>
                  <a:pt x="1009" y="150672"/>
                  <a:pt x="230667" y="103047"/>
                  <a:pt x="221142" y="99343"/>
                </a:cubicBezTo>
                <a:cubicBezTo>
                  <a:pt x="211617" y="95639"/>
                  <a:pt x="-24391" y="118922"/>
                  <a:pt x="2067" y="112043"/>
                </a:cubicBezTo>
                <a:cubicBezTo>
                  <a:pt x="28525" y="105164"/>
                  <a:pt x="379892" y="58068"/>
                  <a:pt x="379892" y="58068"/>
                </a:cubicBezTo>
                <a:cubicBezTo>
                  <a:pt x="424342" y="51718"/>
                  <a:pt x="241250" y="81351"/>
                  <a:pt x="268767" y="73943"/>
                </a:cubicBezTo>
                <a:cubicBezTo>
                  <a:pt x="296284" y="66535"/>
                  <a:pt x="605317" y="-9136"/>
                  <a:pt x="570392" y="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A0930BA8-1472-27CF-5884-4D2809206972}"/>
              </a:ext>
            </a:extLst>
          </p:cNvPr>
          <p:cNvSpPr/>
          <p:nvPr/>
        </p:nvSpPr>
        <p:spPr>
          <a:xfrm>
            <a:off x="5029200" y="5365747"/>
            <a:ext cx="124223" cy="394306"/>
          </a:xfrm>
          <a:custGeom>
            <a:avLst/>
            <a:gdLst>
              <a:gd name="connsiteX0" fmla="*/ 123825 w 124223"/>
              <a:gd name="connsiteY0" fmla="*/ 152403 h 394306"/>
              <a:gd name="connsiteX1" fmla="*/ 63500 w 124223"/>
              <a:gd name="connsiteY1" fmla="*/ 298453 h 394306"/>
              <a:gd name="connsiteX2" fmla="*/ 60325 w 124223"/>
              <a:gd name="connsiteY2" fmla="*/ 393703 h 394306"/>
              <a:gd name="connsiteX3" fmla="*/ 53975 w 124223"/>
              <a:gd name="connsiteY3" fmla="*/ 254003 h 394306"/>
              <a:gd name="connsiteX4" fmla="*/ 0 w 124223"/>
              <a:gd name="connsiteY4" fmla="*/ 3 h 394306"/>
              <a:gd name="connsiteX5" fmla="*/ 53975 w 124223"/>
              <a:gd name="connsiteY5" fmla="*/ 247653 h 394306"/>
              <a:gd name="connsiteX6" fmla="*/ 88900 w 124223"/>
              <a:gd name="connsiteY6" fmla="*/ 190503 h 394306"/>
              <a:gd name="connsiteX7" fmla="*/ 123825 w 124223"/>
              <a:gd name="connsiteY7" fmla="*/ 152403 h 39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223" h="394306">
                <a:moveTo>
                  <a:pt x="123825" y="152403"/>
                </a:moveTo>
                <a:cubicBezTo>
                  <a:pt x="119592" y="170395"/>
                  <a:pt x="74083" y="258236"/>
                  <a:pt x="63500" y="298453"/>
                </a:cubicBezTo>
                <a:cubicBezTo>
                  <a:pt x="52917" y="338670"/>
                  <a:pt x="61912" y="401111"/>
                  <a:pt x="60325" y="393703"/>
                </a:cubicBezTo>
                <a:cubicBezTo>
                  <a:pt x="58738" y="386295"/>
                  <a:pt x="64029" y="319620"/>
                  <a:pt x="53975" y="254003"/>
                </a:cubicBezTo>
                <a:cubicBezTo>
                  <a:pt x="43921" y="188386"/>
                  <a:pt x="0" y="1061"/>
                  <a:pt x="0" y="3"/>
                </a:cubicBezTo>
                <a:cubicBezTo>
                  <a:pt x="0" y="-1055"/>
                  <a:pt x="39158" y="215903"/>
                  <a:pt x="53975" y="247653"/>
                </a:cubicBezTo>
                <a:cubicBezTo>
                  <a:pt x="68792" y="279403"/>
                  <a:pt x="88900" y="190503"/>
                  <a:pt x="88900" y="190503"/>
                </a:cubicBezTo>
                <a:cubicBezTo>
                  <a:pt x="97367" y="178332"/>
                  <a:pt x="128058" y="134411"/>
                  <a:pt x="123825" y="152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3BE24BE2-CD36-508B-935D-880D46FBB0E5}"/>
              </a:ext>
            </a:extLst>
          </p:cNvPr>
          <p:cNvSpPr/>
          <p:nvPr/>
        </p:nvSpPr>
        <p:spPr>
          <a:xfrm>
            <a:off x="3181312" y="4650207"/>
            <a:ext cx="565860" cy="446752"/>
          </a:xfrm>
          <a:custGeom>
            <a:avLst/>
            <a:gdLst>
              <a:gd name="connsiteX0" fmla="*/ 241338 w 565860"/>
              <a:gd name="connsiteY0" fmla="*/ 7518 h 446752"/>
              <a:gd name="connsiteX1" fmla="*/ 447713 w 565860"/>
              <a:gd name="connsiteY1" fmla="*/ 331368 h 446752"/>
              <a:gd name="connsiteX2" fmla="*/ 412788 w 565860"/>
              <a:gd name="connsiteY2" fmla="*/ 245643 h 446752"/>
              <a:gd name="connsiteX3" fmla="*/ 565188 w 565860"/>
              <a:gd name="connsiteY3" fmla="*/ 445668 h 446752"/>
              <a:gd name="connsiteX4" fmla="*/ 460413 w 565860"/>
              <a:gd name="connsiteY4" fmla="*/ 315493 h 446752"/>
              <a:gd name="connsiteX5" fmla="*/ 273088 w 565860"/>
              <a:gd name="connsiteY5" fmla="*/ 102768 h 446752"/>
              <a:gd name="connsiteX6" fmla="*/ 238163 w 565860"/>
              <a:gd name="connsiteY6" fmla="*/ 67843 h 446752"/>
              <a:gd name="connsiteX7" fmla="*/ 38 w 565860"/>
              <a:gd name="connsiteY7" fmla="*/ 55143 h 446752"/>
              <a:gd name="connsiteX8" fmla="*/ 257213 w 565860"/>
              <a:gd name="connsiteY8" fmla="*/ 96418 h 446752"/>
              <a:gd name="connsiteX9" fmla="*/ 241338 w 565860"/>
              <a:gd name="connsiteY9" fmla="*/ 7518 h 44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5860" h="446752">
                <a:moveTo>
                  <a:pt x="241338" y="7518"/>
                </a:moveTo>
                <a:cubicBezTo>
                  <a:pt x="273088" y="46676"/>
                  <a:pt x="419138" y="291681"/>
                  <a:pt x="447713" y="331368"/>
                </a:cubicBezTo>
                <a:cubicBezTo>
                  <a:pt x="476288" y="371056"/>
                  <a:pt x="393209" y="226593"/>
                  <a:pt x="412788" y="245643"/>
                </a:cubicBezTo>
                <a:cubicBezTo>
                  <a:pt x="432367" y="264693"/>
                  <a:pt x="557251" y="434026"/>
                  <a:pt x="565188" y="445668"/>
                </a:cubicBezTo>
                <a:cubicBezTo>
                  <a:pt x="573126" y="457310"/>
                  <a:pt x="509096" y="372643"/>
                  <a:pt x="460413" y="315493"/>
                </a:cubicBezTo>
                <a:cubicBezTo>
                  <a:pt x="411730" y="258343"/>
                  <a:pt x="310130" y="144043"/>
                  <a:pt x="273088" y="102768"/>
                </a:cubicBezTo>
                <a:cubicBezTo>
                  <a:pt x="236046" y="61493"/>
                  <a:pt x="283671" y="75780"/>
                  <a:pt x="238163" y="67843"/>
                </a:cubicBezTo>
                <a:cubicBezTo>
                  <a:pt x="192655" y="59906"/>
                  <a:pt x="-3137" y="50381"/>
                  <a:pt x="38" y="55143"/>
                </a:cubicBezTo>
                <a:cubicBezTo>
                  <a:pt x="3213" y="59905"/>
                  <a:pt x="215938" y="98005"/>
                  <a:pt x="257213" y="96418"/>
                </a:cubicBezTo>
                <a:cubicBezTo>
                  <a:pt x="298488" y="94831"/>
                  <a:pt x="209588" y="-31640"/>
                  <a:pt x="241338" y="7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E7132FF3-37E0-4CF8-077F-BF649777BD67}"/>
              </a:ext>
            </a:extLst>
          </p:cNvPr>
          <p:cNvSpPr/>
          <p:nvPr/>
        </p:nvSpPr>
        <p:spPr>
          <a:xfrm>
            <a:off x="3295566" y="4598786"/>
            <a:ext cx="296432" cy="282299"/>
          </a:xfrm>
          <a:custGeom>
            <a:avLst/>
            <a:gdLst>
              <a:gd name="connsiteX0" fmla="*/ 84 w 296432"/>
              <a:gd name="connsiteY0" fmla="*/ 43064 h 282299"/>
              <a:gd name="connsiteX1" fmla="*/ 155659 w 296432"/>
              <a:gd name="connsiteY1" fmla="*/ 116089 h 282299"/>
              <a:gd name="connsiteX2" fmla="*/ 158834 w 296432"/>
              <a:gd name="connsiteY2" fmla="*/ 71639 h 282299"/>
              <a:gd name="connsiteX3" fmla="*/ 295359 w 296432"/>
              <a:gd name="connsiteY3" fmla="*/ 281189 h 282299"/>
              <a:gd name="connsiteX4" fmla="*/ 215984 w 296432"/>
              <a:gd name="connsiteY4" fmla="*/ 147839 h 282299"/>
              <a:gd name="connsiteX5" fmla="*/ 98509 w 296432"/>
              <a:gd name="connsiteY5" fmla="*/ 1789 h 282299"/>
              <a:gd name="connsiteX6" fmla="*/ 133434 w 296432"/>
              <a:gd name="connsiteY6" fmla="*/ 65289 h 282299"/>
              <a:gd name="connsiteX7" fmla="*/ 84 w 296432"/>
              <a:gd name="connsiteY7" fmla="*/ 43064 h 28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32" h="282299">
                <a:moveTo>
                  <a:pt x="84" y="43064"/>
                </a:moveTo>
                <a:cubicBezTo>
                  <a:pt x="3788" y="51531"/>
                  <a:pt x="129201" y="111327"/>
                  <a:pt x="155659" y="116089"/>
                </a:cubicBezTo>
                <a:cubicBezTo>
                  <a:pt x="182117" y="120851"/>
                  <a:pt x="135551" y="44122"/>
                  <a:pt x="158834" y="71639"/>
                </a:cubicBezTo>
                <a:cubicBezTo>
                  <a:pt x="182117" y="99156"/>
                  <a:pt x="285834" y="268489"/>
                  <a:pt x="295359" y="281189"/>
                </a:cubicBezTo>
                <a:cubicBezTo>
                  <a:pt x="304884" y="293889"/>
                  <a:pt x="248792" y="194406"/>
                  <a:pt x="215984" y="147839"/>
                </a:cubicBezTo>
                <a:cubicBezTo>
                  <a:pt x="183176" y="101272"/>
                  <a:pt x="112267" y="15547"/>
                  <a:pt x="98509" y="1789"/>
                </a:cubicBezTo>
                <a:cubicBezTo>
                  <a:pt x="84751" y="-11969"/>
                  <a:pt x="150896" y="57881"/>
                  <a:pt x="133434" y="65289"/>
                </a:cubicBezTo>
                <a:cubicBezTo>
                  <a:pt x="115972" y="72697"/>
                  <a:pt x="-3620" y="34597"/>
                  <a:pt x="84" y="43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FBC11A07-22DE-4723-4396-539FC07781A9}"/>
              </a:ext>
            </a:extLst>
          </p:cNvPr>
          <p:cNvSpPr/>
          <p:nvPr/>
        </p:nvSpPr>
        <p:spPr>
          <a:xfrm>
            <a:off x="3116460" y="4573481"/>
            <a:ext cx="291944" cy="712963"/>
          </a:xfrm>
          <a:custGeom>
            <a:avLst/>
            <a:gdLst>
              <a:gd name="connsiteX0" fmla="*/ 283965 w 291944"/>
              <a:gd name="connsiteY0" fmla="*/ 4869 h 712963"/>
              <a:gd name="connsiteX1" fmla="*/ 102990 w 291944"/>
              <a:gd name="connsiteY1" fmla="*/ 189019 h 712963"/>
              <a:gd name="connsiteX2" fmla="*/ 1390 w 291944"/>
              <a:gd name="connsiteY2" fmla="*/ 474769 h 712963"/>
              <a:gd name="connsiteX3" fmla="*/ 42665 w 291944"/>
              <a:gd name="connsiteY3" fmla="*/ 385869 h 712963"/>
              <a:gd name="connsiteX4" fmla="*/ 23615 w 291944"/>
              <a:gd name="connsiteY4" fmla="*/ 544619 h 712963"/>
              <a:gd name="connsiteX5" fmla="*/ 7740 w 291944"/>
              <a:gd name="connsiteY5" fmla="*/ 712894 h 712963"/>
              <a:gd name="connsiteX6" fmla="*/ 20440 w 291944"/>
              <a:gd name="connsiteY6" fmla="*/ 560494 h 712963"/>
              <a:gd name="connsiteX7" fmla="*/ 39490 w 291944"/>
              <a:gd name="connsiteY7" fmla="*/ 220769 h 712963"/>
              <a:gd name="connsiteX8" fmla="*/ 36315 w 291944"/>
              <a:gd name="connsiteY8" fmla="*/ 363644 h 712963"/>
              <a:gd name="connsiteX9" fmla="*/ 201415 w 291944"/>
              <a:gd name="connsiteY9" fmla="*/ 65194 h 712963"/>
              <a:gd name="connsiteX10" fmla="*/ 255390 w 291944"/>
              <a:gd name="connsiteY10" fmla="*/ 52494 h 712963"/>
              <a:gd name="connsiteX11" fmla="*/ 283965 w 291944"/>
              <a:gd name="connsiteY11" fmla="*/ 4869 h 71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1944" h="712963">
                <a:moveTo>
                  <a:pt x="283965" y="4869"/>
                </a:moveTo>
                <a:cubicBezTo>
                  <a:pt x="258565" y="27623"/>
                  <a:pt x="150086" y="110702"/>
                  <a:pt x="102990" y="189019"/>
                </a:cubicBezTo>
                <a:cubicBezTo>
                  <a:pt x="55894" y="267336"/>
                  <a:pt x="11444" y="441961"/>
                  <a:pt x="1390" y="474769"/>
                </a:cubicBezTo>
                <a:cubicBezTo>
                  <a:pt x="-8664" y="507577"/>
                  <a:pt x="38961" y="374227"/>
                  <a:pt x="42665" y="385869"/>
                </a:cubicBezTo>
                <a:cubicBezTo>
                  <a:pt x="46369" y="397511"/>
                  <a:pt x="29436" y="490115"/>
                  <a:pt x="23615" y="544619"/>
                </a:cubicBezTo>
                <a:cubicBezTo>
                  <a:pt x="17794" y="599123"/>
                  <a:pt x="8269" y="710248"/>
                  <a:pt x="7740" y="712894"/>
                </a:cubicBezTo>
                <a:cubicBezTo>
                  <a:pt x="7211" y="715540"/>
                  <a:pt x="15148" y="642515"/>
                  <a:pt x="20440" y="560494"/>
                </a:cubicBezTo>
                <a:cubicBezTo>
                  <a:pt x="25732" y="478473"/>
                  <a:pt x="36844" y="253577"/>
                  <a:pt x="39490" y="220769"/>
                </a:cubicBezTo>
                <a:cubicBezTo>
                  <a:pt x="42136" y="187961"/>
                  <a:pt x="9328" y="389573"/>
                  <a:pt x="36315" y="363644"/>
                </a:cubicBezTo>
                <a:cubicBezTo>
                  <a:pt x="63302" y="337715"/>
                  <a:pt x="164903" y="117052"/>
                  <a:pt x="201415" y="65194"/>
                </a:cubicBezTo>
                <a:cubicBezTo>
                  <a:pt x="237927" y="13336"/>
                  <a:pt x="243748" y="58844"/>
                  <a:pt x="255390" y="52494"/>
                </a:cubicBezTo>
                <a:cubicBezTo>
                  <a:pt x="267032" y="46144"/>
                  <a:pt x="309365" y="-17885"/>
                  <a:pt x="283965" y="4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98F97F8F-02DE-A60A-4276-DFD201DC22FD}"/>
              </a:ext>
            </a:extLst>
          </p:cNvPr>
          <p:cNvSpPr/>
          <p:nvPr/>
        </p:nvSpPr>
        <p:spPr>
          <a:xfrm>
            <a:off x="3107855" y="4618208"/>
            <a:ext cx="191193" cy="602511"/>
          </a:xfrm>
          <a:custGeom>
            <a:avLst/>
            <a:gdLst>
              <a:gd name="connsiteX0" fmla="*/ 190970 w 191193"/>
              <a:gd name="connsiteY0" fmla="*/ 1417 h 602511"/>
              <a:gd name="connsiteX1" fmla="*/ 13170 w 191193"/>
              <a:gd name="connsiteY1" fmla="*/ 341142 h 602511"/>
              <a:gd name="connsiteX2" fmla="*/ 13170 w 191193"/>
              <a:gd name="connsiteY2" fmla="*/ 595142 h 602511"/>
              <a:gd name="connsiteX3" fmla="*/ 13170 w 191193"/>
              <a:gd name="connsiteY3" fmla="*/ 493542 h 602511"/>
              <a:gd name="connsiteX4" fmla="*/ 92545 w 191193"/>
              <a:gd name="connsiteY4" fmla="*/ 83967 h 602511"/>
              <a:gd name="connsiteX5" fmla="*/ 51270 w 191193"/>
              <a:gd name="connsiteY5" fmla="*/ 214142 h 602511"/>
              <a:gd name="connsiteX6" fmla="*/ 190970 w 191193"/>
              <a:gd name="connsiteY6" fmla="*/ 1417 h 60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193" h="602511">
                <a:moveTo>
                  <a:pt x="190970" y="1417"/>
                </a:moveTo>
                <a:cubicBezTo>
                  <a:pt x="184620" y="22584"/>
                  <a:pt x="42803" y="242188"/>
                  <a:pt x="13170" y="341142"/>
                </a:cubicBezTo>
                <a:cubicBezTo>
                  <a:pt x="-16463" y="440096"/>
                  <a:pt x="13170" y="595142"/>
                  <a:pt x="13170" y="595142"/>
                </a:cubicBezTo>
                <a:cubicBezTo>
                  <a:pt x="13170" y="620542"/>
                  <a:pt x="-59" y="578738"/>
                  <a:pt x="13170" y="493542"/>
                </a:cubicBezTo>
                <a:cubicBezTo>
                  <a:pt x="26399" y="408346"/>
                  <a:pt x="86195" y="130534"/>
                  <a:pt x="92545" y="83967"/>
                </a:cubicBezTo>
                <a:cubicBezTo>
                  <a:pt x="98895" y="37400"/>
                  <a:pt x="36454" y="225254"/>
                  <a:pt x="51270" y="214142"/>
                </a:cubicBezTo>
                <a:cubicBezTo>
                  <a:pt x="66086" y="203030"/>
                  <a:pt x="197320" y="-19750"/>
                  <a:pt x="190970" y="1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AF93B957-4021-72BB-13D9-BE09C1790D7E}"/>
              </a:ext>
            </a:extLst>
          </p:cNvPr>
          <p:cNvSpPr/>
          <p:nvPr/>
        </p:nvSpPr>
        <p:spPr>
          <a:xfrm>
            <a:off x="3127153" y="4968683"/>
            <a:ext cx="61850" cy="781636"/>
          </a:xfrm>
          <a:custGeom>
            <a:avLst/>
            <a:gdLst>
              <a:gd name="connsiteX0" fmla="*/ 222 w 61850"/>
              <a:gd name="connsiteY0" fmla="*/ 66867 h 781636"/>
              <a:gd name="connsiteX1" fmla="*/ 57372 w 61850"/>
              <a:gd name="connsiteY1" fmla="*/ 733617 h 781636"/>
              <a:gd name="connsiteX2" fmla="*/ 57372 w 61850"/>
              <a:gd name="connsiteY2" fmla="*/ 647892 h 781636"/>
              <a:gd name="connsiteX3" fmla="*/ 51022 w 61850"/>
              <a:gd name="connsiteY3" fmla="*/ 192 h 781636"/>
              <a:gd name="connsiteX4" fmla="*/ 38322 w 61850"/>
              <a:gd name="connsiteY4" fmla="*/ 574867 h 781636"/>
              <a:gd name="connsiteX5" fmla="*/ 222 w 61850"/>
              <a:gd name="connsiteY5" fmla="*/ 66867 h 78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850" h="781636">
                <a:moveTo>
                  <a:pt x="222" y="66867"/>
                </a:moveTo>
                <a:cubicBezTo>
                  <a:pt x="3397" y="93325"/>
                  <a:pt x="47847" y="636779"/>
                  <a:pt x="57372" y="733617"/>
                </a:cubicBezTo>
                <a:cubicBezTo>
                  <a:pt x="66897" y="830455"/>
                  <a:pt x="58430" y="770129"/>
                  <a:pt x="57372" y="647892"/>
                </a:cubicBezTo>
                <a:cubicBezTo>
                  <a:pt x="56314" y="525655"/>
                  <a:pt x="54197" y="12363"/>
                  <a:pt x="51022" y="192"/>
                </a:cubicBezTo>
                <a:cubicBezTo>
                  <a:pt x="47847" y="-11979"/>
                  <a:pt x="47847" y="558463"/>
                  <a:pt x="38322" y="574867"/>
                </a:cubicBezTo>
                <a:cubicBezTo>
                  <a:pt x="28797" y="591271"/>
                  <a:pt x="-2953" y="40409"/>
                  <a:pt x="222" y="66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6A6639EC-593F-90F4-EB33-8829C7F2EAC3}"/>
              </a:ext>
            </a:extLst>
          </p:cNvPr>
          <p:cNvSpPr/>
          <p:nvPr/>
        </p:nvSpPr>
        <p:spPr>
          <a:xfrm>
            <a:off x="3089224" y="4910397"/>
            <a:ext cx="103204" cy="847339"/>
          </a:xfrm>
          <a:custGeom>
            <a:avLst/>
            <a:gdLst>
              <a:gd name="connsiteX0" fmla="*/ 9576 w 103204"/>
              <a:gd name="connsiteY0" fmla="*/ 17203 h 847339"/>
              <a:gd name="connsiteX1" fmla="*/ 95301 w 103204"/>
              <a:gd name="connsiteY1" fmla="*/ 807778 h 847339"/>
              <a:gd name="connsiteX2" fmla="*/ 88951 w 103204"/>
              <a:gd name="connsiteY2" fmla="*/ 671253 h 847339"/>
              <a:gd name="connsiteX3" fmla="*/ 3226 w 103204"/>
              <a:gd name="connsiteY3" fmla="*/ 172778 h 847339"/>
              <a:gd name="connsiteX4" fmla="*/ 19101 w 103204"/>
              <a:gd name="connsiteY4" fmla="*/ 255328 h 847339"/>
              <a:gd name="connsiteX5" fmla="*/ 9576 w 103204"/>
              <a:gd name="connsiteY5" fmla="*/ 17203 h 84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04" h="847339">
                <a:moveTo>
                  <a:pt x="9576" y="17203"/>
                </a:moveTo>
                <a:cubicBezTo>
                  <a:pt x="22276" y="109278"/>
                  <a:pt x="82072" y="698770"/>
                  <a:pt x="95301" y="807778"/>
                </a:cubicBezTo>
                <a:cubicBezTo>
                  <a:pt x="108530" y="916786"/>
                  <a:pt x="104297" y="777086"/>
                  <a:pt x="88951" y="671253"/>
                </a:cubicBezTo>
                <a:cubicBezTo>
                  <a:pt x="73605" y="565420"/>
                  <a:pt x="14868" y="242099"/>
                  <a:pt x="3226" y="172778"/>
                </a:cubicBezTo>
                <a:cubicBezTo>
                  <a:pt x="-8416" y="103457"/>
                  <a:pt x="14868" y="279140"/>
                  <a:pt x="19101" y="255328"/>
                </a:cubicBezTo>
                <a:cubicBezTo>
                  <a:pt x="23334" y="231516"/>
                  <a:pt x="-3124" y="-74872"/>
                  <a:pt x="9576" y="17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43C76465-4B98-7B5E-C076-80A109A0BB26}"/>
              </a:ext>
            </a:extLst>
          </p:cNvPr>
          <p:cNvSpPr/>
          <p:nvPr/>
        </p:nvSpPr>
        <p:spPr>
          <a:xfrm>
            <a:off x="3273207" y="4698724"/>
            <a:ext cx="393006" cy="664666"/>
          </a:xfrm>
          <a:custGeom>
            <a:avLst/>
            <a:gdLst>
              <a:gd name="connsiteX0" fmla="*/ 218 w 393006"/>
              <a:gd name="connsiteY0" fmla="*/ 276 h 664666"/>
              <a:gd name="connsiteX1" fmla="*/ 238343 w 393006"/>
              <a:gd name="connsiteY1" fmla="*/ 206651 h 664666"/>
              <a:gd name="connsiteX2" fmla="*/ 238343 w 393006"/>
              <a:gd name="connsiteY2" fmla="*/ 174901 h 664666"/>
              <a:gd name="connsiteX3" fmla="*/ 387568 w 393006"/>
              <a:gd name="connsiteY3" fmla="*/ 651151 h 664666"/>
              <a:gd name="connsiteX4" fmla="*/ 349468 w 393006"/>
              <a:gd name="connsiteY4" fmla="*/ 505101 h 664666"/>
              <a:gd name="connsiteX5" fmla="*/ 244693 w 393006"/>
              <a:gd name="connsiteY5" fmla="*/ 200301 h 664666"/>
              <a:gd name="connsiteX6" fmla="*/ 108168 w 393006"/>
              <a:gd name="connsiteY6" fmla="*/ 276 h 664666"/>
              <a:gd name="connsiteX7" fmla="*/ 193893 w 393006"/>
              <a:gd name="connsiteY7" fmla="*/ 159026 h 664666"/>
              <a:gd name="connsiteX8" fmla="*/ 218 w 393006"/>
              <a:gd name="connsiteY8" fmla="*/ 276 h 66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006" h="664666">
                <a:moveTo>
                  <a:pt x="218" y="276"/>
                </a:moveTo>
                <a:cubicBezTo>
                  <a:pt x="7626" y="8214"/>
                  <a:pt x="198656" y="177547"/>
                  <a:pt x="238343" y="206651"/>
                </a:cubicBezTo>
                <a:cubicBezTo>
                  <a:pt x="278030" y="235755"/>
                  <a:pt x="213472" y="100818"/>
                  <a:pt x="238343" y="174901"/>
                </a:cubicBezTo>
                <a:cubicBezTo>
                  <a:pt x="263214" y="248984"/>
                  <a:pt x="369047" y="596118"/>
                  <a:pt x="387568" y="651151"/>
                </a:cubicBezTo>
                <a:cubicBezTo>
                  <a:pt x="406089" y="706184"/>
                  <a:pt x="373281" y="580243"/>
                  <a:pt x="349468" y="505101"/>
                </a:cubicBezTo>
                <a:cubicBezTo>
                  <a:pt x="325656" y="429959"/>
                  <a:pt x="284910" y="284438"/>
                  <a:pt x="244693" y="200301"/>
                </a:cubicBezTo>
                <a:cubicBezTo>
                  <a:pt x="204476" y="116164"/>
                  <a:pt x="116635" y="7155"/>
                  <a:pt x="108168" y="276"/>
                </a:cubicBezTo>
                <a:cubicBezTo>
                  <a:pt x="99701" y="-6603"/>
                  <a:pt x="211884" y="160084"/>
                  <a:pt x="193893" y="159026"/>
                </a:cubicBezTo>
                <a:cubicBezTo>
                  <a:pt x="175902" y="157968"/>
                  <a:pt x="-7190" y="-7662"/>
                  <a:pt x="218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13B6DCB9-05D1-42C9-2267-2344621F3B3D}"/>
              </a:ext>
            </a:extLst>
          </p:cNvPr>
          <p:cNvSpPr/>
          <p:nvPr/>
        </p:nvSpPr>
        <p:spPr>
          <a:xfrm>
            <a:off x="3149259" y="4702166"/>
            <a:ext cx="346710" cy="177883"/>
          </a:xfrm>
          <a:custGeom>
            <a:avLst/>
            <a:gdLst>
              <a:gd name="connsiteX0" fmla="*/ 341 w 346710"/>
              <a:gd name="connsiteY0" fmla="*/ 177809 h 177883"/>
              <a:gd name="connsiteX1" fmla="*/ 165441 w 346710"/>
              <a:gd name="connsiteY1" fmla="*/ 63509 h 177883"/>
              <a:gd name="connsiteX2" fmla="*/ 346416 w 346710"/>
              <a:gd name="connsiteY2" fmla="*/ 69859 h 177883"/>
              <a:gd name="connsiteX3" fmla="*/ 203541 w 346710"/>
              <a:gd name="connsiteY3" fmla="*/ 47634 h 177883"/>
              <a:gd name="connsiteX4" fmla="*/ 38441 w 346710"/>
              <a:gd name="connsiteY4" fmla="*/ 9 h 177883"/>
              <a:gd name="connsiteX5" fmla="*/ 209891 w 346710"/>
              <a:gd name="connsiteY5" fmla="*/ 44459 h 177883"/>
              <a:gd name="connsiteX6" fmla="*/ 341 w 346710"/>
              <a:gd name="connsiteY6" fmla="*/ 177809 h 17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" h="177883">
                <a:moveTo>
                  <a:pt x="341" y="177809"/>
                </a:moveTo>
                <a:cubicBezTo>
                  <a:pt x="-7067" y="180984"/>
                  <a:pt x="107762" y="81501"/>
                  <a:pt x="165441" y="63509"/>
                </a:cubicBezTo>
                <a:cubicBezTo>
                  <a:pt x="223120" y="45517"/>
                  <a:pt x="340066" y="72505"/>
                  <a:pt x="346416" y="69859"/>
                </a:cubicBezTo>
                <a:cubicBezTo>
                  <a:pt x="352766" y="67213"/>
                  <a:pt x="254870" y="59276"/>
                  <a:pt x="203541" y="47634"/>
                </a:cubicBezTo>
                <a:cubicBezTo>
                  <a:pt x="152212" y="35992"/>
                  <a:pt x="37383" y="538"/>
                  <a:pt x="38441" y="9"/>
                </a:cubicBezTo>
                <a:cubicBezTo>
                  <a:pt x="39499" y="-520"/>
                  <a:pt x="217828" y="20117"/>
                  <a:pt x="209891" y="44459"/>
                </a:cubicBezTo>
                <a:cubicBezTo>
                  <a:pt x="201954" y="68801"/>
                  <a:pt x="7749" y="174634"/>
                  <a:pt x="341" y="177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0A14931D-E5F4-C56E-2442-A0A4F8C1EE3F}"/>
              </a:ext>
            </a:extLst>
          </p:cNvPr>
          <p:cNvSpPr/>
          <p:nvPr/>
        </p:nvSpPr>
        <p:spPr>
          <a:xfrm>
            <a:off x="3148302" y="5501236"/>
            <a:ext cx="566258" cy="562508"/>
          </a:xfrm>
          <a:custGeom>
            <a:avLst/>
            <a:gdLst>
              <a:gd name="connsiteX0" fmla="*/ 13998 w 566258"/>
              <a:gd name="connsiteY0" fmla="*/ 147089 h 562508"/>
              <a:gd name="connsiteX1" fmla="*/ 315623 w 566258"/>
              <a:gd name="connsiteY1" fmla="*/ 458239 h 562508"/>
              <a:gd name="connsiteX2" fmla="*/ 280698 w 566258"/>
              <a:gd name="connsiteY2" fmla="*/ 401089 h 562508"/>
              <a:gd name="connsiteX3" fmla="*/ 563273 w 566258"/>
              <a:gd name="connsiteY3" fmla="*/ 559839 h 562508"/>
              <a:gd name="connsiteX4" fmla="*/ 420398 w 566258"/>
              <a:gd name="connsiteY4" fmla="*/ 496339 h 562508"/>
              <a:gd name="connsiteX5" fmla="*/ 280698 w 566258"/>
              <a:gd name="connsiteY5" fmla="*/ 439189 h 562508"/>
              <a:gd name="connsiteX6" fmla="*/ 144173 w 566258"/>
              <a:gd name="connsiteY6" fmla="*/ 274089 h 562508"/>
              <a:gd name="connsiteX7" fmla="*/ 175923 w 566258"/>
              <a:gd name="connsiteY7" fmla="*/ 324889 h 562508"/>
              <a:gd name="connsiteX8" fmla="*/ 1298 w 566258"/>
              <a:gd name="connsiteY8" fmla="*/ 1039 h 562508"/>
              <a:gd name="connsiteX9" fmla="*/ 93373 w 566258"/>
              <a:gd name="connsiteY9" fmla="*/ 220114 h 562508"/>
              <a:gd name="connsiteX10" fmla="*/ 13998 w 566258"/>
              <a:gd name="connsiteY10" fmla="*/ 147089 h 56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6258" h="562508">
                <a:moveTo>
                  <a:pt x="13998" y="147089"/>
                </a:moveTo>
                <a:cubicBezTo>
                  <a:pt x="51040" y="186777"/>
                  <a:pt x="271173" y="415906"/>
                  <a:pt x="315623" y="458239"/>
                </a:cubicBezTo>
                <a:cubicBezTo>
                  <a:pt x="360073" y="500572"/>
                  <a:pt x="239423" y="384156"/>
                  <a:pt x="280698" y="401089"/>
                </a:cubicBezTo>
                <a:cubicBezTo>
                  <a:pt x="321973" y="418022"/>
                  <a:pt x="539990" y="543964"/>
                  <a:pt x="563273" y="559839"/>
                </a:cubicBezTo>
                <a:cubicBezTo>
                  <a:pt x="586556" y="575714"/>
                  <a:pt x="467494" y="516447"/>
                  <a:pt x="420398" y="496339"/>
                </a:cubicBezTo>
                <a:cubicBezTo>
                  <a:pt x="373302" y="476231"/>
                  <a:pt x="326735" y="476231"/>
                  <a:pt x="280698" y="439189"/>
                </a:cubicBezTo>
                <a:cubicBezTo>
                  <a:pt x="234661" y="402147"/>
                  <a:pt x="161635" y="293139"/>
                  <a:pt x="144173" y="274089"/>
                </a:cubicBezTo>
                <a:cubicBezTo>
                  <a:pt x="126711" y="255039"/>
                  <a:pt x="199735" y="370397"/>
                  <a:pt x="175923" y="324889"/>
                </a:cubicBezTo>
                <a:cubicBezTo>
                  <a:pt x="152111" y="279381"/>
                  <a:pt x="15056" y="18501"/>
                  <a:pt x="1298" y="1039"/>
                </a:cubicBezTo>
                <a:cubicBezTo>
                  <a:pt x="-12460" y="-16423"/>
                  <a:pt x="87552" y="191539"/>
                  <a:pt x="93373" y="220114"/>
                </a:cubicBezTo>
                <a:cubicBezTo>
                  <a:pt x="99194" y="248689"/>
                  <a:pt x="-23044" y="107401"/>
                  <a:pt x="13998" y="147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719E8869-DAD5-C2FF-C4D8-301DAB33FD49}"/>
              </a:ext>
            </a:extLst>
          </p:cNvPr>
          <p:cNvSpPr/>
          <p:nvPr/>
        </p:nvSpPr>
        <p:spPr>
          <a:xfrm>
            <a:off x="3121745" y="5531359"/>
            <a:ext cx="404643" cy="518770"/>
          </a:xfrm>
          <a:custGeom>
            <a:avLst/>
            <a:gdLst>
              <a:gd name="connsiteX0" fmla="*/ 2455 w 404643"/>
              <a:gd name="connsiteY0" fmla="*/ 2666 h 518770"/>
              <a:gd name="connsiteX1" fmla="*/ 227880 w 404643"/>
              <a:gd name="connsiteY1" fmla="*/ 367791 h 518770"/>
              <a:gd name="connsiteX2" fmla="*/ 396155 w 404643"/>
              <a:gd name="connsiteY2" fmla="*/ 513841 h 518770"/>
              <a:gd name="connsiteX3" fmla="*/ 345355 w 404643"/>
              <a:gd name="connsiteY3" fmla="*/ 459866 h 518770"/>
              <a:gd name="connsiteX4" fmla="*/ 53255 w 404643"/>
              <a:gd name="connsiteY4" fmla="*/ 224916 h 518770"/>
              <a:gd name="connsiteX5" fmla="*/ 138980 w 404643"/>
              <a:gd name="connsiteY5" fmla="*/ 285241 h 518770"/>
              <a:gd name="connsiteX6" fmla="*/ 110405 w 404643"/>
              <a:gd name="connsiteY6" fmla="*/ 205866 h 518770"/>
              <a:gd name="connsiteX7" fmla="*/ 2455 w 404643"/>
              <a:gd name="connsiteY7" fmla="*/ 2666 h 51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643" h="518770">
                <a:moveTo>
                  <a:pt x="2455" y="2666"/>
                </a:moveTo>
                <a:cubicBezTo>
                  <a:pt x="22034" y="29653"/>
                  <a:pt x="162263" y="282595"/>
                  <a:pt x="227880" y="367791"/>
                </a:cubicBezTo>
                <a:cubicBezTo>
                  <a:pt x="293497" y="452987"/>
                  <a:pt x="376576" y="498495"/>
                  <a:pt x="396155" y="513841"/>
                </a:cubicBezTo>
                <a:cubicBezTo>
                  <a:pt x="415734" y="529187"/>
                  <a:pt x="402505" y="508020"/>
                  <a:pt x="345355" y="459866"/>
                </a:cubicBezTo>
                <a:cubicBezTo>
                  <a:pt x="288205" y="411712"/>
                  <a:pt x="87651" y="254020"/>
                  <a:pt x="53255" y="224916"/>
                </a:cubicBezTo>
                <a:cubicBezTo>
                  <a:pt x="18859" y="195812"/>
                  <a:pt x="129455" y="288416"/>
                  <a:pt x="138980" y="285241"/>
                </a:cubicBezTo>
                <a:cubicBezTo>
                  <a:pt x="148505" y="282066"/>
                  <a:pt x="134747" y="250316"/>
                  <a:pt x="110405" y="205866"/>
                </a:cubicBezTo>
                <a:cubicBezTo>
                  <a:pt x="86063" y="161416"/>
                  <a:pt x="-17124" y="-24321"/>
                  <a:pt x="2455" y="2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A98F1BE2-E999-4FB1-C0B6-23ABF285AECF}"/>
              </a:ext>
            </a:extLst>
          </p:cNvPr>
          <p:cNvSpPr/>
          <p:nvPr/>
        </p:nvSpPr>
        <p:spPr>
          <a:xfrm>
            <a:off x="3190432" y="4765466"/>
            <a:ext cx="200535" cy="596990"/>
          </a:xfrm>
          <a:custGeom>
            <a:avLst/>
            <a:gdLst>
              <a:gd name="connsiteX0" fmla="*/ 200468 w 200535"/>
              <a:gd name="connsiteY0" fmla="*/ 209 h 596990"/>
              <a:gd name="connsiteX1" fmla="*/ 60768 w 200535"/>
              <a:gd name="connsiteY1" fmla="*/ 282784 h 596990"/>
              <a:gd name="connsiteX2" fmla="*/ 443 w 200535"/>
              <a:gd name="connsiteY2" fmla="*/ 593934 h 596990"/>
              <a:gd name="connsiteX3" fmla="*/ 38543 w 200535"/>
              <a:gd name="connsiteY3" fmla="*/ 422484 h 596990"/>
              <a:gd name="connsiteX4" fmla="*/ 130618 w 200535"/>
              <a:gd name="connsiteY4" fmla="*/ 114509 h 596990"/>
              <a:gd name="connsiteX5" fmla="*/ 41718 w 200535"/>
              <a:gd name="connsiteY5" fmla="*/ 327234 h 596990"/>
              <a:gd name="connsiteX6" fmla="*/ 200468 w 200535"/>
              <a:gd name="connsiteY6" fmla="*/ 209 h 59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535" h="596990">
                <a:moveTo>
                  <a:pt x="200468" y="209"/>
                </a:moveTo>
                <a:cubicBezTo>
                  <a:pt x="203643" y="-7199"/>
                  <a:pt x="94105" y="183830"/>
                  <a:pt x="60768" y="282784"/>
                </a:cubicBezTo>
                <a:cubicBezTo>
                  <a:pt x="27431" y="381738"/>
                  <a:pt x="4147" y="570651"/>
                  <a:pt x="443" y="593934"/>
                </a:cubicBezTo>
                <a:cubicBezTo>
                  <a:pt x="-3261" y="617217"/>
                  <a:pt x="16847" y="502388"/>
                  <a:pt x="38543" y="422484"/>
                </a:cubicBezTo>
                <a:cubicBezTo>
                  <a:pt x="60239" y="342580"/>
                  <a:pt x="130089" y="130384"/>
                  <a:pt x="130618" y="114509"/>
                </a:cubicBezTo>
                <a:cubicBezTo>
                  <a:pt x="131147" y="98634"/>
                  <a:pt x="35368" y="342580"/>
                  <a:pt x="41718" y="327234"/>
                </a:cubicBezTo>
                <a:cubicBezTo>
                  <a:pt x="48068" y="311888"/>
                  <a:pt x="197293" y="7617"/>
                  <a:pt x="200468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5215374B-42E4-89F9-D91E-33998B249E3A}"/>
              </a:ext>
            </a:extLst>
          </p:cNvPr>
          <p:cNvSpPr/>
          <p:nvPr/>
        </p:nvSpPr>
        <p:spPr>
          <a:xfrm>
            <a:off x="3155762" y="4765417"/>
            <a:ext cx="238530" cy="926255"/>
          </a:xfrm>
          <a:custGeom>
            <a:avLst/>
            <a:gdLst>
              <a:gd name="connsiteX0" fmla="*/ 238313 w 238530"/>
              <a:gd name="connsiteY0" fmla="*/ 258 h 926255"/>
              <a:gd name="connsiteX1" fmla="*/ 98613 w 238530"/>
              <a:gd name="connsiteY1" fmla="*/ 108208 h 926255"/>
              <a:gd name="connsiteX2" fmla="*/ 41463 w 238530"/>
              <a:gd name="connsiteY2" fmla="*/ 305058 h 926255"/>
              <a:gd name="connsiteX3" fmla="*/ 50988 w 238530"/>
              <a:gd name="connsiteY3" fmla="*/ 238383 h 926255"/>
              <a:gd name="connsiteX4" fmla="*/ 47813 w 238530"/>
              <a:gd name="connsiteY4" fmla="*/ 559058 h 926255"/>
              <a:gd name="connsiteX5" fmla="*/ 73213 w 238530"/>
              <a:gd name="connsiteY5" fmla="*/ 921008 h 926255"/>
              <a:gd name="connsiteX6" fmla="*/ 47813 w 238530"/>
              <a:gd name="connsiteY6" fmla="*/ 736858 h 926255"/>
              <a:gd name="connsiteX7" fmla="*/ 188 w 238530"/>
              <a:gd name="connsiteY7" fmla="*/ 241558 h 926255"/>
              <a:gd name="connsiteX8" fmla="*/ 31938 w 238530"/>
              <a:gd name="connsiteY8" fmla="*/ 489208 h 926255"/>
              <a:gd name="connsiteX9" fmla="*/ 50988 w 238530"/>
              <a:gd name="connsiteY9" fmla="*/ 47883 h 926255"/>
              <a:gd name="connsiteX10" fmla="*/ 57338 w 238530"/>
              <a:gd name="connsiteY10" fmla="*/ 286008 h 926255"/>
              <a:gd name="connsiteX11" fmla="*/ 63688 w 238530"/>
              <a:gd name="connsiteY11" fmla="*/ 60583 h 926255"/>
              <a:gd name="connsiteX12" fmla="*/ 63688 w 238530"/>
              <a:gd name="connsiteY12" fmla="*/ 136783 h 926255"/>
              <a:gd name="connsiteX13" fmla="*/ 238313 w 238530"/>
              <a:gd name="connsiteY13" fmla="*/ 258 h 92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8530" h="926255">
                <a:moveTo>
                  <a:pt x="238313" y="258"/>
                </a:moveTo>
                <a:cubicBezTo>
                  <a:pt x="244134" y="-4504"/>
                  <a:pt x="131421" y="57408"/>
                  <a:pt x="98613" y="108208"/>
                </a:cubicBezTo>
                <a:cubicBezTo>
                  <a:pt x="65805" y="159008"/>
                  <a:pt x="49400" y="283362"/>
                  <a:pt x="41463" y="305058"/>
                </a:cubicBezTo>
                <a:cubicBezTo>
                  <a:pt x="33526" y="326754"/>
                  <a:pt x="49930" y="196050"/>
                  <a:pt x="50988" y="238383"/>
                </a:cubicBezTo>
                <a:cubicBezTo>
                  <a:pt x="52046" y="280716"/>
                  <a:pt x="44109" y="445287"/>
                  <a:pt x="47813" y="559058"/>
                </a:cubicBezTo>
                <a:cubicBezTo>
                  <a:pt x="51517" y="672829"/>
                  <a:pt x="73213" y="891375"/>
                  <a:pt x="73213" y="921008"/>
                </a:cubicBezTo>
                <a:cubicBezTo>
                  <a:pt x="73213" y="950641"/>
                  <a:pt x="59984" y="850100"/>
                  <a:pt x="47813" y="736858"/>
                </a:cubicBezTo>
                <a:cubicBezTo>
                  <a:pt x="35642" y="623616"/>
                  <a:pt x="2834" y="282833"/>
                  <a:pt x="188" y="241558"/>
                </a:cubicBezTo>
                <a:cubicBezTo>
                  <a:pt x="-2458" y="200283"/>
                  <a:pt x="23471" y="521487"/>
                  <a:pt x="31938" y="489208"/>
                </a:cubicBezTo>
                <a:cubicBezTo>
                  <a:pt x="40405" y="456929"/>
                  <a:pt x="46755" y="81750"/>
                  <a:pt x="50988" y="47883"/>
                </a:cubicBezTo>
                <a:cubicBezTo>
                  <a:pt x="55221" y="14016"/>
                  <a:pt x="55221" y="283891"/>
                  <a:pt x="57338" y="286008"/>
                </a:cubicBezTo>
                <a:cubicBezTo>
                  <a:pt x="59455" y="288125"/>
                  <a:pt x="62630" y="85454"/>
                  <a:pt x="63688" y="60583"/>
                </a:cubicBezTo>
                <a:cubicBezTo>
                  <a:pt x="64746" y="35712"/>
                  <a:pt x="30351" y="144191"/>
                  <a:pt x="63688" y="136783"/>
                </a:cubicBezTo>
                <a:cubicBezTo>
                  <a:pt x="97025" y="129375"/>
                  <a:pt x="232492" y="5020"/>
                  <a:pt x="238313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AB2FB388-7425-AF3E-0DDD-C1930296F7C9}"/>
              </a:ext>
            </a:extLst>
          </p:cNvPr>
          <p:cNvSpPr/>
          <p:nvPr/>
        </p:nvSpPr>
        <p:spPr>
          <a:xfrm>
            <a:off x="3420571" y="4740934"/>
            <a:ext cx="247630" cy="725113"/>
          </a:xfrm>
          <a:custGeom>
            <a:avLst/>
            <a:gdLst>
              <a:gd name="connsiteX0" fmla="*/ 2079 w 247630"/>
              <a:gd name="connsiteY0" fmla="*/ 8866 h 725113"/>
              <a:gd name="connsiteX1" fmla="*/ 233854 w 247630"/>
              <a:gd name="connsiteY1" fmla="*/ 688316 h 725113"/>
              <a:gd name="connsiteX2" fmla="*/ 205279 w 247630"/>
              <a:gd name="connsiteY2" fmla="*/ 580366 h 725113"/>
              <a:gd name="connsiteX3" fmla="*/ 75104 w 247630"/>
              <a:gd name="connsiteY3" fmla="*/ 123166 h 725113"/>
              <a:gd name="connsiteX4" fmla="*/ 116379 w 247630"/>
              <a:gd name="connsiteY4" fmla="*/ 288266 h 725113"/>
              <a:gd name="connsiteX5" fmla="*/ 2079 w 247630"/>
              <a:gd name="connsiteY5" fmla="*/ 8866 h 72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630" h="725113">
                <a:moveTo>
                  <a:pt x="2079" y="8866"/>
                </a:moveTo>
                <a:cubicBezTo>
                  <a:pt x="21658" y="75541"/>
                  <a:pt x="199987" y="593066"/>
                  <a:pt x="233854" y="688316"/>
                </a:cubicBezTo>
                <a:cubicBezTo>
                  <a:pt x="267721" y="783566"/>
                  <a:pt x="231737" y="674558"/>
                  <a:pt x="205279" y="580366"/>
                </a:cubicBezTo>
                <a:cubicBezTo>
                  <a:pt x="178821" y="486174"/>
                  <a:pt x="89921" y="171849"/>
                  <a:pt x="75104" y="123166"/>
                </a:cubicBezTo>
                <a:cubicBezTo>
                  <a:pt x="60287" y="74483"/>
                  <a:pt x="125375" y="303612"/>
                  <a:pt x="116379" y="288266"/>
                </a:cubicBezTo>
                <a:cubicBezTo>
                  <a:pt x="107383" y="272920"/>
                  <a:pt x="-17500" y="-57809"/>
                  <a:pt x="2079" y="8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38934573-C612-8F82-42A0-935B0C9C1349}"/>
              </a:ext>
            </a:extLst>
          </p:cNvPr>
          <p:cNvSpPr/>
          <p:nvPr/>
        </p:nvSpPr>
        <p:spPr>
          <a:xfrm>
            <a:off x="3206112" y="4851389"/>
            <a:ext cx="191230" cy="821802"/>
          </a:xfrm>
          <a:custGeom>
            <a:avLst/>
            <a:gdLst>
              <a:gd name="connsiteX0" fmla="*/ 191138 w 191230"/>
              <a:gd name="connsiteY0" fmla="*/ 11 h 821802"/>
              <a:gd name="connsiteX1" fmla="*/ 26038 w 191230"/>
              <a:gd name="connsiteY1" fmla="*/ 460386 h 821802"/>
              <a:gd name="connsiteX2" fmla="*/ 29213 w 191230"/>
              <a:gd name="connsiteY2" fmla="*/ 444511 h 821802"/>
              <a:gd name="connsiteX3" fmla="*/ 92713 w 191230"/>
              <a:gd name="connsiteY3" fmla="*/ 819161 h 821802"/>
              <a:gd name="connsiteX4" fmla="*/ 57788 w 191230"/>
              <a:gd name="connsiteY4" fmla="*/ 596911 h 821802"/>
              <a:gd name="connsiteX5" fmla="*/ 60963 w 191230"/>
              <a:gd name="connsiteY5" fmla="*/ 317511 h 821802"/>
              <a:gd name="connsiteX6" fmla="*/ 137163 w 191230"/>
              <a:gd name="connsiteY6" fmla="*/ 60336 h 821802"/>
              <a:gd name="connsiteX7" fmla="*/ 638 w 191230"/>
              <a:gd name="connsiteY7" fmla="*/ 444511 h 821802"/>
              <a:gd name="connsiteX8" fmla="*/ 191138 w 191230"/>
              <a:gd name="connsiteY8" fmla="*/ 11 h 82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30" h="821802">
                <a:moveTo>
                  <a:pt x="191138" y="11"/>
                </a:moveTo>
                <a:cubicBezTo>
                  <a:pt x="195371" y="2657"/>
                  <a:pt x="53025" y="386303"/>
                  <a:pt x="26038" y="460386"/>
                </a:cubicBezTo>
                <a:cubicBezTo>
                  <a:pt x="-950" y="534469"/>
                  <a:pt x="18100" y="384715"/>
                  <a:pt x="29213" y="444511"/>
                </a:cubicBezTo>
                <a:cubicBezTo>
                  <a:pt x="40325" y="504307"/>
                  <a:pt x="87951" y="793761"/>
                  <a:pt x="92713" y="819161"/>
                </a:cubicBezTo>
                <a:cubicBezTo>
                  <a:pt x="97475" y="844561"/>
                  <a:pt x="63080" y="680519"/>
                  <a:pt x="57788" y="596911"/>
                </a:cubicBezTo>
                <a:cubicBezTo>
                  <a:pt x="52496" y="513303"/>
                  <a:pt x="47734" y="406940"/>
                  <a:pt x="60963" y="317511"/>
                </a:cubicBezTo>
                <a:cubicBezTo>
                  <a:pt x="74192" y="228082"/>
                  <a:pt x="147217" y="39169"/>
                  <a:pt x="137163" y="60336"/>
                </a:cubicBezTo>
                <a:cubicBezTo>
                  <a:pt x="127109" y="81503"/>
                  <a:pt x="-10475" y="449803"/>
                  <a:pt x="638" y="444511"/>
                </a:cubicBezTo>
                <a:cubicBezTo>
                  <a:pt x="11750" y="439219"/>
                  <a:pt x="186905" y="-2635"/>
                  <a:pt x="19113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08656EF7-0EAF-0BB0-416D-FE68CD3F42B4}"/>
              </a:ext>
            </a:extLst>
          </p:cNvPr>
          <p:cNvSpPr/>
          <p:nvPr/>
        </p:nvSpPr>
        <p:spPr>
          <a:xfrm>
            <a:off x="3226931" y="4794242"/>
            <a:ext cx="260449" cy="250847"/>
          </a:xfrm>
          <a:custGeom>
            <a:avLst/>
            <a:gdLst>
              <a:gd name="connsiteX0" fmla="*/ 125869 w 260449"/>
              <a:gd name="connsiteY0" fmla="*/ 8 h 250847"/>
              <a:gd name="connsiteX1" fmla="*/ 14744 w 260449"/>
              <a:gd name="connsiteY1" fmla="*/ 241308 h 250847"/>
              <a:gd name="connsiteX2" fmla="*/ 106819 w 260449"/>
              <a:gd name="connsiteY2" fmla="*/ 111133 h 250847"/>
              <a:gd name="connsiteX3" fmla="*/ 221119 w 260449"/>
              <a:gd name="connsiteY3" fmla="*/ 161933 h 250847"/>
              <a:gd name="connsiteX4" fmla="*/ 259219 w 260449"/>
              <a:gd name="connsiteY4" fmla="*/ 95258 h 250847"/>
              <a:gd name="connsiteX5" fmla="*/ 183019 w 260449"/>
              <a:gd name="connsiteY5" fmla="*/ 171458 h 250847"/>
              <a:gd name="connsiteX6" fmla="*/ 227469 w 260449"/>
              <a:gd name="connsiteY6" fmla="*/ 12708 h 250847"/>
              <a:gd name="connsiteX7" fmla="*/ 2044 w 260449"/>
              <a:gd name="connsiteY7" fmla="*/ 250833 h 250847"/>
              <a:gd name="connsiteX8" fmla="*/ 125869 w 260449"/>
              <a:gd name="connsiteY8" fmla="*/ 8 h 25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449" h="250847">
                <a:moveTo>
                  <a:pt x="125869" y="8"/>
                </a:moveTo>
                <a:cubicBezTo>
                  <a:pt x="127986" y="-1580"/>
                  <a:pt x="17919" y="222787"/>
                  <a:pt x="14744" y="241308"/>
                </a:cubicBezTo>
                <a:cubicBezTo>
                  <a:pt x="11569" y="259829"/>
                  <a:pt x="72423" y="124362"/>
                  <a:pt x="106819" y="111133"/>
                </a:cubicBezTo>
                <a:cubicBezTo>
                  <a:pt x="141215" y="97904"/>
                  <a:pt x="195719" y="164579"/>
                  <a:pt x="221119" y="161933"/>
                </a:cubicBezTo>
                <a:cubicBezTo>
                  <a:pt x="246519" y="159287"/>
                  <a:pt x="265569" y="93671"/>
                  <a:pt x="259219" y="95258"/>
                </a:cubicBezTo>
                <a:cubicBezTo>
                  <a:pt x="252869" y="96846"/>
                  <a:pt x="188311" y="185216"/>
                  <a:pt x="183019" y="171458"/>
                </a:cubicBezTo>
                <a:cubicBezTo>
                  <a:pt x="177727" y="157700"/>
                  <a:pt x="257631" y="-521"/>
                  <a:pt x="227469" y="12708"/>
                </a:cubicBezTo>
                <a:cubicBezTo>
                  <a:pt x="197307" y="25937"/>
                  <a:pt x="22681" y="252950"/>
                  <a:pt x="2044" y="250833"/>
                </a:cubicBezTo>
                <a:cubicBezTo>
                  <a:pt x="-18593" y="248716"/>
                  <a:pt x="123752" y="1596"/>
                  <a:pt x="12586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0C17FA54-DCB0-650A-572A-F3E0D9DF06EE}"/>
              </a:ext>
            </a:extLst>
          </p:cNvPr>
          <p:cNvSpPr/>
          <p:nvPr/>
        </p:nvSpPr>
        <p:spPr>
          <a:xfrm>
            <a:off x="3273388" y="4938169"/>
            <a:ext cx="336900" cy="238384"/>
          </a:xfrm>
          <a:custGeom>
            <a:avLst/>
            <a:gdLst>
              <a:gd name="connsiteX0" fmla="*/ 37 w 336900"/>
              <a:gd name="connsiteY0" fmla="*/ 24356 h 238384"/>
              <a:gd name="connsiteX1" fmla="*/ 171487 w 336900"/>
              <a:gd name="connsiteY1" fmla="*/ 125956 h 238384"/>
              <a:gd name="connsiteX2" fmla="*/ 222287 w 336900"/>
              <a:gd name="connsiteY2" fmla="*/ 125956 h 238384"/>
              <a:gd name="connsiteX3" fmla="*/ 212762 w 336900"/>
              <a:gd name="connsiteY3" fmla="*/ 62456 h 238384"/>
              <a:gd name="connsiteX4" fmla="*/ 336587 w 336900"/>
              <a:gd name="connsiteY4" fmla="*/ 237081 h 238384"/>
              <a:gd name="connsiteX5" fmla="*/ 244512 w 336900"/>
              <a:gd name="connsiteY5" fmla="*/ 138656 h 238384"/>
              <a:gd name="connsiteX6" fmla="*/ 130212 w 336900"/>
              <a:gd name="connsiteY6" fmla="*/ 71981 h 238384"/>
              <a:gd name="connsiteX7" fmla="*/ 95287 w 336900"/>
              <a:gd name="connsiteY7" fmla="*/ 2131 h 238384"/>
              <a:gd name="connsiteX8" fmla="*/ 187362 w 336900"/>
              <a:gd name="connsiteY8" fmla="*/ 157706 h 238384"/>
              <a:gd name="connsiteX9" fmla="*/ 37 w 336900"/>
              <a:gd name="connsiteY9" fmla="*/ 24356 h 23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6900" h="238384">
                <a:moveTo>
                  <a:pt x="37" y="24356"/>
                </a:moveTo>
                <a:cubicBezTo>
                  <a:pt x="-2609" y="19064"/>
                  <a:pt x="134445" y="109023"/>
                  <a:pt x="171487" y="125956"/>
                </a:cubicBezTo>
                <a:cubicBezTo>
                  <a:pt x="208529" y="142889"/>
                  <a:pt x="215408" y="136539"/>
                  <a:pt x="222287" y="125956"/>
                </a:cubicBezTo>
                <a:cubicBezTo>
                  <a:pt x="229166" y="115373"/>
                  <a:pt x="193712" y="43935"/>
                  <a:pt x="212762" y="62456"/>
                </a:cubicBezTo>
                <a:cubicBezTo>
                  <a:pt x="231812" y="80977"/>
                  <a:pt x="331295" y="224381"/>
                  <a:pt x="336587" y="237081"/>
                </a:cubicBezTo>
                <a:cubicBezTo>
                  <a:pt x="341879" y="249781"/>
                  <a:pt x="278908" y="166173"/>
                  <a:pt x="244512" y="138656"/>
                </a:cubicBezTo>
                <a:cubicBezTo>
                  <a:pt x="210116" y="111139"/>
                  <a:pt x="155083" y="94735"/>
                  <a:pt x="130212" y="71981"/>
                </a:cubicBezTo>
                <a:cubicBezTo>
                  <a:pt x="105341" y="49227"/>
                  <a:pt x="85762" y="-12156"/>
                  <a:pt x="95287" y="2131"/>
                </a:cubicBezTo>
                <a:cubicBezTo>
                  <a:pt x="104812" y="16418"/>
                  <a:pt x="206941" y="150298"/>
                  <a:pt x="187362" y="157706"/>
                </a:cubicBezTo>
                <a:cubicBezTo>
                  <a:pt x="167783" y="165114"/>
                  <a:pt x="2683" y="29648"/>
                  <a:pt x="37" y="24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8F337221-0082-C31D-91E3-3AEED677AFD6}"/>
              </a:ext>
            </a:extLst>
          </p:cNvPr>
          <p:cNvSpPr/>
          <p:nvPr/>
        </p:nvSpPr>
        <p:spPr>
          <a:xfrm>
            <a:off x="3203444" y="4977878"/>
            <a:ext cx="336690" cy="429159"/>
          </a:xfrm>
          <a:custGeom>
            <a:avLst/>
            <a:gdLst>
              <a:gd name="connsiteX0" fmla="*/ 131 w 336690"/>
              <a:gd name="connsiteY0" fmla="*/ 35447 h 429159"/>
              <a:gd name="connsiteX1" fmla="*/ 206506 w 336690"/>
              <a:gd name="connsiteY1" fmla="*/ 137047 h 429159"/>
              <a:gd name="connsiteX2" fmla="*/ 336681 w 336690"/>
              <a:gd name="connsiteY2" fmla="*/ 105297 h 429159"/>
              <a:gd name="connsiteX3" fmla="*/ 212856 w 336690"/>
              <a:gd name="connsiteY3" fmla="*/ 140222 h 429159"/>
              <a:gd name="connsiteX4" fmla="*/ 133481 w 336690"/>
              <a:gd name="connsiteY4" fmla="*/ 235472 h 429159"/>
              <a:gd name="connsiteX5" fmla="*/ 22356 w 336690"/>
              <a:gd name="connsiteY5" fmla="*/ 429147 h 429159"/>
              <a:gd name="connsiteX6" fmla="*/ 136656 w 336690"/>
              <a:gd name="connsiteY6" fmla="*/ 225947 h 429159"/>
              <a:gd name="connsiteX7" fmla="*/ 98556 w 336690"/>
              <a:gd name="connsiteY7" fmla="*/ 152922 h 429159"/>
              <a:gd name="connsiteX8" fmla="*/ 155706 w 336690"/>
              <a:gd name="connsiteY8" fmla="*/ 194197 h 429159"/>
              <a:gd name="connsiteX9" fmla="*/ 266831 w 336690"/>
              <a:gd name="connsiteY9" fmla="*/ 121172 h 429159"/>
              <a:gd name="connsiteX10" fmla="*/ 85856 w 336690"/>
              <a:gd name="connsiteY10" fmla="*/ 522 h 429159"/>
              <a:gd name="connsiteX11" fmla="*/ 238256 w 336690"/>
              <a:gd name="connsiteY11" fmla="*/ 171972 h 429159"/>
              <a:gd name="connsiteX12" fmla="*/ 131 w 336690"/>
              <a:gd name="connsiteY12" fmla="*/ 35447 h 42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6690" h="429159">
                <a:moveTo>
                  <a:pt x="131" y="35447"/>
                </a:moveTo>
                <a:cubicBezTo>
                  <a:pt x="-5161" y="29626"/>
                  <a:pt x="150414" y="125405"/>
                  <a:pt x="206506" y="137047"/>
                </a:cubicBezTo>
                <a:cubicBezTo>
                  <a:pt x="262598" y="148689"/>
                  <a:pt x="335623" y="104768"/>
                  <a:pt x="336681" y="105297"/>
                </a:cubicBezTo>
                <a:cubicBezTo>
                  <a:pt x="337739" y="105826"/>
                  <a:pt x="246723" y="118526"/>
                  <a:pt x="212856" y="140222"/>
                </a:cubicBezTo>
                <a:cubicBezTo>
                  <a:pt x="178989" y="161918"/>
                  <a:pt x="165231" y="187318"/>
                  <a:pt x="133481" y="235472"/>
                </a:cubicBezTo>
                <a:cubicBezTo>
                  <a:pt x="101731" y="283626"/>
                  <a:pt x="21827" y="430734"/>
                  <a:pt x="22356" y="429147"/>
                </a:cubicBezTo>
                <a:cubicBezTo>
                  <a:pt x="22885" y="427560"/>
                  <a:pt x="123956" y="271984"/>
                  <a:pt x="136656" y="225947"/>
                </a:cubicBezTo>
                <a:cubicBezTo>
                  <a:pt x="149356" y="179910"/>
                  <a:pt x="95381" y="158214"/>
                  <a:pt x="98556" y="152922"/>
                </a:cubicBezTo>
                <a:cubicBezTo>
                  <a:pt x="101731" y="147630"/>
                  <a:pt x="127660" y="199489"/>
                  <a:pt x="155706" y="194197"/>
                </a:cubicBezTo>
                <a:cubicBezTo>
                  <a:pt x="183752" y="188905"/>
                  <a:pt x="278473" y="153451"/>
                  <a:pt x="266831" y="121172"/>
                </a:cubicBezTo>
                <a:cubicBezTo>
                  <a:pt x="255189" y="88893"/>
                  <a:pt x="90619" y="-7945"/>
                  <a:pt x="85856" y="522"/>
                </a:cubicBezTo>
                <a:cubicBezTo>
                  <a:pt x="81093" y="8989"/>
                  <a:pt x="255718" y="160860"/>
                  <a:pt x="238256" y="171972"/>
                </a:cubicBezTo>
                <a:cubicBezTo>
                  <a:pt x="220794" y="183084"/>
                  <a:pt x="5423" y="41268"/>
                  <a:pt x="131" y="35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E99BA937-F8D5-4EFC-41F4-948BFF82F620}"/>
              </a:ext>
            </a:extLst>
          </p:cNvPr>
          <p:cNvSpPr/>
          <p:nvPr/>
        </p:nvSpPr>
        <p:spPr>
          <a:xfrm>
            <a:off x="3265312" y="5010128"/>
            <a:ext cx="399010" cy="737009"/>
          </a:xfrm>
          <a:custGeom>
            <a:avLst/>
            <a:gdLst>
              <a:gd name="connsiteX0" fmla="*/ 68438 w 399010"/>
              <a:gd name="connsiteY0" fmla="*/ 22 h 737009"/>
              <a:gd name="connsiteX1" fmla="*/ 33513 w 399010"/>
              <a:gd name="connsiteY1" fmla="*/ 381022 h 737009"/>
              <a:gd name="connsiteX2" fmla="*/ 68438 w 399010"/>
              <a:gd name="connsiteY2" fmla="*/ 571522 h 737009"/>
              <a:gd name="connsiteX3" fmla="*/ 74788 w 399010"/>
              <a:gd name="connsiteY3" fmla="*/ 479447 h 737009"/>
              <a:gd name="connsiteX4" fmla="*/ 170038 w 399010"/>
              <a:gd name="connsiteY4" fmla="*/ 615972 h 737009"/>
              <a:gd name="connsiteX5" fmla="*/ 119238 w 399010"/>
              <a:gd name="connsiteY5" fmla="*/ 603272 h 737009"/>
              <a:gd name="connsiteX6" fmla="*/ 233538 w 399010"/>
              <a:gd name="connsiteY6" fmla="*/ 654072 h 737009"/>
              <a:gd name="connsiteX7" fmla="*/ 398638 w 399010"/>
              <a:gd name="connsiteY7" fmla="*/ 736622 h 737009"/>
              <a:gd name="connsiteX8" fmla="*/ 271638 w 399010"/>
              <a:gd name="connsiteY8" fmla="*/ 679472 h 737009"/>
              <a:gd name="connsiteX9" fmla="*/ 55738 w 399010"/>
              <a:gd name="connsiteY9" fmla="*/ 555647 h 737009"/>
              <a:gd name="connsiteX10" fmla="*/ 11288 w 399010"/>
              <a:gd name="connsiteY10" fmla="*/ 209572 h 737009"/>
              <a:gd name="connsiteX11" fmla="*/ 4938 w 399010"/>
              <a:gd name="connsiteY11" fmla="*/ 361972 h 737009"/>
              <a:gd name="connsiteX12" fmla="*/ 68438 w 399010"/>
              <a:gd name="connsiteY12" fmla="*/ 22 h 73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9010" h="737009">
                <a:moveTo>
                  <a:pt x="68438" y="22"/>
                </a:moveTo>
                <a:cubicBezTo>
                  <a:pt x="73200" y="3197"/>
                  <a:pt x="33513" y="285772"/>
                  <a:pt x="33513" y="381022"/>
                </a:cubicBezTo>
                <a:cubicBezTo>
                  <a:pt x="33513" y="476272"/>
                  <a:pt x="61559" y="555118"/>
                  <a:pt x="68438" y="571522"/>
                </a:cubicBezTo>
                <a:cubicBezTo>
                  <a:pt x="75317" y="587926"/>
                  <a:pt x="57855" y="472039"/>
                  <a:pt x="74788" y="479447"/>
                </a:cubicBezTo>
                <a:cubicBezTo>
                  <a:pt x="91721" y="486855"/>
                  <a:pt x="162630" y="595335"/>
                  <a:pt x="170038" y="615972"/>
                </a:cubicBezTo>
                <a:cubicBezTo>
                  <a:pt x="177446" y="636609"/>
                  <a:pt x="108655" y="596922"/>
                  <a:pt x="119238" y="603272"/>
                </a:cubicBezTo>
                <a:cubicBezTo>
                  <a:pt x="129821" y="609622"/>
                  <a:pt x="186971" y="631847"/>
                  <a:pt x="233538" y="654072"/>
                </a:cubicBezTo>
                <a:cubicBezTo>
                  <a:pt x="280105" y="676297"/>
                  <a:pt x="392288" y="732389"/>
                  <a:pt x="398638" y="736622"/>
                </a:cubicBezTo>
                <a:cubicBezTo>
                  <a:pt x="404988" y="740855"/>
                  <a:pt x="328788" y="709634"/>
                  <a:pt x="271638" y="679472"/>
                </a:cubicBezTo>
                <a:cubicBezTo>
                  <a:pt x="214488" y="649310"/>
                  <a:pt x="99130" y="633964"/>
                  <a:pt x="55738" y="555647"/>
                </a:cubicBezTo>
                <a:cubicBezTo>
                  <a:pt x="12346" y="477330"/>
                  <a:pt x="19755" y="241851"/>
                  <a:pt x="11288" y="209572"/>
                </a:cubicBezTo>
                <a:cubicBezTo>
                  <a:pt x="2821" y="177293"/>
                  <a:pt x="-5645" y="394780"/>
                  <a:pt x="4938" y="361972"/>
                </a:cubicBezTo>
                <a:cubicBezTo>
                  <a:pt x="15521" y="329164"/>
                  <a:pt x="63676" y="-3153"/>
                  <a:pt x="6843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653D1FBB-D5A3-879E-A4EE-C8B858FCD501}"/>
              </a:ext>
            </a:extLst>
          </p:cNvPr>
          <p:cNvSpPr/>
          <p:nvPr/>
        </p:nvSpPr>
        <p:spPr>
          <a:xfrm>
            <a:off x="3209120" y="5225843"/>
            <a:ext cx="327876" cy="747352"/>
          </a:xfrm>
          <a:custGeom>
            <a:avLst/>
            <a:gdLst>
              <a:gd name="connsiteX0" fmla="*/ 10330 w 327876"/>
              <a:gd name="connsiteY0" fmla="*/ 207 h 747352"/>
              <a:gd name="connsiteX1" fmla="*/ 86530 w 327876"/>
              <a:gd name="connsiteY1" fmla="*/ 371682 h 747352"/>
              <a:gd name="connsiteX2" fmla="*/ 292905 w 327876"/>
              <a:gd name="connsiteY2" fmla="*/ 654257 h 747352"/>
              <a:gd name="connsiteX3" fmla="*/ 232580 w 327876"/>
              <a:gd name="connsiteY3" fmla="*/ 520907 h 747352"/>
              <a:gd name="connsiteX4" fmla="*/ 327830 w 327876"/>
              <a:gd name="connsiteY4" fmla="*/ 533607 h 747352"/>
              <a:gd name="connsiteX5" fmla="*/ 245280 w 327876"/>
              <a:gd name="connsiteY5" fmla="*/ 730457 h 747352"/>
              <a:gd name="connsiteX6" fmla="*/ 248455 w 327876"/>
              <a:gd name="connsiteY6" fmla="*/ 736807 h 747352"/>
              <a:gd name="connsiteX7" fmla="*/ 86530 w 327876"/>
              <a:gd name="connsiteY7" fmla="*/ 438357 h 747352"/>
              <a:gd name="connsiteX8" fmla="*/ 805 w 327876"/>
              <a:gd name="connsiteY8" fmla="*/ 270082 h 747352"/>
              <a:gd name="connsiteX9" fmla="*/ 42080 w 327876"/>
              <a:gd name="connsiteY9" fmla="*/ 317707 h 747352"/>
              <a:gd name="connsiteX10" fmla="*/ 10330 w 327876"/>
              <a:gd name="connsiteY10" fmla="*/ 207 h 74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876" h="747352">
                <a:moveTo>
                  <a:pt x="10330" y="207"/>
                </a:moveTo>
                <a:cubicBezTo>
                  <a:pt x="17738" y="9203"/>
                  <a:pt x="39434" y="262674"/>
                  <a:pt x="86530" y="371682"/>
                </a:cubicBezTo>
                <a:cubicBezTo>
                  <a:pt x="133626" y="480690"/>
                  <a:pt x="268563" y="629386"/>
                  <a:pt x="292905" y="654257"/>
                </a:cubicBezTo>
                <a:cubicBezTo>
                  <a:pt x="317247" y="679128"/>
                  <a:pt x="226759" y="541015"/>
                  <a:pt x="232580" y="520907"/>
                </a:cubicBezTo>
                <a:cubicBezTo>
                  <a:pt x="238401" y="500799"/>
                  <a:pt x="325713" y="498682"/>
                  <a:pt x="327830" y="533607"/>
                </a:cubicBezTo>
                <a:cubicBezTo>
                  <a:pt x="329947" y="568532"/>
                  <a:pt x="258509" y="696590"/>
                  <a:pt x="245280" y="730457"/>
                </a:cubicBezTo>
                <a:cubicBezTo>
                  <a:pt x="232051" y="764324"/>
                  <a:pt x="248455" y="736807"/>
                  <a:pt x="248455" y="736807"/>
                </a:cubicBezTo>
                <a:cubicBezTo>
                  <a:pt x="221997" y="688124"/>
                  <a:pt x="127805" y="516144"/>
                  <a:pt x="86530" y="438357"/>
                </a:cubicBezTo>
                <a:cubicBezTo>
                  <a:pt x="45255" y="360570"/>
                  <a:pt x="8213" y="290190"/>
                  <a:pt x="805" y="270082"/>
                </a:cubicBezTo>
                <a:cubicBezTo>
                  <a:pt x="-6603" y="249974"/>
                  <a:pt x="39434" y="357394"/>
                  <a:pt x="42080" y="317707"/>
                </a:cubicBezTo>
                <a:cubicBezTo>
                  <a:pt x="44726" y="278020"/>
                  <a:pt x="2922" y="-8789"/>
                  <a:pt x="10330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5AA53AEC-E2C7-F41F-AF34-2EE112CBC309}"/>
              </a:ext>
            </a:extLst>
          </p:cNvPr>
          <p:cNvSpPr/>
          <p:nvPr/>
        </p:nvSpPr>
        <p:spPr>
          <a:xfrm>
            <a:off x="3598797" y="5508168"/>
            <a:ext cx="309722" cy="694271"/>
          </a:xfrm>
          <a:custGeom>
            <a:avLst/>
            <a:gdLst>
              <a:gd name="connsiteX0" fmla="*/ 20703 w 309722"/>
              <a:gd name="connsiteY0" fmla="*/ 654507 h 694271"/>
              <a:gd name="connsiteX1" fmla="*/ 309628 w 309722"/>
              <a:gd name="connsiteY1" fmla="*/ 457 h 694271"/>
              <a:gd name="connsiteX2" fmla="*/ 52453 w 309722"/>
              <a:gd name="connsiteY2" fmla="*/ 552907 h 694271"/>
              <a:gd name="connsiteX3" fmla="*/ 20703 w 309722"/>
              <a:gd name="connsiteY3" fmla="*/ 654507 h 69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722" h="694271">
                <a:moveTo>
                  <a:pt x="20703" y="654507"/>
                </a:moveTo>
                <a:cubicBezTo>
                  <a:pt x="63566" y="562432"/>
                  <a:pt x="304336" y="17390"/>
                  <a:pt x="309628" y="457"/>
                </a:cubicBezTo>
                <a:cubicBezTo>
                  <a:pt x="314920" y="-16476"/>
                  <a:pt x="96903" y="441253"/>
                  <a:pt x="52453" y="552907"/>
                </a:cubicBezTo>
                <a:cubicBezTo>
                  <a:pt x="8003" y="664561"/>
                  <a:pt x="-22160" y="746582"/>
                  <a:pt x="20703" y="654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2B739825-46D5-7399-944E-29BCB041D9F0}"/>
              </a:ext>
            </a:extLst>
          </p:cNvPr>
          <p:cNvSpPr/>
          <p:nvPr/>
        </p:nvSpPr>
        <p:spPr>
          <a:xfrm>
            <a:off x="3599175" y="5002587"/>
            <a:ext cx="313466" cy="380097"/>
          </a:xfrm>
          <a:custGeom>
            <a:avLst/>
            <a:gdLst>
              <a:gd name="connsiteX0" fmla="*/ 1275 w 313466"/>
              <a:gd name="connsiteY0" fmla="*/ 1213 h 380097"/>
              <a:gd name="connsiteX1" fmla="*/ 306075 w 313466"/>
              <a:gd name="connsiteY1" fmla="*/ 369513 h 380097"/>
              <a:gd name="connsiteX2" fmla="*/ 201300 w 313466"/>
              <a:gd name="connsiteY2" fmla="*/ 255213 h 380097"/>
              <a:gd name="connsiteX3" fmla="*/ 1275 w 313466"/>
              <a:gd name="connsiteY3" fmla="*/ 1213 h 38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466" h="380097">
                <a:moveTo>
                  <a:pt x="1275" y="1213"/>
                </a:moveTo>
                <a:cubicBezTo>
                  <a:pt x="18737" y="20263"/>
                  <a:pt x="272738" y="327180"/>
                  <a:pt x="306075" y="369513"/>
                </a:cubicBezTo>
                <a:cubicBezTo>
                  <a:pt x="339412" y="411846"/>
                  <a:pt x="252100" y="317655"/>
                  <a:pt x="201300" y="255213"/>
                </a:cubicBezTo>
                <a:cubicBezTo>
                  <a:pt x="150500" y="192771"/>
                  <a:pt x="-16187" y="-17837"/>
                  <a:pt x="1275" y="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C459A8BA-3CB0-9A58-F51E-E4F15045A12D}"/>
              </a:ext>
            </a:extLst>
          </p:cNvPr>
          <p:cNvSpPr/>
          <p:nvPr/>
        </p:nvSpPr>
        <p:spPr>
          <a:xfrm>
            <a:off x="3648057" y="5329299"/>
            <a:ext cx="238428" cy="808046"/>
          </a:xfrm>
          <a:custGeom>
            <a:avLst/>
            <a:gdLst>
              <a:gd name="connsiteX0" fmla="*/ 6368 w 238428"/>
              <a:gd name="connsiteY0" fmla="*/ 61851 h 808046"/>
              <a:gd name="connsiteX1" fmla="*/ 95268 w 238428"/>
              <a:gd name="connsiteY1" fmla="*/ 468251 h 808046"/>
              <a:gd name="connsiteX2" fmla="*/ 53993 w 238428"/>
              <a:gd name="connsiteY2" fmla="*/ 446026 h 808046"/>
              <a:gd name="connsiteX3" fmla="*/ 28593 w 238428"/>
              <a:gd name="connsiteY3" fmla="*/ 646051 h 808046"/>
              <a:gd name="connsiteX4" fmla="*/ 28593 w 238428"/>
              <a:gd name="connsiteY4" fmla="*/ 807976 h 808046"/>
              <a:gd name="connsiteX5" fmla="*/ 18 w 238428"/>
              <a:gd name="connsiteY5" fmla="*/ 627001 h 808046"/>
              <a:gd name="connsiteX6" fmla="*/ 25418 w 238428"/>
              <a:gd name="connsiteY6" fmla="*/ 376176 h 808046"/>
              <a:gd name="connsiteX7" fmla="*/ 92093 w 238428"/>
              <a:gd name="connsiteY7" fmla="*/ 509526 h 808046"/>
              <a:gd name="connsiteX8" fmla="*/ 149243 w 238428"/>
              <a:gd name="connsiteY8" fmla="*/ 290451 h 808046"/>
              <a:gd name="connsiteX9" fmla="*/ 238143 w 238428"/>
              <a:gd name="connsiteY9" fmla="*/ 1526 h 808046"/>
              <a:gd name="connsiteX10" fmla="*/ 117493 w 238428"/>
              <a:gd name="connsiteY10" fmla="*/ 423801 h 808046"/>
              <a:gd name="connsiteX11" fmla="*/ 85743 w 238428"/>
              <a:gd name="connsiteY11" fmla="*/ 211076 h 808046"/>
              <a:gd name="connsiteX12" fmla="*/ 6368 w 238428"/>
              <a:gd name="connsiteY12" fmla="*/ 61851 h 80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8428" h="808046">
                <a:moveTo>
                  <a:pt x="6368" y="61851"/>
                </a:moveTo>
                <a:cubicBezTo>
                  <a:pt x="7955" y="104713"/>
                  <a:pt x="87331" y="404222"/>
                  <a:pt x="95268" y="468251"/>
                </a:cubicBezTo>
                <a:cubicBezTo>
                  <a:pt x="103205" y="532280"/>
                  <a:pt x="65105" y="416393"/>
                  <a:pt x="53993" y="446026"/>
                </a:cubicBezTo>
                <a:cubicBezTo>
                  <a:pt x="42881" y="475659"/>
                  <a:pt x="32826" y="585726"/>
                  <a:pt x="28593" y="646051"/>
                </a:cubicBezTo>
                <a:cubicBezTo>
                  <a:pt x="24360" y="706376"/>
                  <a:pt x="33355" y="811151"/>
                  <a:pt x="28593" y="807976"/>
                </a:cubicBezTo>
                <a:cubicBezTo>
                  <a:pt x="23831" y="804801"/>
                  <a:pt x="547" y="698968"/>
                  <a:pt x="18" y="627001"/>
                </a:cubicBezTo>
                <a:cubicBezTo>
                  <a:pt x="-511" y="555034"/>
                  <a:pt x="10072" y="395755"/>
                  <a:pt x="25418" y="376176"/>
                </a:cubicBezTo>
                <a:cubicBezTo>
                  <a:pt x="40764" y="356597"/>
                  <a:pt x="71456" y="523813"/>
                  <a:pt x="92093" y="509526"/>
                </a:cubicBezTo>
                <a:cubicBezTo>
                  <a:pt x="112730" y="495239"/>
                  <a:pt x="124901" y="375118"/>
                  <a:pt x="149243" y="290451"/>
                </a:cubicBezTo>
                <a:cubicBezTo>
                  <a:pt x="173585" y="205784"/>
                  <a:pt x="243435" y="-20699"/>
                  <a:pt x="238143" y="1526"/>
                </a:cubicBezTo>
                <a:cubicBezTo>
                  <a:pt x="232851" y="23751"/>
                  <a:pt x="142893" y="388876"/>
                  <a:pt x="117493" y="423801"/>
                </a:cubicBezTo>
                <a:cubicBezTo>
                  <a:pt x="92093" y="458726"/>
                  <a:pt x="101089" y="268755"/>
                  <a:pt x="85743" y="211076"/>
                </a:cubicBezTo>
                <a:cubicBezTo>
                  <a:pt x="70397" y="153397"/>
                  <a:pt x="4781" y="18989"/>
                  <a:pt x="6368" y="61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DDFB0DBE-968F-1F0D-4920-93AC4A292C13}"/>
              </a:ext>
            </a:extLst>
          </p:cNvPr>
          <p:cNvSpPr/>
          <p:nvPr/>
        </p:nvSpPr>
        <p:spPr>
          <a:xfrm>
            <a:off x="3392712" y="4443390"/>
            <a:ext cx="361908" cy="1077266"/>
          </a:xfrm>
          <a:custGeom>
            <a:avLst/>
            <a:gdLst>
              <a:gd name="connsiteX0" fmla="*/ 17238 w 361908"/>
              <a:gd name="connsiteY0" fmla="*/ 61935 h 1077266"/>
              <a:gd name="connsiteX1" fmla="*/ 39463 w 361908"/>
              <a:gd name="connsiteY1" fmla="*/ 109560 h 1077266"/>
              <a:gd name="connsiteX2" fmla="*/ 341088 w 361908"/>
              <a:gd name="connsiteY2" fmla="*/ 1011260 h 1077266"/>
              <a:gd name="connsiteX3" fmla="*/ 312513 w 361908"/>
              <a:gd name="connsiteY3" fmla="*/ 938235 h 1077266"/>
              <a:gd name="connsiteX4" fmla="*/ 125188 w 361908"/>
              <a:gd name="connsiteY4" fmla="*/ 376260 h 1077266"/>
              <a:gd name="connsiteX5" fmla="*/ 166463 w 361908"/>
              <a:gd name="connsiteY5" fmla="*/ 531835 h 1077266"/>
              <a:gd name="connsiteX6" fmla="*/ 17238 w 361908"/>
              <a:gd name="connsiteY6" fmla="*/ 61935 h 107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908" h="1077266">
                <a:moveTo>
                  <a:pt x="17238" y="61935"/>
                </a:moveTo>
                <a:cubicBezTo>
                  <a:pt x="-3929" y="-8444"/>
                  <a:pt x="-14512" y="-48661"/>
                  <a:pt x="39463" y="109560"/>
                </a:cubicBezTo>
                <a:cubicBezTo>
                  <a:pt x="93438" y="267781"/>
                  <a:pt x="295580" y="873148"/>
                  <a:pt x="341088" y="1011260"/>
                </a:cubicBezTo>
                <a:cubicBezTo>
                  <a:pt x="386596" y="1149372"/>
                  <a:pt x="348496" y="1044068"/>
                  <a:pt x="312513" y="938235"/>
                </a:cubicBezTo>
                <a:cubicBezTo>
                  <a:pt x="276530" y="832402"/>
                  <a:pt x="149530" y="443993"/>
                  <a:pt x="125188" y="376260"/>
                </a:cubicBezTo>
                <a:cubicBezTo>
                  <a:pt x="100846" y="308527"/>
                  <a:pt x="190805" y="584752"/>
                  <a:pt x="166463" y="531835"/>
                </a:cubicBezTo>
                <a:cubicBezTo>
                  <a:pt x="142121" y="478918"/>
                  <a:pt x="38405" y="132314"/>
                  <a:pt x="17238" y="6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CC74742D-EDCC-F503-7E7E-6807BDB110EC}"/>
              </a:ext>
            </a:extLst>
          </p:cNvPr>
          <p:cNvSpPr/>
          <p:nvPr/>
        </p:nvSpPr>
        <p:spPr>
          <a:xfrm>
            <a:off x="4046420" y="4660257"/>
            <a:ext cx="497805" cy="1516934"/>
          </a:xfrm>
          <a:custGeom>
            <a:avLst/>
            <a:gdLst>
              <a:gd name="connsiteX0" fmla="*/ 497300 w 497805"/>
              <a:gd name="connsiteY0" fmla="*/ 1298 h 1516934"/>
              <a:gd name="connsiteX1" fmla="*/ 96660 w 497805"/>
              <a:gd name="connsiteY1" fmla="*/ 1429458 h 1516934"/>
              <a:gd name="connsiteX2" fmla="*/ 129654 w 497805"/>
              <a:gd name="connsiteY2" fmla="*/ 1259776 h 1516934"/>
              <a:gd name="connsiteX3" fmla="*/ 294623 w 497805"/>
              <a:gd name="connsiteY3" fmla="*/ 425504 h 1516934"/>
              <a:gd name="connsiteX4" fmla="*/ 2392 w 497805"/>
              <a:gd name="connsiteY4" fmla="*/ 1160795 h 1516934"/>
              <a:gd name="connsiteX5" fmla="*/ 497300 w 497805"/>
              <a:gd name="connsiteY5" fmla="*/ 1298 h 1516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805" h="1516934">
                <a:moveTo>
                  <a:pt x="497300" y="1298"/>
                </a:moveTo>
                <a:cubicBezTo>
                  <a:pt x="513011" y="46075"/>
                  <a:pt x="157934" y="1219712"/>
                  <a:pt x="96660" y="1429458"/>
                </a:cubicBezTo>
                <a:cubicBezTo>
                  <a:pt x="35386" y="1639204"/>
                  <a:pt x="96660" y="1427102"/>
                  <a:pt x="129654" y="1259776"/>
                </a:cubicBezTo>
                <a:cubicBezTo>
                  <a:pt x="162648" y="1092450"/>
                  <a:pt x="315833" y="442001"/>
                  <a:pt x="294623" y="425504"/>
                </a:cubicBezTo>
                <a:cubicBezTo>
                  <a:pt x="273413" y="409007"/>
                  <a:pt x="-29816" y="1236995"/>
                  <a:pt x="2392" y="1160795"/>
                </a:cubicBezTo>
                <a:cubicBezTo>
                  <a:pt x="34600" y="1084595"/>
                  <a:pt x="481589" y="-43479"/>
                  <a:pt x="497300" y="1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A5B949E8-8FA6-D1C6-4F4C-FBB6A369AD7B}"/>
              </a:ext>
            </a:extLst>
          </p:cNvPr>
          <p:cNvSpPr/>
          <p:nvPr/>
        </p:nvSpPr>
        <p:spPr>
          <a:xfrm>
            <a:off x="4002188" y="5384603"/>
            <a:ext cx="839294" cy="2074207"/>
          </a:xfrm>
          <a:custGeom>
            <a:avLst/>
            <a:gdLst>
              <a:gd name="connsiteX0" fmla="*/ 4204 w 839294"/>
              <a:gd name="connsiteY0" fmla="*/ 7529 h 2074207"/>
              <a:gd name="connsiteX1" fmla="*/ 249301 w 839294"/>
              <a:gd name="connsiteY1" fmla="*/ 1379129 h 2074207"/>
              <a:gd name="connsiteX2" fmla="*/ 244587 w 839294"/>
              <a:gd name="connsiteY2" fmla="*/ 1261294 h 2074207"/>
              <a:gd name="connsiteX3" fmla="*/ 480257 w 839294"/>
              <a:gd name="connsiteY3" fmla="*/ 1709067 h 2074207"/>
              <a:gd name="connsiteX4" fmla="*/ 437837 w 839294"/>
              <a:gd name="connsiteY4" fmla="*/ 1661933 h 2074207"/>
              <a:gd name="connsiteX5" fmla="*/ 838476 w 839294"/>
              <a:gd name="connsiteY5" fmla="*/ 2071999 h 2074207"/>
              <a:gd name="connsiteX6" fmla="*/ 527391 w 839294"/>
              <a:gd name="connsiteY6" fmla="*/ 1765628 h 2074207"/>
              <a:gd name="connsiteX7" fmla="*/ 37198 w 839294"/>
              <a:gd name="connsiteY7" fmla="*/ 624985 h 2074207"/>
              <a:gd name="connsiteX8" fmla="*/ 89045 w 839294"/>
              <a:gd name="connsiteY8" fmla="*/ 818234 h 2074207"/>
              <a:gd name="connsiteX9" fmla="*/ 4204 w 839294"/>
              <a:gd name="connsiteY9" fmla="*/ 7529 h 207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9294" h="2074207">
                <a:moveTo>
                  <a:pt x="4204" y="7529"/>
                </a:moveTo>
                <a:cubicBezTo>
                  <a:pt x="30913" y="101012"/>
                  <a:pt x="209237" y="1170168"/>
                  <a:pt x="249301" y="1379129"/>
                </a:cubicBezTo>
                <a:cubicBezTo>
                  <a:pt x="289365" y="1588090"/>
                  <a:pt x="206094" y="1206304"/>
                  <a:pt x="244587" y="1261294"/>
                </a:cubicBezTo>
                <a:cubicBezTo>
                  <a:pt x="283080" y="1316284"/>
                  <a:pt x="448049" y="1642294"/>
                  <a:pt x="480257" y="1709067"/>
                </a:cubicBezTo>
                <a:cubicBezTo>
                  <a:pt x="512465" y="1775840"/>
                  <a:pt x="378134" y="1601444"/>
                  <a:pt x="437837" y="1661933"/>
                </a:cubicBezTo>
                <a:cubicBezTo>
                  <a:pt x="497540" y="1722422"/>
                  <a:pt x="823550" y="2054717"/>
                  <a:pt x="838476" y="2071999"/>
                </a:cubicBezTo>
                <a:cubicBezTo>
                  <a:pt x="853402" y="2089282"/>
                  <a:pt x="660937" y="2006797"/>
                  <a:pt x="527391" y="1765628"/>
                </a:cubicBezTo>
                <a:cubicBezTo>
                  <a:pt x="393845" y="1524459"/>
                  <a:pt x="110256" y="782884"/>
                  <a:pt x="37198" y="624985"/>
                </a:cubicBezTo>
                <a:cubicBezTo>
                  <a:pt x="-35860" y="467086"/>
                  <a:pt x="91402" y="916430"/>
                  <a:pt x="89045" y="818234"/>
                </a:cubicBezTo>
                <a:cubicBezTo>
                  <a:pt x="86688" y="720038"/>
                  <a:pt x="-22505" y="-85954"/>
                  <a:pt x="4204" y="7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E51AA2FB-45B6-1589-4F0D-3EF35CB439CA}"/>
              </a:ext>
            </a:extLst>
          </p:cNvPr>
          <p:cNvSpPr/>
          <p:nvPr/>
        </p:nvSpPr>
        <p:spPr>
          <a:xfrm>
            <a:off x="4081348" y="2244263"/>
            <a:ext cx="910962" cy="302692"/>
          </a:xfrm>
          <a:custGeom>
            <a:avLst/>
            <a:gdLst>
              <a:gd name="connsiteX0" fmla="*/ 243764 w 910962"/>
              <a:gd name="connsiteY0" fmla="*/ 55453 h 302692"/>
              <a:gd name="connsiteX1" fmla="*/ 902132 w 910962"/>
              <a:gd name="connsiteY1" fmla="*/ 5161 h 302692"/>
              <a:gd name="connsiteX2" fmla="*/ 582092 w 910962"/>
              <a:gd name="connsiteY2" fmla="*/ 69169 h 302692"/>
              <a:gd name="connsiteX3" fmla="*/ 1448 w 910962"/>
              <a:gd name="connsiteY3" fmla="*/ 302341 h 302692"/>
              <a:gd name="connsiteX4" fmla="*/ 431216 w 910962"/>
              <a:gd name="connsiteY4" fmla="*/ 119461 h 302692"/>
              <a:gd name="connsiteX5" fmla="*/ 879272 w 910962"/>
              <a:gd name="connsiteY5" fmla="*/ 18877 h 302692"/>
              <a:gd name="connsiteX6" fmla="*/ 586664 w 910962"/>
              <a:gd name="connsiteY6" fmla="*/ 589 h 302692"/>
              <a:gd name="connsiteX7" fmla="*/ 243764 w 910962"/>
              <a:gd name="connsiteY7" fmla="*/ 55453 h 302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0962" h="302692">
                <a:moveTo>
                  <a:pt x="243764" y="55453"/>
                </a:moveTo>
                <a:cubicBezTo>
                  <a:pt x="296342" y="56215"/>
                  <a:pt x="845744" y="2875"/>
                  <a:pt x="902132" y="5161"/>
                </a:cubicBezTo>
                <a:cubicBezTo>
                  <a:pt x="958520" y="7447"/>
                  <a:pt x="732206" y="19639"/>
                  <a:pt x="582092" y="69169"/>
                </a:cubicBezTo>
                <a:cubicBezTo>
                  <a:pt x="431978" y="118699"/>
                  <a:pt x="26594" y="293959"/>
                  <a:pt x="1448" y="302341"/>
                </a:cubicBezTo>
                <a:cubicBezTo>
                  <a:pt x="-23698" y="310723"/>
                  <a:pt x="284912" y="166705"/>
                  <a:pt x="431216" y="119461"/>
                </a:cubicBezTo>
                <a:cubicBezTo>
                  <a:pt x="577520" y="72217"/>
                  <a:pt x="853364" y="38689"/>
                  <a:pt x="879272" y="18877"/>
                </a:cubicBezTo>
                <a:cubicBezTo>
                  <a:pt x="905180" y="-935"/>
                  <a:pt x="692582" y="-935"/>
                  <a:pt x="586664" y="589"/>
                </a:cubicBezTo>
                <a:cubicBezTo>
                  <a:pt x="480746" y="2113"/>
                  <a:pt x="191186" y="54691"/>
                  <a:pt x="243764" y="55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4CE781B7-4DD9-F4A1-A762-623BC4B799F7}"/>
              </a:ext>
            </a:extLst>
          </p:cNvPr>
          <p:cNvSpPr/>
          <p:nvPr/>
        </p:nvSpPr>
        <p:spPr>
          <a:xfrm>
            <a:off x="3661588" y="2605450"/>
            <a:ext cx="1005898" cy="281879"/>
          </a:xfrm>
          <a:custGeom>
            <a:avLst/>
            <a:gdLst>
              <a:gd name="connsiteX0" fmla="*/ 645236 w 1005898"/>
              <a:gd name="connsiteY0" fmla="*/ 5162 h 281879"/>
              <a:gd name="connsiteX1" fmla="*/ 23444 w 1005898"/>
              <a:gd name="connsiteY1" fmla="*/ 274910 h 281879"/>
              <a:gd name="connsiteX2" fmla="*/ 215468 w 1005898"/>
              <a:gd name="connsiteY2" fmla="*/ 188042 h 281879"/>
              <a:gd name="connsiteX3" fmla="*/ 1001852 w 1005898"/>
              <a:gd name="connsiteY3" fmla="*/ 32594 h 281879"/>
              <a:gd name="connsiteX4" fmla="*/ 526364 w 1005898"/>
              <a:gd name="connsiteY4" fmla="*/ 92030 h 281879"/>
              <a:gd name="connsiteX5" fmla="*/ 645236 w 1005898"/>
              <a:gd name="connsiteY5" fmla="*/ 5162 h 28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898" h="281879">
                <a:moveTo>
                  <a:pt x="645236" y="5162"/>
                </a:moveTo>
                <a:cubicBezTo>
                  <a:pt x="561416" y="35642"/>
                  <a:pt x="95072" y="244430"/>
                  <a:pt x="23444" y="274910"/>
                </a:cubicBezTo>
                <a:cubicBezTo>
                  <a:pt x="-48184" y="305390"/>
                  <a:pt x="52400" y="228428"/>
                  <a:pt x="215468" y="188042"/>
                </a:cubicBezTo>
                <a:cubicBezTo>
                  <a:pt x="378536" y="147656"/>
                  <a:pt x="950036" y="48596"/>
                  <a:pt x="1001852" y="32594"/>
                </a:cubicBezTo>
                <a:cubicBezTo>
                  <a:pt x="1053668" y="16592"/>
                  <a:pt x="591896" y="95078"/>
                  <a:pt x="526364" y="92030"/>
                </a:cubicBezTo>
                <a:cubicBezTo>
                  <a:pt x="460832" y="88982"/>
                  <a:pt x="729056" y="-25318"/>
                  <a:pt x="645236" y="5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E0F1B79B-BAF5-04EB-E5DC-A57705D3D97A}"/>
              </a:ext>
            </a:extLst>
          </p:cNvPr>
          <p:cNvSpPr/>
          <p:nvPr/>
        </p:nvSpPr>
        <p:spPr>
          <a:xfrm>
            <a:off x="3288977" y="2999231"/>
            <a:ext cx="817234" cy="1487457"/>
          </a:xfrm>
          <a:custGeom>
            <a:avLst/>
            <a:gdLst>
              <a:gd name="connsiteX0" fmla="*/ 816679 w 817234"/>
              <a:gd name="connsiteY0" fmla="*/ 45721 h 1487457"/>
              <a:gd name="connsiteX1" fmla="*/ 373195 w 817234"/>
              <a:gd name="connsiteY1" fmla="*/ 333757 h 1487457"/>
              <a:gd name="connsiteX2" fmla="*/ 464635 w 817234"/>
              <a:gd name="connsiteY2" fmla="*/ 292609 h 1487457"/>
              <a:gd name="connsiteX3" fmla="*/ 158311 w 817234"/>
              <a:gd name="connsiteY3" fmla="*/ 667513 h 1487457"/>
              <a:gd name="connsiteX4" fmla="*/ 286327 w 817234"/>
              <a:gd name="connsiteY4" fmla="*/ 553213 h 1487457"/>
              <a:gd name="connsiteX5" fmla="*/ 236035 w 817234"/>
              <a:gd name="connsiteY5" fmla="*/ 818389 h 1487457"/>
              <a:gd name="connsiteX6" fmla="*/ 359479 w 817234"/>
              <a:gd name="connsiteY6" fmla="*/ 630937 h 1487457"/>
              <a:gd name="connsiteX7" fmla="*/ 135451 w 817234"/>
              <a:gd name="connsiteY7" fmla="*/ 1266445 h 1487457"/>
              <a:gd name="connsiteX8" fmla="*/ 290899 w 817234"/>
              <a:gd name="connsiteY8" fmla="*/ 854965 h 1487457"/>
              <a:gd name="connsiteX9" fmla="*/ 89731 w 817234"/>
              <a:gd name="connsiteY9" fmla="*/ 1028701 h 1487457"/>
              <a:gd name="connsiteX10" fmla="*/ 423487 w 817234"/>
              <a:gd name="connsiteY10" fmla="*/ 617221 h 1487457"/>
              <a:gd name="connsiteX11" fmla="*/ 2863 w 817234"/>
              <a:gd name="connsiteY11" fmla="*/ 1485901 h 1487457"/>
              <a:gd name="connsiteX12" fmla="*/ 258895 w 817234"/>
              <a:gd name="connsiteY12" fmla="*/ 809245 h 1487457"/>
              <a:gd name="connsiteX13" fmla="*/ 647515 w 817234"/>
              <a:gd name="connsiteY13" fmla="*/ 50293 h 1487457"/>
              <a:gd name="connsiteX14" fmla="*/ 281755 w 817234"/>
              <a:gd name="connsiteY14" fmla="*/ 429769 h 1487457"/>
              <a:gd name="connsiteX15" fmla="*/ 533215 w 817234"/>
              <a:gd name="connsiteY15" fmla="*/ 1 h 1487457"/>
              <a:gd name="connsiteX16" fmla="*/ 268039 w 817234"/>
              <a:gd name="connsiteY16" fmla="*/ 425197 h 1487457"/>
              <a:gd name="connsiteX17" fmla="*/ 816679 w 817234"/>
              <a:gd name="connsiteY17" fmla="*/ 45721 h 148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7234" h="1487457">
                <a:moveTo>
                  <a:pt x="816679" y="45721"/>
                </a:moveTo>
                <a:cubicBezTo>
                  <a:pt x="834205" y="30481"/>
                  <a:pt x="431869" y="292609"/>
                  <a:pt x="373195" y="333757"/>
                </a:cubicBezTo>
                <a:cubicBezTo>
                  <a:pt x="314521" y="374905"/>
                  <a:pt x="500449" y="236983"/>
                  <a:pt x="464635" y="292609"/>
                </a:cubicBezTo>
                <a:cubicBezTo>
                  <a:pt x="428821" y="348235"/>
                  <a:pt x="188029" y="624079"/>
                  <a:pt x="158311" y="667513"/>
                </a:cubicBezTo>
                <a:cubicBezTo>
                  <a:pt x="128593" y="710947"/>
                  <a:pt x="273373" y="528067"/>
                  <a:pt x="286327" y="553213"/>
                </a:cubicBezTo>
                <a:cubicBezTo>
                  <a:pt x="299281" y="578359"/>
                  <a:pt x="223843" y="805435"/>
                  <a:pt x="236035" y="818389"/>
                </a:cubicBezTo>
                <a:cubicBezTo>
                  <a:pt x="248227" y="831343"/>
                  <a:pt x="376243" y="556261"/>
                  <a:pt x="359479" y="630937"/>
                </a:cubicBezTo>
                <a:cubicBezTo>
                  <a:pt x="342715" y="705613"/>
                  <a:pt x="146881" y="1229107"/>
                  <a:pt x="135451" y="1266445"/>
                </a:cubicBezTo>
                <a:cubicBezTo>
                  <a:pt x="124021" y="1303783"/>
                  <a:pt x="298519" y="894589"/>
                  <a:pt x="290899" y="854965"/>
                </a:cubicBezTo>
                <a:cubicBezTo>
                  <a:pt x="283279" y="815341"/>
                  <a:pt x="67633" y="1068325"/>
                  <a:pt x="89731" y="1028701"/>
                </a:cubicBezTo>
                <a:cubicBezTo>
                  <a:pt x="111829" y="989077"/>
                  <a:pt x="437965" y="541021"/>
                  <a:pt x="423487" y="617221"/>
                </a:cubicBezTo>
                <a:cubicBezTo>
                  <a:pt x="409009" y="693421"/>
                  <a:pt x="30295" y="1453897"/>
                  <a:pt x="2863" y="1485901"/>
                </a:cubicBezTo>
                <a:cubicBezTo>
                  <a:pt x="-24569" y="1517905"/>
                  <a:pt x="151453" y="1048513"/>
                  <a:pt x="258895" y="809245"/>
                </a:cubicBezTo>
                <a:cubicBezTo>
                  <a:pt x="366337" y="569977"/>
                  <a:pt x="643705" y="113539"/>
                  <a:pt x="647515" y="50293"/>
                </a:cubicBezTo>
                <a:cubicBezTo>
                  <a:pt x="651325" y="-12953"/>
                  <a:pt x="300805" y="438151"/>
                  <a:pt x="281755" y="429769"/>
                </a:cubicBezTo>
                <a:cubicBezTo>
                  <a:pt x="262705" y="421387"/>
                  <a:pt x="535501" y="763"/>
                  <a:pt x="533215" y="1"/>
                </a:cubicBezTo>
                <a:cubicBezTo>
                  <a:pt x="530929" y="-761"/>
                  <a:pt x="226891" y="413005"/>
                  <a:pt x="268039" y="425197"/>
                </a:cubicBezTo>
                <a:cubicBezTo>
                  <a:pt x="309187" y="437389"/>
                  <a:pt x="799153" y="60961"/>
                  <a:pt x="816679" y="45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3B40371A-21A6-3BF7-EFF5-BEEA6A981AD1}"/>
              </a:ext>
            </a:extLst>
          </p:cNvPr>
          <p:cNvSpPr/>
          <p:nvPr/>
        </p:nvSpPr>
        <p:spPr>
          <a:xfrm>
            <a:off x="4521708" y="1901952"/>
            <a:ext cx="1403363" cy="340128"/>
          </a:xfrm>
          <a:custGeom>
            <a:avLst/>
            <a:gdLst>
              <a:gd name="connsiteX0" fmla="*/ 1344168 w 1403363"/>
              <a:gd name="connsiteY0" fmla="*/ 283464 h 340128"/>
              <a:gd name="connsiteX1" fmla="*/ 726948 w 1403363"/>
              <a:gd name="connsiteY1" fmla="*/ 160020 h 340128"/>
              <a:gd name="connsiteX2" fmla="*/ 0 w 1403363"/>
              <a:gd name="connsiteY2" fmla="*/ 0 h 340128"/>
              <a:gd name="connsiteX3" fmla="*/ 1110996 w 1403363"/>
              <a:gd name="connsiteY3" fmla="*/ 210312 h 340128"/>
              <a:gd name="connsiteX4" fmla="*/ 969264 w 1403363"/>
              <a:gd name="connsiteY4" fmla="*/ 137160 h 340128"/>
              <a:gd name="connsiteX5" fmla="*/ 1376172 w 1403363"/>
              <a:gd name="connsiteY5" fmla="*/ 329184 h 340128"/>
              <a:gd name="connsiteX6" fmla="*/ 1344168 w 1403363"/>
              <a:gd name="connsiteY6" fmla="*/ 283464 h 34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3363" h="340128">
                <a:moveTo>
                  <a:pt x="1344168" y="283464"/>
                </a:moveTo>
                <a:lnTo>
                  <a:pt x="726948" y="160020"/>
                </a:lnTo>
                <a:lnTo>
                  <a:pt x="0" y="0"/>
                </a:lnTo>
                <a:cubicBezTo>
                  <a:pt x="64008" y="8382"/>
                  <a:pt x="949452" y="187452"/>
                  <a:pt x="1110996" y="210312"/>
                </a:cubicBezTo>
                <a:cubicBezTo>
                  <a:pt x="1272540" y="233172"/>
                  <a:pt x="925068" y="117348"/>
                  <a:pt x="969264" y="137160"/>
                </a:cubicBezTo>
                <a:cubicBezTo>
                  <a:pt x="1013460" y="156972"/>
                  <a:pt x="1315974" y="301752"/>
                  <a:pt x="1376172" y="329184"/>
                </a:cubicBezTo>
                <a:cubicBezTo>
                  <a:pt x="1436370" y="356616"/>
                  <a:pt x="1383411" y="329184"/>
                  <a:pt x="1344168" y="283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13333855-7501-B9F0-AF60-6AFAFDD95A43}"/>
              </a:ext>
            </a:extLst>
          </p:cNvPr>
          <p:cNvSpPr/>
          <p:nvPr/>
        </p:nvSpPr>
        <p:spPr>
          <a:xfrm>
            <a:off x="5804054" y="2093712"/>
            <a:ext cx="536506" cy="802817"/>
          </a:xfrm>
          <a:custGeom>
            <a:avLst/>
            <a:gdLst>
              <a:gd name="connsiteX0" fmla="*/ 2386 w 536506"/>
              <a:gd name="connsiteY0" fmla="*/ 219720 h 802817"/>
              <a:gd name="connsiteX1" fmla="*/ 409294 w 536506"/>
              <a:gd name="connsiteY1" fmla="*/ 64272 h 802817"/>
              <a:gd name="connsiteX2" fmla="*/ 359002 w 536506"/>
              <a:gd name="connsiteY2" fmla="*/ 109992 h 802817"/>
              <a:gd name="connsiteX3" fmla="*/ 496162 w 536506"/>
              <a:gd name="connsiteY3" fmla="*/ 141996 h 802817"/>
              <a:gd name="connsiteX4" fmla="*/ 487018 w 536506"/>
              <a:gd name="connsiteY4" fmla="*/ 484896 h 802817"/>
              <a:gd name="connsiteX5" fmla="*/ 491590 w 536506"/>
              <a:gd name="connsiteY5" fmla="*/ 800364 h 802817"/>
              <a:gd name="connsiteX6" fmla="*/ 528166 w 536506"/>
              <a:gd name="connsiteY6" fmla="*/ 311160 h 802817"/>
              <a:gd name="connsiteX7" fmla="*/ 528166 w 536506"/>
              <a:gd name="connsiteY7" fmla="*/ 4836 h 802817"/>
              <a:gd name="connsiteX8" fmla="*/ 436726 w 536506"/>
              <a:gd name="connsiteY8" fmla="*/ 123708 h 802817"/>
              <a:gd name="connsiteX9" fmla="*/ 249274 w 536506"/>
              <a:gd name="connsiteY9" fmla="*/ 128280 h 802817"/>
              <a:gd name="connsiteX10" fmla="*/ 2386 w 536506"/>
              <a:gd name="connsiteY10" fmla="*/ 219720 h 80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6506" h="802817">
                <a:moveTo>
                  <a:pt x="2386" y="219720"/>
                </a:moveTo>
                <a:cubicBezTo>
                  <a:pt x="29056" y="209052"/>
                  <a:pt x="349858" y="82560"/>
                  <a:pt x="409294" y="64272"/>
                </a:cubicBezTo>
                <a:cubicBezTo>
                  <a:pt x="468730" y="45984"/>
                  <a:pt x="344524" y="97038"/>
                  <a:pt x="359002" y="109992"/>
                </a:cubicBezTo>
                <a:cubicBezTo>
                  <a:pt x="373480" y="122946"/>
                  <a:pt x="474826" y="79512"/>
                  <a:pt x="496162" y="141996"/>
                </a:cubicBezTo>
                <a:cubicBezTo>
                  <a:pt x="517498" y="204480"/>
                  <a:pt x="487780" y="375168"/>
                  <a:pt x="487018" y="484896"/>
                </a:cubicBezTo>
                <a:cubicBezTo>
                  <a:pt x="486256" y="594624"/>
                  <a:pt x="484732" y="829320"/>
                  <a:pt x="491590" y="800364"/>
                </a:cubicBezTo>
                <a:cubicBezTo>
                  <a:pt x="498448" y="771408"/>
                  <a:pt x="522070" y="443748"/>
                  <a:pt x="528166" y="311160"/>
                </a:cubicBezTo>
                <a:cubicBezTo>
                  <a:pt x="534262" y="178572"/>
                  <a:pt x="543406" y="36078"/>
                  <a:pt x="528166" y="4836"/>
                </a:cubicBezTo>
                <a:cubicBezTo>
                  <a:pt x="512926" y="-26406"/>
                  <a:pt x="483208" y="103134"/>
                  <a:pt x="436726" y="123708"/>
                </a:cubicBezTo>
                <a:cubicBezTo>
                  <a:pt x="390244" y="144282"/>
                  <a:pt x="318616" y="109230"/>
                  <a:pt x="249274" y="128280"/>
                </a:cubicBezTo>
                <a:cubicBezTo>
                  <a:pt x="179932" y="147330"/>
                  <a:pt x="-24284" y="230388"/>
                  <a:pt x="2386" y="219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0C1AB984-CFCA-ED88-8E7E-A4199FA6523A}"/>
              </a:ext>
            </a:extLst>
          </p:cNvPr>
          <p:cNvSpPr/>
          <p:nvPr/>
        </p:nvSpPr>
        <p:spPr>
          <a:xfrm>
            <a:off x="6426195" y="2247845"/>
            <a:ext cx="673876" cy="518334"/>
          </a:xfrm>
          <a:custGeom>
            <a:avLst/>
            <a:gdLst>
              <a:gd name="connsiteX0" fmla="*/ 5 w 673876"/>
              <a:gd name="connsiteY0" fmla="*/ 55 h 518334"/>
              <a:gd name="connsiteX1" fmla="*/ 215905 w 673876"/>
              <a:gd name="connsiteY1" fmla="*/ 346130 h 518334"/>
              <a:gd name="connsiteX2" fmla="*/ 317505 w 673876"/>
              <a:gd name="connsiteY2" fmla="*/ 349305 h 518334"/>
              <a:gd name="connsiteX3" fmla="*/ 419105 w 673876"/>
              <a:gd name="connsiteY3" fmla="*/ 517580 h 518334"/>
              <a:gd name="connsiteX4" fmla="*/ 406405 w 673876"/>
              <a:gd name="connsiteY4" fmla="*/ 406455 h 518334"/>
              <a:gd name="connsiteX5" fmla="*/ 495305 w 673876"/>
              <a:gd name="connsiteY5" fmla="*/ 292155 h 518334"/>
              <a:gd name="connsiteX6" fmla="*/ 393705 w 673876"/>
              <a:gd name="connsiteY6" fmla="*/ 390580 h 518334"/>
              <a:gd name="connsiteX7" fmla="*/ 222255 w 673876"/>
              <a:gd name="connsiteY7" fmla="*/ 476305 h 518334"/>
              <a:gd name="connsiteX8" fmla="*/ 495305 w 673876"/>
              <a:gd name="connsiteY8" fmla="*/ 425505 h 518334"/>
              <a:gd name="connsiteX9" fmla="*/ 669930 w 673876"/>
              <a:gd name="connsiteY9" fmla="*/ 469955 h 518334"/>
              <a:gd name="connsiteX10" fmla="*/ 327030 w 673876"/>
              <a:gd name="connsiteY10" fmla="*/ 387405 h 518334"/>
              <a:gd name="connsiteX11" fmla="*/ 180980 w 673876"/>
              <a:gd name="connsiteY11" fmla="*/ 136580 h 518334"/>
              <a:gd name="connsiteX12" fmla="*/ 222255 w 673876"/>
              <a:gd name="connsiteY12" fmla="*/ 317555 h 518334"/>
              <a:gd name="connsiteX13" fmla="*/ 5 w 673876"/>
              <a:gd name="connsiteY13" fmla="*/ 55 h 518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3876" h="518334">
                <a:moveTo>
                  <a:pt x="5" y="55"/>
                </a:moveTo>
                <a:cubicBezTo>
                  <a:pt x="-1053" y="4817"/>
                  <a:pt x="162988" y="287922"/>
                  <a:pt x="215905" y="346130"/>
                </a:cubicBezTo>
                <a:cubicBezTo>
                  <a:pt x="268822" y="404338"/>
                  <a:pt x="283638" y="320730"/>
                  <a:pt x="317505" y="349305"/>
                </a:cubicBezTo>
                <a:cubicBezTo>
                  <a:pt x="351372" y="377880"/>
                  <a:pt x="404288" y="508055"/>
                  <a:pt x="419105" y="517580"/>
                </a:cubicBezTo>
                <a:cubicBezTo>
                  <a:pt x="433922" y="527105"/>
                  <a:pt x="393705" y="444026"/>
                  <a:pt x="406405" y="406455"/>
                </a:cubicBezTo>
                <a:cubicBezTo>
                  <a:pt x="419105" y="368884"/>
                  <a:pt x="497422" y="294801"/>
                  <a:pt x="495305" y="292155"/>
                </a:cubicBezTo>
                <a:cubicBezTo>
                  <a:pt x="493188" y="289509"/>
                  <a:pt x="439213" y="359888"/>
                  <a:pt x="393705" y="390580"/>
                </a:cubicBezTo>
                <a:cubicBezTo>
                  <a:pt x="348197" y="421272"/>
                  <a:pt x="205322" y="470484"/>
                  <a:pt x="222255" y="476305"/>
                </a:cubicBezTo>
                <a:cubicBezTo>
                  <a:pt x="239188" y="482126"/>
                  <a:pt x="420693" y="426563"/>
                  <a:pt x="495305" y="425505"/>
                </a:cubicBezTo>
                <a:cubicBezTo>
                  <a:pt x="569917" y="424447"/>
                  <a:pt x="697976" y="476305"/>
                  <a:pt x="669930" y="469955"/>
                </a:cubicBezTo>
                <a:cubicBezTo>
                  <a:pt x="641884" y="463605"/>
                  <a:pt x="408522" y="442968"/>
                  <a:pt x="327030" y="387405"/>
                </a:cubicBezTo>
                <a:cubicBezTo>
                  <a:pt x="245538" y="331843"/>
                  <a:pt x="198442" y="148222"/>
                  <a:pt x="180980" y="136580"/>
                </a:cubicBezTo>
                <a:cubicBezTo>
                  <a:pt x="163518" y="124938"/>
                  <a:pt x="252947" y="337134"/>
                  <a:pt x="222255" y="317555"/>
                </a:cubicBezTo>
                <a:cubicBezTo>
                  <a:pt x="191563" y="297976"/>
                  <a:pt x="1063" y="-4707"/>
                  <a:pt x="5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E4BB87C0-2D4D-EC8B-109A-0B41318EE4F6}"/>
              </a:ext>
            </a:extLst>
          </p:cNvPr>
          <p:cNvSpPr/>
          <p:nvPr/>
        </p:nvSpPr>
        <p:spPr>
          <a:xfrm>
            <a:off x="6865549" y="2679633"/>
            <a:ext cx="499735" cy="633583"/>
          </a:xfrm>
          <a:custGeom>
            <a:avLst/>
            <a:gdLst>
              <a:gd name="connsiteX0" fmla="*/ 5151 w 499735"/>
              <a:gd name="connsiteY0" fmla="*/ 238192 h 633583"/>
              <a:gd name="connsiteX1" fmla="*/ 316301 w 499735"/>
              <a:gd name="connsiteY1" fmla="*/ 79442 h 633583"/>
              <a:gd name="connsiteX2" fmla="*/ 179776 w 499735"/>
              <a:gd name="connsiteY2" fmla="*/ 146117 h 633583"/>
              <a:gd name="connsiteX3" fmla="*/ 90876 w 499735"/>
              <a:gd name="connsiteY3" fmla="*/ 152467 h 633583"/>
              <a:gd name="connsiteX4" fmla="*/ 233751 w 499735"/>
              <a:gd name="connsiteY4" fmla="*/ 215967 h 633583"/>
              <a:gd name="connsiteX5" fmla="*/ 284551 w 499735"/>
              <a:gd name="connsiteY5" fmla="*/ 327092 h 633583"/>
              <a:gd name="connsiteX6" fmla="*/ 278201 w 499735"/>
              <a:gd name="connsiteY6" fmla="*/ 215967 h 633583"/>
              <a:gd name="connsiteX7" fmla="*/ 316301 w 499735"/>
              <a:gd name="connsiteY7" fmla="*/ 381067 h 633583"/>
              <a:gd name="connsiteX8" fmla="*/ 348051 w 499735"/>
              <a:gd name="connsiteY8" fmla="*/ 377892 h 633583"/>
              <a:gd name="connsiteX9" fmla="*/ 389326 w 499735"/>
              <a:gd name="connsiteY9" fmla="*/ 482667 h 633583"/>
              <a:gd name="connsiteX10" fmla="*/ 395676 w 499735"/>
              <a:gd name="connsiteY10" fmla="*/ 435042 h 633583"/>
              <a:gd name="connsiteX11" fmla="*/ 497276 w 499735"/>
              <a:gd name="connsiteY11" fmla="*/ 631892 h 633583"/>
              <a:gd name="connsiteX12" fmla="*/ 278201 w 499735"/>
              <a:gd name="connsiteY12" fmla="*/ 304867 h 633583"/>
              <a:gd name="connsiteX13" fmla="*/ 151201 w 499735"/>
              <a:gd name="connsiteY13" fmla="*/ 123892 h 633583"/>
              <a:gd name="connsiteX14" fmla="*/ 62301 w 499735"/>
              <a:gd name="connsiteY14" fmla="*/ 67 h 633583"/>
              <a:gd name="connsiteX15" fmla="*/ 116276 w 499735"/>
              <a:gd name="connsiteY15" fmla="*/ 139767 h 633583"/>
              <a:gd name="connsiteX16" fmla="*/ 5151 w 499735"/>
              <a:gd name="connsiteY16" fmla="*/ 238192 h 633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99735" h="633583">
                <a:moveTo>
                  <a:pt x="5151" y="238192"/>
                </a:moveTo>
                <a:cubicBezTo>
                  <a:pt x="38489" y="228138"/>
                  <a:pt x="287197" y="94788"/>
                  <a:pt x="316301" y="79442"/>
                </a:cubicBezTo>
                <a:cubicBezTo>
                  <a:pt x="345405" y="64096"/>
                  <a:pt x="217347" y="133946"/>
                  <a:pt x="179776" y="146117"/>
                </a:cubicBezTo>
                <a:cubicBezTo>
                  <a:pt x="142205" y="158288"/>
                  <a:pt x="81880" y="140825"/>
                  <a:pt x="90876" y="152467"/>
                </a:cubicBezTo>
                <a:cubicBezTo>
                  <a:pt x="99872" y="164109"/>
                  <a:pt x="201472" y="186863"/>
                  <a:pt x="233751" y="215967"/>
                </a:cubicBezTo>
                <a:cubicBezTo>
                  <a:pt x="266030" y="245071"/>
                  <a:pt x="277143" y="327092"/>
                  <a:pt x="284551" y="327092"/>
                </a:cubicBezTo>
                <a:cubicBezTo>
                  <a:pt x="291959" y="327092"/>
                  <a:pt x="272909" y="206971"/>
                  <a:pt x="278201" y="215967"/>
                </a:cubicBezTo>
                <a:cubicBezTo>
                  <a:pt x="283493" y="224963"/>
                  <a:pt x="304659" y="354080"/>
                  <a:pt x="316301" y="381067"/>
                </a:cubicBezTo>
                <a:cubicBezTo>
                  <a:pt x="327943" y="408054"/>
                  <a:pt x="335880" y="360959"/>
                  <a:pt x="348051" y="377892"/>
                </a:cubicBezTo>
                <a:cubicBezTo>
                  <a:pt x="360222" y="394825"/>
                  <a:pt x="381389" y="473142"/>
                  <a:pt x="389326" y="482667"/>
                </a:cubicBezTo>
                <a:cubicBezTo>
                  <a:pt x="397263" y="492192"/>
                  <a:pt x="377684" y="410171"/>
                  <a:pt x="395676" y="435042"/>
                </a:cubicBezTo>
                <a:cubicBezTo>
                  <a:pt x="413668" y="459913"/>
                  <a:pt x="516855" y="653588"/>
                  <a:pt x="497276" y="631892"/>
                </a:cubicBezTo>
                <a:cubicBezTo>
                  <a:pt x="477697" y="610196"/>
                  <a:pt x="335880" y="389534"/>
                  <a:pt x="278201" y="304867"/>
                </a:cubicBezTo>
                <a:cubicBezTo>
                  <a:pt x="220522" y="220200"/>
                  <a:pt x="187184" y="174692"/>
                  <a:pt x="151201" y="123892"/>
                </a:cubicBezTo>
                <a:cubicBezTo>
                  <a:pt x="115218" y="73092"/>
                  <a:pt x="68122" y="-2579"/>
                  <a:pt x="62301" y="67"/>
                </a:cubicBezTo>
                <a:cubicBezTo>
                  <a:pt x="56480" y="2713"/>
                  <a:pt x="121568" y="100609"/>
                  <a:pt x="116276" y="139767"/>
                </a:cubicBezTo>
                <a:cubicBezTo>
                  <a:pt x="110984" y="178925"/>
                  <a:pt x="-28187" y="248246"/>
                  <a:pt x="5151" y="238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8A216453-47B9-0CE1-8FA5-5087E7FF4F37}"/>
              </a:ext>
            </a:extLst>
          </p:cNvPr>
          <p:cNvSpPr/>
          <p:nvPr/>
        </p:nvSpPr>
        <p:spPr>
          <a:xfrm>
            <a:off x="6511346" y="2704764"/>
            <a:ext cx="1047294" cy="919558"/>
          </a:xfrm>
          <a:custGeom>
            <a:avLst/>
            <a:gdLst>
              <a:gd name="connsiteX0" fmla="*/ 89479 w 1047294"/>
              <a:gd name="connsiteY0" fmla="*/ 3511 h 919558"/>
              <a:gd name="connsiteX1" fmla="*/ 1010229 w 1047294"/>
              <a:gd name="connsiteY1" fmla="*/ 876636 h 919558"/>
              <a:gd name="connsiteX2" fmla="*/ 781629 w 1047294"/>
              <a:gd name="connsiteY2" fmla="*/ 717886 h 919558"/>
              <a:gd name="connsiteX3" fmla="*/ 579 w 1047294"/>
              <a:gd name="connsiteY3" fmla="*/ 130511 h 919558"/>
              <a:gd name="connsiteX4" fmla="*/ 645104 w 1047294"/>
              <a:gd name="connsiteY4" fmla="*/ 552786 h 919558"/>
              <a:gd name="connsiteX5" fmla="*/ 89479 w 1047294"/>
              <a:gd name="connsiteY5" fmla="*/ 3511 h 91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294" h="919558">
                <a:moveTo>
                  <a:pt x="89479" y="3511"/>
                </a:moveTo>
                <a:cubicBezTo>
                  <a:pt x="150333" y="57486"/>
                  <a:pt x="894871" y="757574"/>
                  <a:pt x="1010229" y="876636"/>
                </a:cubicBezTo>
                <a:cubicBezTo>
                  <a:pt x="1125587" y="995698"/>
                  <a:pt x="949904" y="842240"/>
                  <a:pt x="781629" y="717886"/>
                </a:cubicBezTo>
                <a:cubicBezTo>
                  <a:pt x="613354" y="593532"/>
                  <a:pt x="23333" y="158028"/>
                  <a:pt x="579" y="130511"/>
                </a:cubicBezTo>
                <a:cubicBezTo>
                  <a:pt x="-22175" y="102994"/>
                  <a:pt x="632404" y="570249"/>
                  <a:pt x="645104" y="552786"/>
                </a:cubicBezTo>
                <a:cubicBezTo>
                  <a:pt x="657804" y="535324"/>
                  <a:pt x="28625" y="-50464"/>
                  <a:pt x="89479" y="3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12A4492F-3A76-1E70-C854-7338160CB7FD}"/>
              </a:ext>
            </a:extLst>
          </p:cNvPr>
          <p:cNvSpPr/>
          <p:nvPr/>
        </p:nvSpPr>
        <p:spPr>
          <a:xfrm>
            <a:off x="5252227" y="2224686"/>
            <a:ext cx="964949" cy="371537"/>
          </a:xfrm>
          <a:custGeom>
            <a:avLst/>
            <a:gdLst>
              <a:gd name="connsiteX0" fmla="*/ 951723 w 964949"/>
              <a:gd name="connsiteY0" fmla="*/ 286739 h 371537"/>
              <a:gd name="connsiteX1" fmla="*/ 157973 w 964949"/>
              <a:gd name="connsiteY1" fmla="*/ 989 h 371537"/>
              <a:gd name="connsiteX2" fmla="*/ 669148 w 964949"/>
              <a:gd name="connsiteY2" fmla="*/ 197839 h 371537"/>
              <a:gd name="connsiteX3" fmla="*/ 827898 w 964949"/>
              <a:gd name="connsiteY3" fmla="*/ 337539 h 371537"/>
              <a:gd name="connsiteX4" fmla="*/ 627873 w 964949"/>
              <a:gd name="connsiteY4" fmla="*/ 254989 h 371537"/>
              <a:gd name="connsiteX5" fmla="*/ 2398 w 964949"/>
              <a:gd name="connsiteY5" fmla="*/ 77189 h 371537"/>
              <a:gd name="connsiteX6" fmla="*/ 881873 w 964949"/>
              <a:gd name="connsiteY6" fmla="*/ 366114 h 371537"/>
              <a:gd name="connsiteX7" fmla="*/ 672323 w 964949"/>
              <a:gd name="connsiteY7" fmla="*/ 267689 h 371537"/>
              <a:gd name="connsiteX8" fmla="*/ 951723 w 964949"/>
              <a:gd name="connsiteY8" fmla="*/ 286739 h 37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949" h="371537">
                <a:moveTo>
                  <a:pt x="951723" y="286739"/>
                </a:moveTo>
                <a:cubicBezTo>
                  <a:pt x="865998" y="242289"/>
                  <a:pt x="205069" y="15806"/>
                  <a:pt x="157973" y="989"/>
                </a:cubicBezTo>
                <a:cubicBezTo>
                  <a:pt x="110877" y="-13828"/>
                  <a:pt x="557494" y="141747"/>
                  <a:pt x="669148" y="197839"/>
                </a:cubicBezTo>
                <a:cubicBezTo>
                  <a:pt x="780802" y="253931"/>
                  <a:pt x="834777" y="328014"/>
                  <a:pt x="827898" y="337539"/>
                </a:cubicBezTo>
                <a:cubicBezTo>
                  <a:pt x="821019" y="347064"/>
                  <a:pt x="765456" y="298381"/>
                  <a:pt x="627873" y="254989"/>
                </a:cubicBezTo>
                <a:cubicBezTo>
                  <a:pt x="490290" y="211597"/>
                  <a:pt x="-39935" y="58668"/>
                  <a:pt x="2398" y="77189"/>
                </a:cubicBezTo>
                <a:cubicBezTo>
                  <a:pt x="44731" y="95710"/>
                  <a:pt x="770219" y="334364"/>
                  <a:pt x="881873" y="366114"/>
                </a:cubicBezTo>
                <a:cubicBezTo>
                  <a:pt x="993527" y="397864"/>
                  <a:pt x="665973" y="280389"/>
                  <a:pt x="672323" y="267689"/>
                </a:cubicBezTo>
                <a:cubicBezTo>
                  <a:pt x="678673" y="254989"/>
                  <a:pt x="1037448" y="331189"/>
                  <a:pt x="951723" y="286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7D4EE1F0-4202-6C76-8BA5-8F975F970B87}"/>
              </a:ext>
            </a:extLst>
          </p:cNvPr>
          <p:cNvSpPr/>
          <p:nvPr/>
        </p:nvSpPr>
        <p:spPr>
          <a:xfrm>
            <a:off x="4884896" y="2669178"/>
            <a:ext cx="1273261" cy="689991"/>
          </a:xfrm>
          <a:custGeom>
            <a:avLst/>
            <a:gdLst>
              <a:gd name="connsiteX0" fmla="*/ 1176179 w 1273261"/>
              <a:gd name="connsiteY0" fmla="*/ 42272 h 689991"/>
              <a:gd name="connsiteX1" fmla="*/ 195104 w 1273261"/>
              <a:gd name="connsiteY1" fmla="*/ 689972 h 689991"/>
              <a:gd name="connsiteX2" fmla="*/ 1122204 w 1273261"/>
              <a:gd name="connsiteY2" fmla="*/ 64497 h 689991"/>
              <a:gd name="connsiteX3" fmla="*/ 728504 w 1273261"/>
              <a:gd name="connsiteY3" fmla="*/ 102597 h 689991"/>
              <a:gd name="connsiteX4" fmla="*/ 4604 w 1273261"/>
              <a:gd name="connsiteY4" fmla="*/ 96247 h 689991"/>
              <a:gd name="connsiteX5" fmla="*/ 1106329 w 1273261"/>
              <a:gd name="connsiteY5" fmla="*/ 64497 h 689991"/>
              <a:gd name="connsiteX6" fmla="*/ 1176179 w 1273261"/>
              <a:gd name="connsiteY6" fmla="*/ 42272 h 689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3261" h="689991">
                <a:moveTo>
                  <a:pt x="1176179" y="42272"/>
                </a:moveTo>
                <a:cubicBezTo>
                  <a:pt x="1024308" y="146518"/>
                  <a:pt x="204100" y="686268"/>
                  <a:pt x="195104" y="689972"/>
                </a:cubicBezTo>
                <a:cubicBezTo>
                  <a:pt x="186108" y="693676"/>
                  <a:pt x="1033304" y="162393"/>
                  <a:pt x="1122204" y="64497"/>
                </a:cubicBezTo>
                <a:cubicBezTo>
                  <a:pt x="1211104" y="-33399"/>
                  <a:pt x="914771" y="97305"/>
                  <a:pt x="728504" y="102597"/>
                </a:cubicBezTo>
                <a:cubicBezTo>
                  <a:pt x="542237" y="107889"/>
                  <a:pt x="-58367" y="102597"/>
                  <a:pt x="4604" y="96247"/>
                </a:cubicBezTo>
                <a:cubicBezTo>
                  <a:pt x="67575" y="89897"/>
                  <a:pt x="913183" y="70318"/>
                  <a:pt x="1106329" y="64497"/>
                </a:cubicBezTo>
                <a:cubicBezTo>
                  <a:pt x="1299475" y="58676"/>
                  <a:pt x="1328050" y="-61974"/>
                  <a:pt x="1176179" y="42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D569C56B-8DFB-8222-06E3-41160AB635AD}"/>
              </a:ext>
            </a:extLst>
          </p:cNvPr>
          <p:cNvSpPr/>
          <p:nvPr/>
        </p:nvSpPr>
        <p:spPr>
          <a:xfrm>
            <a:off x="4254000" y="4029683"/>
            <a:ext cx="962405" cy="2683167"/>
          </a:xfrm>
          <a:custGeom>
            <a:avLst/>
            <a:gdLst>
              <a:gd name="connsiteX0" fmla="*/ 960730 w 962405"/>
              <a:gd name="connsiteY0" fmla="*/ 5604 h 2683167"/>
              <a:gd name="connsiteX1" fmla="*/ 337878 w 962405"/>
              <a:gd name="connsiteY1" fmla="*/ 1436839 h 2683167"/>
              <a:gd name="connsiteX2" fmla="*/ 6574 w 962405"/>
              <a:gd name="connsiteY2" fmla="*/ 2125952 h 2683167"/>
              <a:gd name="connsiteX3" fmla="*/ 119217 w 962405"/>
              <a:gd name="connsiteY3" fmla="*/ 1900665 h 2683167"/>
              <a:gd name="connsiteX4" fmla="*/ 145722 w 962405"/>
              <a:gd name="connsiteY4" fmla="*/ 2682543 h 2683167"/>
              <a:gd name="connsiteX5" fmla="*/ 66209 w 962405"/>
              <a:gd name="connsiteY5" fmla="*/ 2019934 h 2683167"/>
              <a:gd name="connsiteX6" fmla="*/ 251739 w 962405"/>
              <a:gd name="connsiteY6" fmla="*/ 1344074 h 2683167"/>
              <a:gd name="connsiteX7" fmla="*/ 781826 w 962405"/>
              <a:gd name="connsiteY7" fmla="*/ 396543 h 2683167"/>
              <a:gd name="connsiteX8" fmla="*/ 530035 w 962405"/>
              <a:gd name="connsiteY8" fmla="*/ 920004 h 2683167"/>
              <a:gd name="connsiteX9" fmla="*/ 960730 w 962405"/>
              <a:gd name="connsiteY9" fmla="*/ 5604 h 268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2405" h="2683167">
                <a:moveTo>
                  <a:pt x="960730" y="5604"/>
                </a:moveTo>
                <a:cubicBezTo>
                  <a:pt x="928704" y="91743"/>
                  <a:pt x="496904" y="1083448"/>
                  <a:pt x="337878" y="1436839"/>
                </a:cubicBezTo>
                <a:cubicBezTo>
                  <a:pt x="178852" y="1790230"/>
                  <a:pt x="43017" y="2048648"/>
                  <a:pt x="6574" y="2125952"/>
                </a:cubicBezTo>
                <a:cubicBezTo>
                  <a:pt x="-29870" y="2203256"/>
                  <a:pt x="96026" y="1807900"/>
                  <a:pt x="119217" y="1900665"/>
                </a:cubicBezTo>
                <a:cubicBezTo>
                  <a:pt x="142408" y="1993430"/>
                  <a:pt x="154557" y="2662665"/>
                  <a:pt x="145722" y="2682543"/>
                </a:cubicBezTo>
                <a:cubicBezTo>
                  <a:pt x="136887" y="2702421"/>
                  <a:pt x="48540" y="2243012"/>
                  <a:pt x="66209" y="2019934"/>
                </a:cubicBezTo>
                <a:cubicBezTo>
                  <a:pt x="83878" y="1796856"/>
                  <a:pt x="132469" y="1614639"/>
                  <a:pt x="251739" y="1344074"/>
                </a:cubicBezTo>
                <a:cubicBezTo>
                  <a:pt x="371009" y="1073509"/>
                  <a:pt x="735443" y="467221"/>
                  <a:pt x="781826" y="396543"/>
                </a:cubicBezTo>
                <a:cubicBezTo>
                  <a:pt x="828209" y="325865"/>
                  <a:pt x="504635" y="986265"/>
                  <a:pt x="530035" y="920004"/>
                </a:cubicBezTo>
                <a:cubicBezTo>
                  <a:pt x="555435" y="853743"/>
                  <a:pt x="992756" y="-80535"/>
                  <a:pt x="960730" y="56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CEC69DEA-AF1E-3987-D01C-DDDA18C00F98}"/>
              </a:ext>
            </a:extLst>
          </p:cNvPr>
          <p:cNvSpPr/>
          <p:nvPr/>
        </p:nvSpPr>
        <p:spPr>
          <a:xfrm>
            <a:off x="4460759" y="3591346"/>
            <a:ext cx="1165168" cy="2219520"/>
          </a:xfrm>
          <a:custGeom>
            <a:avLst/>
            <a:gdLst>
              <a:gd name="connsiteX0" fmla="*/ 1131658 w 1165168"/>
              <a:gd name="connsiteY0" fmla="*/ 6619 h 2219520"/>
              <a:gd name="connsiteX1" fmla="*/ 482302 w 1165168"/>
              <a:gd name="connsiteY1" fmla="*/ 1484237 h 2219520"/>
              <a:gd name="connsiteX2" fmla="*/ 588319 w 1165168"/>
              <a:gd name="connsiteY2" fmla="*/ 1318584 h 2219520"/>
              <a:gd name="connsiteX3" fmla="*/ 51606 w 1165168"/>
              <a:gd name="connsiteY3" fmla="*/ 2146845 h 2219520"/>
              <a:gd name="connsiteX4" fmla="*/ 144371 w 1165168"/>
              <a:gd name="connsiteY4" fmla="*/ 1987819 h 2219520"/>
              <a:gd name="connsiteX5" fmla="*/ 1138284 w 1165168"/>
              <a:gd name="connsiteY5" fmla="*/ 470445 h 2219520"/>
              <a:gd name="connsiteX6" fmla="*/ 899745 w 1165168"/>
              <a:gd name="connsiteY6" fmla="*/ 921019 h 2219520"/>
              <a:gd name="connsiteX7" fmla="*/ 1131658 w 1165168"/>
              <a:gd name="connsiteY7" fmla="*/ 6619 h 221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5168" h="2219520">
                <a:moveTo>
                  <a:pt x="1131658" y="6619"/>
                </a:moveTo>
                <a:cubicBezTo>
                  <a:pt x="1062084" y="100489"/>
                  <a:pt x="572858" y="1265576"/>
                  <a:pt x="482302" y="1484237"/>
                </a:cubicBezTo>
                <a:cubicBezTo>
                  <a:pt x="391746" y="1702898"/>
                  <a:pt x="588319" y="1318584"/>
                  <a:pt x="588319" y="1318584"/>
                </a:cubicBezTo>
                <a:lnTo>
                  <a:pt x="51606" y="2146845"/>
                </a:lnTo>
                <a:cubicBezTo>
                  <a:pt x="-22385" y="2258384"/>
                  <a:pt x="-36742" y="2267219"/>
                  <a:pt x="144371" y="1987819"/>
                </a:cubicBezTo>
                <a:cubicBezTo>
                  <a:pt x="325484" y="1708419"/>
                  <a:pt x="1012388" y="648245"/>
                  <a:pt x="1138284" y="470445"/>
                </a:cubicBezTo>
                <a:cubicBezTo>
                  <a:pt x="1264180" y="292645"/>
                  <a:pt x="907475" y="995010"/>
                  <a:pt x="899745" y="921019"/>
                </a:cubicBezTo>
                <a:cubicBezTo>
                  <a:pt x="892015" y="847028"/>
                  <a:pt x="1201232" y="-87251"/>
                  <a:pt x="1131658" y="6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29F5C0DF-AEDA-B917-A09E-BB0A1D54C222}"/>
              </a:ext>
            </a:extLst>
          </p:cNvPr>
          <p:cNvSpPr/>
          <p:nvPr/>
        </p:nvSpPr>
        <p:spPr>
          <a:xfrm>
            <a:off x="4684632" y="3438225"/>
            <a:ext cx="544006" cy="2041617"/>
          </a:xfrm>
          <a:custGeom>
            <a:avLst/>
            <a:gdLst>
              <a:gd name="connsiteX0" fmla="*/ 384325 w 544006"/>
              <a:gd name="connsiteY0" fmla="*/ 73601 h 2041617"/>
              <a:gd name="connsiteX1" fmla="*/ 404203 w 544006"/>
              <a:gd name="connsiteY1" fmla="*/ 954871 h 2041617"/>
              <a:gd name="connsiteX2" fmla="*/ 278307 w 544006"/>
              <a:gd name="connsiteY2" fmla="*/ 1385566 h 2041617"/>
              <a:gd name="connsiteX3" fmla="*/ 371072 w 544006"/>
              <a:gd name="connsiteY3" fmla="*/ 1087392 h 2041617"/>
              <a:gd name="connsiteX4" fmla="*/ 11 w 544006"/>
              <a:gd name="connsiteY4" fmla="*/ 2041549 h 2041617"/>
              <a:gd name="connsiteX5" fmla="*/ 384325 w 544006"/>
              <a:gd name="connsiteY5" fmla="*/ 1133775 h 2041617"/>
              <a:gd name="connsiteX6" fmla="*/ 543351 w 544006"/>
              <a:gd name="connsiteY6" fmla="*/ 431410 h 2041617"/>
              <a:gd name="connsiteX7" fmla="*/ 437333 w 544006"/>
              <a:gd name="connsiteY7" fmla="*/ 749462 h 2041617"/>
              <a:gd name="connsiteX8" fmla="*/ 351194 w 544006"/>
              <a:gd name="connsiteY8" fmla="*/ 126610 h 2041617"/>
              <a:gd name="connsiteX9" fmla="*/ 384325 w 544006"/>
              <a:gd name="connsiteY9" fmla="*/ 73601 h 204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4006" h="2041617">
                <a:moveTo>
                  <a:pt x="384325" y="73601"/>
                </a:moveTo>
                <a:cubicBezTo>
                  <a:pt x="393160" y="211645"/>
                  <a:pt x="421873" y="736210"/>
                  <a:pt x="404203" y="954871"/>
                </a:cubicBezTo>
                <a:cubicBezTo>
                  <a:pt x="386533" y="1173532"/>
                  <a:pt x="283829" y="1363479"/>
                  <a:pt x="278307" y="1385566"/>
                </a:cubicBezTo>
                <a:cubicBezTo>
                  <a:pt x="272785" y="1407653"/>
                  <a:pt x="417455" y="978061"/>
                  <a:pt x="371072" y="1087392"/>
                </a:cubicBezTo>
                <a:cubicBezTo>
                  <a:pt x="324689" y="1196723"/>
                  <a:pt x="-2198" y="2033819"/>
                  <a:pt x="11" y="2041549"/>
                </a:cubicBezTo>
                <a:cubicBezTo>
                  <a:pt x="2220" y="2049279"/>
                  <a:pt x="293768" y="1402131"/>
                  <a:pt x="384325" y="1133775"/>
                </a:cubicBezTo>
                <a:cubicBezTo>
                  <a:pt x="474882" y="865419"/>
                  <a:pt x="534516" y="495462"/>
                  <a:pt x="543351" y="431410"/>
                </a:cubicBezTo>
                <a:cubicBezTo>
                  <a:pt x="552186" y="367358"/>
                  <a:pt x="469359" y="800262"/>
                  <a:pt x="437333" y="749462"/>
                </a:cubicBezTo>
                <a:cubicBezTo>
                  <a:pt x="405307" y="698662"/>
                  <a:pt x="358924" y="239254"/>
                  <a:pt x="351194" y="126610"/>
                </a:cubicBezTo>
                <a:cubicBezTo>
                  <a:pt x="343464" y="13966"/>
                  <a:pt x="375490" y="-64443"/>
                  <a:pt x="384325" y="73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86148AC0-65BB-A794-9ED0-51978ACFC535}"/>
              </a:ext>
            </a:extLst>
          </p:cNvPr>
          <p:cNvSpPr/>
          <p:nvPr/>
        </p:nvSpPr>
        <p:spPr>
          <a:xfrm>
            <a:off x="4463660" y="4445451"/>
            <a:ext cx="912342" cy="1339053"/>
          </a:xfrm>
          <a:custGeom>
            <a:avLst/>
            <a:gdLst>
              <a:gd name="connsiteX0" fmla="*/ 890218 w 912342"/>
              <a:gd name="connsiteY0" fmla="*/ 47036 h 1339053"/>
              <a:gd name="connsiteX1" fmla="*/ 446270 w 912342"/>
              <a:gd name="connsiteY1" fmla="*/ 954810 h 1339053"/>
              <a:gd name="connsiteX2" fmla="*/ 519157 w 912342"/>
              <a:gd name="connsiteY2" fmla="*/ 716271 h 1339053"/>
              <a:gd name="connsiteX3" fmla="*/ 2323 w 912342"/>
              <a:gd name="connsiteY3" fmla="*/ 1332497 h 1339053"/>
              <a:gd name="connsiteX4" fmla="*/ 757697 w 912342"/>
              <a:gd name="connsiteY4" fmla="*/ 252445 h 1339053"/>
              <a:gd name="connsiteX5" fmla="*/ 890218 w 912342"/>
              <a:gd name="connsiteY5" fmla="*/ 47036 h 133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2342" h="1339053">
                <a:moveTo>
                  <a:pt x="890218" y="47036"/>
                </a:moveTo>
                <a:cubicBezTo>
                  <a:pt x="838314" y="164097"/>
                  <a:pt x="508113" y="843271"/>
                  <a:pt x="446270" y="954810"/>
                </a:cubicBezTo>
                <a:cubicBezTo>
                  <a:pt x="384427" y="1066349"/>
                  <a:pt x="593148" y="653323"/>
                  <a:pt x="519157" y="716271"/>
                </a:cubicBezTo>
                <a:cubicBezTo>
                  <a:pt x="445166" y="779219"/>
                  <a:pt x="-37434" y="1409801"/>
                  <a:pt x="2323" y="1332497"/>
                </a:cubicBezTo>
                <a:cubicBezTo>
                  <a:pt x="42080" y="1255193"/>
                  <a:pt x="610819" y="461167"/>
                  <a:pt x="757697" y="252445"/>
                </a:cubicBezTo>
                <a:cubicBezTo>
                  <a:pt x="904575" y="43723"/>
                  <a:pt x="942122" y="-70025"/>
                  <a:pt x="890218" y="47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284BC05D-E171-562D-05DD-9AA6B79852CC}"/>
              </a:ext>
            </a:extLst>
          </p:cNvPr>
          <p:cNvSpPr/>
          <p:nvPr/>
        </p:nvSpPr>
        <p:spPr>
          <a:xfrm>
            <a:off x="6272181" y="3636946"/>
            <a:ext cx="290158" cy="1587668"/>
          </a:xfrm>
          <a:custGeom>
            <a:avLst/>
            <a:gdLst>
              <a:gd name="connsiteX0" fmla="*/ 281019 w 290158"/>
              <a:gd name="connsiteY0" fmla="*/ 776 h 1587668"/>
              <a:gd name="connsiteX1" fmla="*/ 287645 w 290158"/>
              <a:gd name="connsiteY1" fmla="*/ 1471767 h 1587668"/>
              <a:gd name="connsiteX2" fmla="*/ 281019 w 290158"/>
              <a:gd name="connsiteY2" fmla="*/ 1319367 h 1587668"/>
              <a:gd name="connsiteX3" fmla="*/ 228010 w 290158"/>
              <a:gd name="connsiteY3" fmla="*/ 862167 h 1587668"/>
              <a:gd name="connsiteX4" fmla="*/ 234636 w 290158"/>
              <a:gd name="connsiteY4" fmla="*/ 1465141 h 1587668"/>
              <a:gd name="connsiteX5" fmla="*/ 121993 w 290158"/>
              <a:gd name="connsiteY5" fmla="*/ 1094080 h 1587668"/>
              <a:gd name="connsiteX6" fmla="*/ 135245 w 290158"/>
              <a:gd name="connsiteY6" fmla="*/ 1491645 h 1587668"/>
              <a:gd name="connsiteX7" fmla="*/ 2723 w 290158"/>
              <a:gd name="connsiteY7" fmla="*/ 1047697 h 1587668"/>
              <a:gd name="connsiteX8" fmla="*/ 49106 w 290158"/>
              <a:gd name="connsiteY8" fmla="*/ 1577784 h 1587668"/>
              <a:gd name="connsiteX9" fmla="*/ 88862 w 290158"/>
              <a:gd name="connsiteY9" fmla="*/ 1398880 h 1587668"/>
              <a:gd name="connsiteX10" fmla="*/ 108741 w 290158"/>
              <a:gd name="connsiteY10" fmla="*/ 1471767 h 1587668"/>
              <a:gd name="connsiteX11" fmla="*/ 181628 w 290158"/>
              <a:gd name="connsiteY11" fmla="*/ 1193471 h 1587668"/>
              <a:gd name="connsiteX12" fmla="*/ 194880 w 290158"/>
              <a:gd name="connsiteY12" fmla="*/ 1266358 h 1587668"/>
              <a:gd name="connsiteX13" fmla="*/ 281019 w 290158"/>
              <a:gd name="connsiteY13" fmla="*/ 776 h 158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0158" h="1587668">
                <a:moveTo>
                  <a:pt x="281019" y="776"/>
                </a:moveTo>
                <a:cubicBezTo>
                  <a:pt x="296480" y="35011"/>
                  <a:pt x="287645" y="1252002"/>
                  <a:pt x="287645" y="1471767"/>
                </a:cubicBezTo>
                <a:cubicBezTo>
                  <a:pt x="287645" y="1691532"/>
                  <a:pt x="290958" y="1420967"/>
                  <a:pt x="281019" y="1319367"/>
                </a:cubicBezTo>
                <a:cubicBezTo>
                  <a:pt x="271080" y="1217767"/>
                  <a:pt x="235740" y="837871"/>
                  <a:pt x="228010" y="862167"/>
                </a:cubicBezTo>
                <a:cubicBezTo>
                  <a:pt x="220280" y="886463"/>
                  <a:pt x="252305" y="1426489"/>
                  <a:pt x="234636" y="1465141"/>
                </a:cubicBezTo>
                <a:cubicBezTo>
                  <a:pt x="216966" y="1503793"/>
                  <a:pt x="138558" y="1089663"/>
                  <a:pt x="121993" y="1094080"/>
                </a:cubicBezTo>
                <a:cubicBezTo>
                  <a:pt x="105428" y="1098497"/>
                  <a:pt x="155123" y="1499375"/>
                  <a:pt x="135245" y="1491645"/>
                </a:cubicBezTo>
                <a:cubicBezTo>
                  <a:pt x="115367" y="1483915"/>
                  <a:pt x="17079" y="1033341"/>
                  <a:pt x="2723" y="1047697"/>
                </a:cubicBezTo>
                <a:cubicBezTo>
                  <a:pt x="-11633" y="1062053"/>
                  <a:pt x="34750" y="1519254"/>
                  <a:pt x="49106" y="1577784"/>
                </a:cubicBezTo>
                <a:cubicBezTo>
                  <a:pt x="63462" y="1636314"/>
                  <a:pt x="78923" y="1416549"/>
                  <a:pt x="88862" y="1398880"/>
                </a:cubicBezTo>
                <a:cubicBezTo>
                  <a:pt x="98801" y="1381211"/>
                  <a:pt x="93280" y="1506002"/>
                  <a:pt x="108741" y="1471767"/>
                </a:cubicBezTo>
                <a:cubicBezTo>
                  <a:pt x="124202" y="1437532"/>
                  <a:pt x="167272" y="1227706"/>
                  <a:pt x="181628" y="1193471"/>
                </a:cubicBezTo>
                <a:cubicBezTo>
                  <a:pt x="195984" y="1159236"/>
                  <a:pt x="175002" y="1458514"/>
                  <a:pt x="194880" y="1266358"/>
                </a:cubicBezTo>
                <a:cubicBezTo>
                  <a:pt x="214758" y="1074202"/>
                  <a:pt x="265558" y="-33459"/>
                  <a:pt x="281019" y="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8EAC9151-0B89-7E63-462F-95D7347DC0F3}"/>
              </a:ext>
            </a:extLst>
          </p:cNvPr>
          <p:cNvSpPr/>
          <p:nvPr/>
        </p:nvSpPr>
        <p:spPr>
          <a:xfrm>
            <a:off x="6219987" y="2859925"/>
            <a:ext cx="920935" cy="2446076"/>
          </a:xfrm>
          <a:custGeom>
            <a:avLst/>
            <a:gdLst>
              <a:gd name="connsiteX0" fmla="*/ 35039 w 920935"/>
              <a:gd name="connsiteY0" fmla="*/ 108562 h 2446076"/>
              <a:gd name="connsiteX1" fmla="*/ 81422 w 920935"/>
              <a:gd name="connsiteY1" fmla="*/ 168197 h 2446076"/>
              <a:gd name="connsiteX2" fmla="*/ 578378 w 920935"/>
              <a:gd name="connsiteY2" fmla="*/ 1526545 h 2446076"/>
              <a:gd name="connsiteX3" fmla="*/ 591630 w 920935"/>
              <a:gd name="connsiteY3" fmla="*/ 1367518 h 2446076"/>
              <a:gd name="connsiteX4" fmla="*/ 558500 w 920935"/>
              <a:gd name="connsiteY4" fmla="*/ 2427692 h 2446076"/>
              <a:gd name="connsiteX5" fmla="*/ 571752 w 920935"/>
              <a:gd name="connsiteY5" fmla="*/ 1950614 h 2446076"/>
              <a:gd name="connsiteX6" fmla="*/ 631387 w 920935"/>
              <a:gd name="connsiteY6" fmla="*/ 824179 h 2446076"/>
              <a:gd name="connsiteX7" fmla="*/ 710900 w 920935"/>
              <a:gd name="connsiteY7" fmla="*/ 2334927 h 2446076"/>
              <a:gd name="connsiteX8" fmla="*/ 777161 w 920935"/>
              <a:gd name="connsiteY8" fmla="*/ 1791588 h 2446076"/>
              <a:gd name="connsiteX9" fmla="*/ 830170 w 920935"/>
              <a:gd name="connsiteY9" fmla="*/ 2129518 h 2446076"/>
              <a:gd name="connsiteX10" fmla="*/ 816917 w 920935"/>
              <a:gd name="connsiteY10" fmla="*/ 1824718 h 2446076"/>
              <a:gd name="connsiteX11" fmla="*/ 916309 w 920935"/>
              <a:gd name="connsiteY11" fmla="*/ 2268666 h 2446076"/>
              <a:gd name="connsiteX12" fmla="*/ 644639 w 920935"/>
              <a:gd name="connsiteY12" fmla="*/ 400110 h 2446076"/>
              <a:gd name="connsiteX13" fmla="*/ 916309 w 920935"/>
              <a:gd name="connsiteY13" fmla="*/ 2195779 h 2446076"/>
              <a:gd name="connsiteX14" fmla="*/ 512117 w 920935"/>
              <a:gd name="connsiteY14" fmla="*/ 1195240 h 2446076"/>
              <a:gd name="connsiteX15" fmla="*/ 280204 w 920935"/>
              <a:gd name="connsiteY15" fmla="*/ 294092 h 2446076"/>
              <a:gd name="connsiteX16" fmla="*/ 432604 w 920935"/>
              <a:gd name="connsiteY16" fmla="*/ 963327 h 2446076"/>
              <a:gd name="connsiteX17" fmla="*/ 35039 w 920935"/>
              <a:gd name="connsiteY17" fmla="*/ 108562 h 244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20935" h="2446076">
                <a:moveTo>
                  <a:pt x="35039" y="108562"/>
                </a:moveTo>
                <a:cubicBezTo>
                  <a:pt x="-23491" y="-23960"/>
                  <a:pt x="-9134" y="-68133"/>
                  <a:pt x="81422" y="168197"/>
                </a:cubicBezTo>
                <a:cubicBezTo>
                  <a:pt x="171978" y="404527"/>
                  <a:pt x="493343" y="1326658"/>
                  <a:pt x="578378" y="1526545"/>
                </a:cubicBezTo>
                <a:cubicBezTo>
                  <a:pt x="663413" y="1726432"/>
                  <a:pt x="594943" y="1217327"/>
                  <a:pt x="591630" y="1367518"/>
                </a:cubicBezTo>
                <a:cubicBezTo>
                  <a:pt x="588317" y="1517709"/>
                  <a:pt x="561813" y="2330509"/>
                  <a:pt x="558500" y="2427692"/>
                </a:cubicBezTo>
                <a:cubicBezTo>
                  <a:pt x="555187" y="2524875"/>
                  <a:pt x="559604" y="2217866"/>
                  <a:pt x="571752" y="1950614"/>
                </a:cubicBezTo>
                <a:cubicBezTo>
                  <a:pt x="583900" y="1683362"/>
                  <a:pt x="608196" y="760127"/>
                  <a:pt x="631387" y="824179"/>
                </a:cubicBezTo>
                <a:cubicBezTo>
                  <a:pt x="654578" y="888231"/>
                  <a:pt x="686604" y="2173692"/>
                  <a:pt x="710900" y="2334927"/>
                </a:cubicBezTo>
                <a:cubicBezTo>
                  <a:pt x="735196" y="2496162"/>
                  <a:pt x="757283" y="1825823"/>
                  <a:pt x="777161" y="1791588"/>
                </a:cubicBezTo>
                <a:cubicBezTo>
                  <a:pt x="797039" y="1757353"/>
                  <a:pt x="823544" y="2123996"/>
                  <a:pt x="830170" y="2129518"/>
                </a:cubicBezTo>
                <a:cubicBezTo>
                  <a:pt x="836796" y="2135040"/>
                  <a:pt x="802561" y="1801527"/>
                  <a:pt x="816917" y="1824718"/>
                </a:cubicBezTo>
                <a:cubicBezTo>
                  <a:pt x="831274" y="1847909"/>
                  <a:pt x="945022" y="2506101"/>
                  <a:pt x="916309" y="2268666"/>
                </a:cubicBezTo>
                <a:cubicBezTo>
                  <a:pt x="887596" y="2031231"/>
                  <a:pt x="644639" y="412258"/>
                  <a:pt x="644639" y="400110"/>
                </a:cubicBezTo>
                <a:cubicBezTo>
                  <a:pt x="644639" y="387962"/>
                  <a:pt x="938396" y="2063257"/>
                  <a:pt x="916309" y="2195779"/>
                </a:cubicBezTo>
                <a:cubicBezTo>
                  <a:pt x="894222" y="2328301"/>
                  <a:pt x="618134" y="1512188"/>
                  <a:pt x="512117" y="1195240"/>
                </a:cubicBezTo>
                <a:cubicBezTo>
                  <a:pt x="406100" y="878292"/>
                  <a:pt x="293456" y="332744"/>
                  <a:pt x="280204" y="294092"/>
                </a:cubicBezTo>
                <a:cubicBezTo>
                  <a:pt x="266952" y="255440"/>
                  <a:pt x="476778" y="992040"/>
                  <a:pt x="432604" y="963327"/>
                </a:cubicBezTo>
                <a:cubicBezTo>
                  <a:pt x="388430" y="934614"/>
                  <a:pt x="93569" y="241084"/>
                  <a:pt x="35039" y="108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14C25F91-B451-5E97-F8C6-9C4599B88ACC}"/>
              </a:ext>
            </a:extLst>
          </p:cNvPr>
          <p:cNvSpPr/>
          <p:nvPr/>
        </p:nvSpPr>
        <p:spPr>
          <a:xfrm>
            <a:off x="4735879" y="3219913"/>
            <a:ext cx="851737" cy="1458420"/>
          </a:xfrm>
          <a:custGeom>
            <a:avLst/>
            <a:gdLst>
              <a:gd name="connsiteX0" fmla="*/ 849912 w 851737"/>
              <a:gd name="connsiteY0" fmla="*/ 6991 h 1458420"/>
              <a:gd name="connsiteX1" fmla="*/ 21651 w 851737"/>
              <a:gd name="connsiteY1" fmla="*/ 1424974 h 1458420"/>
              <a:gd name="connsiteX2" fmla="*/ 253564 w 851737"/>
              <a:gd name="connsiteY2" fmla="*/ 967774 h 1458420"/>
              <a:gd name="connsiteX3" fmla="*/ 379460 w 851737"/>
              <a:gd name="connsiteY3" fmla="*/ 470817 h 1458420"/>
              <a:gd name="connsiteX4" fmla="*/ 101164 w 851737"/>
              <a:gd name="connsiteY4" fmla="*/ 1087044 h 1458420"/>
              <a:gd name="connsiteX5" fmla="*/ 578243 w 851737"/>
              <a:gd name="connsiteY5" fmla="*/ 265409 h 1458420"/>
              <a:gd name="connsiteX6" fmla="*/ 253564 w 851737"/>
              <a:gd name="connsiteY6" fmla="*/ 855130 h 1458420"/>
              <a:gd name="connsiteX7" fmla="*/ 849912 w 851737"/>
              <a:gd name="connsiteY7" fmla="*/ 6991 h 145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1737" h="1458420">
                <a:moveTo>
                  <a:pt x="849912" y="6991"/>
                </a:moveTo>
                <a:cubicBezTo>
                  <a:pt x="811260" y="101965"/>
                  <a:pt x="121042" y="1264844"/>
                  <a:pt x="21651" y="1424974"/>
                </a:cubicBezTo>
                <a:cubicBezTo>
                  <a:pt x="-77740" y="1585104"/>
                  <a:pt x="193929" y="1126800"/>
                  <a:pt x="253564" y="967774"/>
                </a:cubicBezTo>
                <a:cubicBezTo>
                  <a:pt x="313199" y="808748"/>
                  <a:pt x="404860" y="450939"/>
                  <a:pt x="379460" y="470817"/>
                </a:cubicBezTo>
                <a:cubicBezTo>
                  <a:pt x="354060" y="490695"/>
                  <a:pt x="68033" y="1121279"/>
                  <a:pt x="101164" y="1087044"/>
                </a:cubicBezTo>
                <a:cubicBezTo>
                  <a:pt x="134294" y="1052809"/>
                  <a:pt x="552843" y="304061"/>
                  <a:pt x="578243" y="265409"/>
                </a:cubicBezTo>
                <a:cubicBezTo>
                  <a:pt x="603643" y="226757"/>
                  <a:pt x="206077" y="894886"/>
                  <a:pt x="253564" y="855130"/>
                </a:cubicBezTo>
                <a:cubicBezTo>
                  <a:pt x="301051" y="815374"/>
                  <a:pt x="888564" y="-87983"/>
                  <a:pt x="849912" y="6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612ABDB6-C582-D1B5-4063-D1AD2C8AAF1C}"/>
              </a:ext>
            </a:extLst>
          </p:cNvPr>
          <p:cNvSpPr/>
          <p:nvPr/>
        </p:nvSpPr>
        <p:spPr>
          <a:xfrm>
            <a:off x="4522474" y="3914938"/>
            <a:ext cx="615243" cy="1101359"/>
          </a:xfrm>
          <a:custGeom>
            <a:avLst/>
            <a:gdLst>
              <a:gd name="connsiteX0" fmla="*/ 612743 w 615243"/>
              <a:gd name="connsiteY0" fmla="*/ 146853 h 1101359"/>
              <a:gd name="connsiteX1" fmla="*/ 16396 w 615243"/>
              <a:gd name="connsiteY1" fmla="*/ 1074505 h 1101359"/>
              <a:gd name="connsiteX2" fmla="*/ 201926 w 615243"/>
              <a:gd name="connsiteY2" fmla="*/ 776332 h 1101359"/>
              <a:gd name="connsiteX3" fmla="*/ 566361 w 615243"/>
              <a:gd name="connsiteY3" fmla="*/ 1079 h 1101359"/>
              <a:gd name="connsiteX4" fmla="*/ 241683 w 615243"/>
              <a:gd name="connsiteY4" fmla="*/ 597427 h 1101359"/>
              <a:gd name="connsiteX5" fmla="*/ 612743 w 615243"/>
              <a:gd name="connsiteY5" fmla="*/ 146853 h 110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243" h="1101359">
                <a:moveTo>
                  <a:pt x="612743" y="146853"/>
                </a:moveTo>
                <a:cubicBezTo>
                  <a:pt x="575195" y="226366"/>
                  <a:pt x="84865" y="969592"/>
                  <a:pt x="16396" y="1074505"/>
                </a:cubicBezTo>
                <a:cubicBezTo>
                  <a:pt x="-52074" y="1179418"/>
                  <a:pt x="110265" y="955236"/>
                  <a:pt x="201926" y="776332"/>
                </a:cubicBezTo>
                <a:cubicBezTo>
                  <a:pt x="293587" y="597428"/>
                  <a:pt x="559735" y="30896"/>
                  <a:pt x="566361" y="1079"/>
                </a:cubicBezTo>
                <a:cubicBezTo>
                  <a:pt x="572987" y="-28738"/>
                  <a:pt x="230640" y="568714"/>
                  <a:pt x="241683" y="597427"/>
                </a:cubicBezTo>
                <a:cubicBezTo>
                  <a:pt x="252726" y="626140"/>
                  <a:pt x="650291" y="67340"/>
                  <a:pt x="612743" y="146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BC375535-6137-967E-155F-242FF8AD8D6D}"/>
              </a:ext>
            </a:extLst>
          </p:cNvPr>
          <p:cNvSpPr/>
          <p:nvPr/>
        </p:nvSpPr>
        <p:spPr>
          <a:xfrm>
            <a:off x="3801696" y="4432296"/>
            <a:ext cx="1114947" cy="1095285"/>
          </a:xfrm>
          <a:custGeom>
            <a:avLst/>
            <a:gdLst>
              <a:gd name="connsiteX0" fmla="*/ 1114861 w 1114947"/>
              <a:gd name="connsiteY0" fmla="*/ 556 h 1095285"/>
              <a:gd name="connsiteX1" fmla="*/ 684165 w 1114947"/>
              <a:gd name="connsiteY1" fmla="*/ 616782 h 1095285"/>
              <a:gd name="connsiteX2" fmla="*/ 1678 w 1114947"/>
              <a:gd name="connsiteY2" fmla="*/ 1093861 h 1095285"/>
              <a:gd name="connsiteX3" fmla="*/ 896200 w 1114947"/>
              <a:gd name="connsiteY3" fmla="*/ 464382 h 1095285"/>
              <a:gd name="connsiteX4" fmla="*/ 684165 w 1114947"/>
              <a:gd name="connsiteY4" fmla="*/ 590278 h 1095285"/>
              <a:gd name="connsiteX5" fmla="*/ 1008843 w 1114947"/>
              <a:gd name="connsiteY5" fmla="*/ 7182 h 1095285"/>
              <a:gd name="connsiteX6" fmla="*/ 723921 w 1114947"/>
              <a:gd name="connsiteY6" fmla="*/ 497513 h 1095285"/>
              <a:gd name="connsiteX7" fmla="*/ 1114861 w 1114947"/>
              <a:gd name="connsiteY7" fmla="*/ 556 h 109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947" h="1095285">
                <a:moveTo>
                  <a:pt x="1114861" y="556"/>
                </a:moveTo>
                <a:cubicBezTo>
                  <a:pt x="1108235" y="20434"/>
                  <a:pt x="869695" y="434565"/>
                  <a:pt x="684165" y="616782"/>
                </a:cubicBezTo>
                <a:cubicBezTo>
                  <a:pt x="498635" y="798999"/>
                  <a:pt x="-33661" y="1119261"/>
                  <a:pt x="1678" y="1093861"/>
                </a:cubicBezTo>
                <a:cubicBezTo>
                  <a:pt x="37017" y="1068461"/>
                  <a:pt x="782452" y="548312"/>
                  <a:pt x="896200" y="464382"/>
                </a:cubicBezTo>
                <a:cubicBezTo>
                  <a:pt x="1009948" y="380452"/>
                  <a:pt x="665391" y="666478"/>
                  <a:pt x="684165" y="590278"/>
                </a:cubicBezTo>
                <a:cubicBezTo>
                  <a:pt x="702939" y="514078"/>
                  <a:pt x="1002217" y="22643"/>
                  <a:pt x="1008843" y="7182"/>
                </a:cubicBezTo>
                <a:cubicBezTo>
                  <a:pt x="1015469" y="-8279"/>
                  <a:pt x="701834" y="495304"/>
                  <a:pt x="723921" y="497513"/>
                </a:cubicBezTo>
                <a:cubicBezTo>
                  <a:pt x="746008" y="499722"/>
                  <a:pt x="1121487" y="-19322"/>
                  <a:pt x="1114861" y="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B3DE7F09-C415-7881-ED1D-FA6AF77EEBE6}"/>
              </a:ext>
            </a:extLst>
          </p:cNvPr>
          <p:cNvSpPr/>
          <p:nvPr/>
        </p:nvSpPr>
        <p:spPr>
          <a:xfrm>
            <a:off x="4108171" y="3474999"/>
            <a:ext cx="1147723" cy="1766247"/>
          </a:xfrm>
          <a:custGeom>
            <a:avLst/>
            <a:gdLst>
              <a:gd name="connsiteX0" fmla="*/ 1073429 w 1147723"/>
              <a:gd name="connsiteY0" fmla="*/ 109714 h 1766247"/>
              <a:gd name="connsiteX1" fmla="*/ 457203 w 1147723"/>
              <a:gd name="connsiteY1" fmla="*/ 1057244 h 1766247"/>
              <a:gd name="connsiteX2" fmla="*/ 841516 w 1147723"/>
              <a:gd name="connsiteY2" fmla="*/ 725940 h 1766247"/>
              <a:gd name="connsiteX3" fmla="*/ 284925 w 1147723"/>
              <a:gd name="connsiteY3" fmla="*/ 1229523 h 1766247"/>
              <a:gd name="connsiteX4" fmla="*/ 576472 w 1147723"/>
              <a:gd name="connsiteY4" fmla="*/ 971105 h 1766247"/>
              <a:gd name="connsiteX5" fmla="*/ 6629 w 1147723"/>
              <a:gd name="connsiteY5" fmla="*/ 1593958 h 1766247"/>
              <a:gd name="connsiteX6" fmla="*/ 258420 w 1147723"/>
              <a:gd name="connsiteY6" fmla="*/ 1256027 h 1766247"/>
              <a:gd name="connsiteX7" fmla="*/ 3 w 1147723"/>
              <a:gd name="connsiteY7" fmla="*/ 1766236 h 1766247"/>
              <a:gd name="connsiteX8" fmla="*/ 265046 w 1147723"/>
              <a:gd name="connsiteY8" fmla="*/ 1269279 h 1766247"/>
              <a:gd name="connsiteX9" fmla="*/ 728872 w 1147723"/>
              <a:gd name="connsiteY9" fmla="*/ 593418 h 1766247"/>
              <a:gd name="connsiteX10" fmla="*/ 165655 w 1147723"/>
              <a:gd name="connsiteY10" fmla="*/ 1256027 h 1766247"/>
              <a:gd name="connsiteX11" fmla="*/ 1033672 w 1147723"/>
              <a:gd name="connsiteY11" fmla="*/ 149471 h 1766247"/>
              <a:gd name="connsiteX12" fmla="*/ 1073429 w 1147723"/>
              <a:gd name="connsiteY12" fmla="*/ 109714 h 176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7723" h="1766247">
                <a:moveTo>
                  <a:pt x="1073429" y="109714"/>
                </a:moveTo>
                <a:cubicBezTo>
                  <a:pt x="977351" y="261009"/>
                  <a:pt x="495855" y="954540"/>
                  <a:pt x="457203" y="1057244"/>
                </a:cubicBezTo>
                <a:cubicBezTo>
                  <a:pt x="418551" y="1159948"/>
                  <a:pt x="870229" y="697227"/>
                  <a:pt x="841516" y="725940"/>
                </a:cubicBezTo>
                <a:cubicBezTo>
                  <a:pt x="812803" y="754653"/>
                  <a:pt x="329099" y="1188662"/>
                  <a:pt x="284925" y="1229523"/>
                </a:cubicBezTo>
                <a:cubicBezTo>
                  <a:pt x="240751" y="1270384"/>
                  <a:pt x="622855" y="910366"/>
                  <a:pt x="576472" y="971105"/>
                </a:cubicBezTo>
                <a:cubicBezTo>
                  <a:pt x="530089" y="1031844"/>
                  <a:pt x="59638" y="1546471"/>
                  <a:pt x="6629" y="1593958"/>
                </a:cubicBezTo>
                <a:cubicBezTo>
                  <a:pt x="-46380" y="1641445"/>
                  <a:pt x="259524" y="1227314"/>
                  <a:pt x="258420" y="1256027"/>
                </a:cubicBezTo>
                <a:cubicBezTo>
                  <a:pt x="257316" y="1284740"/>
                  <a:pt x="-1101" y="1764027"/>
                  <a:pt x="3" y="1766236"/>
                </a:cubicBezTo>
                <a:cubicBezTo>
                  <a:pt x="1107" y="1768445"/>
                  <a:pt x="143568" y="1464749"/>
                  <a:pt x="265046" y="1269279"/>
                </a:cubicBezTo>
                <a:cubicBezTo>
                  <a:pt x="386524" y="1073809"/>
                  <a:pt x="745437" y="595627"/>
                  <a:pt x="728872" y="593418"/>
                </a:cubicBezTo>
                <a:cubicBezTo>
                  <a:pt x="712307" y="591209"/>
                  <a:pt x="114855" y="1330018"/>
                  <a:pt x="165655" y="1256027"/>
                </a:cubicBezTo>
                <a:cubicBezTo>
                  <a:pt x="216455" y="1182036"/>
                  <a:pt x="879063" y="342732"/>
                  <a:pt x="1033672" y="149471"/>
                </a:cubicBezTo>
                <a:cubicBezTo>
                  <a:pt x="1188281" y="-43790"/>
                  <a:pt x="1169507" y="-41581"/>
                  <a:pt x="1073429" y="109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3FA76AEA-C8A4-63E6-9605-688234BD5577}"/>
              </a:ext>
            </a:extLst>
          </p:cNvPr>
          <p:cNvSpPr/>
          <p:nvPr/>
        </p:nvSpPr>
        <p:spPr>
          <a:xfrm>
            <a:off x="3876756" y="4856912"/>
            <a:ext cx="562731" cy="1269779"/>
          </a:xfrm>
          <a:custGeom>
            <a:avLst/>
            <a:gdLst>
              <a:gd name="connsiteX0" fmla="*/ 562722 w 562731"/>
              <a:gd name="connsiteY0" fmla="*/ 10 h 1269779"/>
              <a:gd name="connsiteX1" fmla="*/ 118774 w 562731"/>
              <a:gd name="connsiteY1" fmla="*/ 907784 h 1269779"/>
              <a:gd name="connsiteX2" fmla="*/ 264548 w 562731"/>
              <a:gd name="connsiteY2" fmla="*/ 629488 h 1269779"/>
              <a:gd name="connsiteX3" fmla="*/ 6131 w 562731"/>
              <a:gd name="connsiteY3" fmla="*/ 1265592 h 1269779"/>
              <a:gd name="connsiteX4" fmla="*/ 98896 w 562731"/>
              <a:gd name="connsiteY4" fmla="*/ 861401 h 1269779"/>
              <a:gd name="connsiteX5" fmla="*/ 297679 w 562731"/>
              <a:gd name="connsiteY5" fmla="*/ 26514 h 1269779"/>
              <a:gd name="connsiteX6" fmla="*/ 105522 w 562731"/>
              <a:gd name="connsiteY6" fmla="*/ 927662 h 1269779"/>
              <a:gd name="connsiteX7" fmla="*/ 562722 w 562731"/>
              <a:gd name="connsiteY7" fmla="*/ 10 h 126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731" h="1269779">
                <a:moveTo>
                  <a:pt x="562722" y="10"/>
                </a:moveTo>
                <a:cubicBezTo>
                  <a:pt x="564931" y="-3303"/>
                  <a:pt x="168470" y="802871"/>
                  <a:pt x="118774" y="907784"/>
                </a:cubicBezTo>
                <a:cubicBezTo>
                  <a:pt x="69078" y="1012697"/>
                  <a:pt x="283322" y="569853"/>
                  <a:pt x="264548" y="629488"/>
                </a:cubicBezTo>
                <a:cubicBezTo>
                  <a:pt x="245774" y="689123"/>
                  <a:pt x="33740" y="1226940"/>
                  <a:pt x="6131" y="1265592"/>
                </a:cubicBezTo>
                <a:cubicBezTo>
                  <a:pt x="-21478" y="1304244"/>
                  <a:pt x="50305" y="1067914"/>
                  <a:pt x="98896" y="861401"/>
                </a:cubicBezTo>
                <a:cubicBezTo>
                  <a:pt x="147487" y="654888"/>
                  <a:pt x="296575" y="15471"/>
                  <a:pt x="297679" y="26514"/>
                </a:cubicBezTo>
                <a:cubicBezTo>
                  <a:pt x="298783" y="37557"/>
                  <a:pt x="55826" y="933184"/>
                  <a:pt x="105522" y="927662"/>
                </a:cubicBezTo>
                <a:cubicBezTo>
                  <a:pt x="155218" y="922140"/>
                  <a:pt x="560513" y="3323"/>
                  <a:pt x="56272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A78E4F9D-C150-D105-BD8A-46407C649813}"/>
              </a:ext>
            </a:extLst>
          </p:cNvPr>
          <p:cNvSpPr/>
          <p:nvPr/>
        </p:nvSpPr>
        <p:spPr>
          <a:xfrm>
            <a:off x="3575806" y="3389295"/>
            <a:ext cx="1344466" cy="2257226"/>
          </a:xfrm>
          <a:custGeom>
            <a:avLst/>
            <a:gdLst>
              <a:gd name="connsiteX0" fmla="*/ 1334124 w 1344466"/>
              <a:gd name="connsiteY0" fmla="*/ 23140 h 2257226"/>
              <a:gd name="connsiteX1" fmla="*/ 28785 w 1344466"/>
              <a:gd name="connsiteY1" fmla="*/ 2209748 h 2257226"/>
              <a:gd name="connsiteX2" fmla="*/ 399846 w 1344466"/>
              <a:gd name="connsiteY2" fmla="*/ 1580270 h 2257226"/>
              <a:gd name="connsiteX3" fmla="*/ 1095585 w 1344466"/>
              <a:gd name="connsiteY3" fmla="*/ 414079 h 2257226"/>
              <a:gd name="connsiteX4" fmla="*/ 664890 w 1344466"/>
              <a:gd name="connsiteY4" fmla="*/ 1023679 h 2257226"/>
              <a:gd name="connsiteX5" fmla="*/ 1334124 w 1344466"/>
              <a:gd name="connsiteY5" fmla="*/ 23140 h 225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4466" h="2257226">
                <a:moveTo>
                  <a:pt x="1334124" y="23140"/>
                </a:moveTo>
                <a:cubicBezTo>
                  <a:pt x="1228106" y="220818"/>
                  <a:pt x="184498" y="1950226"/>
                  <a:pt x="28785" y="2209748"/>
                </a:cubicBezTo>
                <a:cubicBezTo>
                  <a:pt x="-126928" y="2469270"/>
                  <a:pt x="399846" y="1580270"/>
                  <a:pt x="399846" y="1580270"/>
                </a:cubicBezTo>
                <a:cubicBezTo>
                  <a:pt x="577646" y="1280992"/>
                  <a:pt x="1051411" y="506844"/>
                  <a:pt x="1095585" y="414079"/>
                </a:cubicBezTo>
                <a:cubicBezTo>
                  <a:pt x="1139759" y="321314"/>
                  <a:pt x="632864" y="1089940"/>
                  <a:pt x="664890" y="1023679"/>
                </a:cubicBezTo>
                <a:cubicBezTo>
                  <a:pt x="696916" y="957418"/>
                  <a:pt x="1440142" y="-174538"/>
                  <a:pt x="1334124" y="23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5C2612ED-E878-EC01-F597-E8B4CE02542A}"/>
              </a:ext>
            </a:extLst>
          </p:cNvPr>
          <p:cNvSpPr/>
          <p:nvPr/>
        </p:nvSpPr>
        <p:spPr>
          <a:xfrm>
            <a:off x="3480109" y="4648719"/>
            <a:ext cx="822315" cy="1436404"/>
          </a:xfrm>
          <a:custGeom>
            <a:avLst/>
            <a:gdLst>
              <a:gd name="connsiteX0" fmla="*/ 820221 w 822315"/>
              <a:gd name="connsiteY0" fmla="*/ 2794 h 1436404"/>
              <a:gd name="connsiteX1" fmla="*/ 137734 w 822315"/>
              <a:gd name="connsiteY1" fmla="*/ 943698 h 1436404"/>
              <a:gd name="connsiteX2" fmla="*/ 38343 w 822315"/>
              <a:gd name="connsiteY2" fmla="*/ 1420777 h 1436404"/>
              <a:gd name="connsiteX3" fmla="*/ 38343 w 822315"/>
              <a:gd name="connsiteY3" fmla="*/ 1215368 h 1436404"/>
              <a:gd name="connsiteX4" fmla="*/ 502169 w 822315"/>
              <a:gd name="connsiteY4" fmla="*/ 208203 h 1436404"/>
              <a:gd name="connsiteX5" fmla="*/ 356395 w 822315"/>
              <a:gd name="connsiteY5" fmla="*/ 638898 h 1436404"/>
              <a:gd name="connsiteX6" fmla="*/ 820221 w 822315"/>
              <a:gd name="connsiteY6" fmla="*/ 2794 h 143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315" h="1436404">
                <a:moveTo>
                  <a:pt x="820221" y="2794"/>
                </a:moveTo>
                <a:cubicBezTo>
                  <a:pt x="783778" y="53594"/>
                  <a:pt x="268047" y="707368"/>
                  <a:pt x="137734" y="943698"/>
                </a:cubicBezTo>
                <a:cubicBezTo>
                  <a:pt x="7421" y="1180029"/>
                  <a:pt x="54908" y="1375499"/>
                  <a:pt x="38343" y="1420777"/>
                </a:cubicBezTo>
                <a:cubicBezTo>
                  <a:pt x="21778" y="1466055"/>
                  <a:pt x="-38961" y="1417464"/>
                  <a:pt x="38343" y="1215368"/>
                </a:cubicBezTo>
                <a:cubicBezTo>
                  <a:pt x="115647" y="1013272"/>
                  <a:pt x="449160" y="304281"/>
                  <a:pt x="502169" y="208203"/>
                </a:cubicBezTo>
                <a:cubicBezTo>
                  <a:pt x="555178" y="112125"/>
                  <a:pt x="306699" y="667611"/>
                  <a:pt x="356395" y="638898"/>
                </a:cubicBezTo>
                <a:cubicBezTo>
                  <a:pt x="406091" y="610185"/>
                  <a:pt x="856664" y="-48006"/>
                  <a:pt x="820221" y="2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FA51088D-4D87-5644-DE17-A4A26B4B092A}"/>
              </a:ext>
            </a:extLst>
          </p:cNvPr>
          <p:cNvSpPr/>
          <p:nvPr/>
        </p:nvSpPr>
        <p:spPr>
          <a:xfrm>
            <a:off x="3942099" y="2146391"/>
            <a:ext cx="2325249" cy="782400"/>
          </a:xfrm>
          <a:custGeom>
            <a:avLst/>
            <a:gdLst>
              <a:gd name="connsiteX0" fmla="*/ 391362 w 2325249"/>
              <a:gd name="connsiteY0" fmla="*/ 40218 h 782400"/>
              <a:gd name="connsiteX1" fmla="*/ 510631 w 2325249"/>
              <a:gd name="connsiteY1" fmla="*/ 46844 h 782400"/>
              <a:gd name="connsiteX2" fmla="*/ 2226788 w 2325249"/>
              <a:gd name="connsiteY2" fmla="*/ 451035 h 782400"/>
              <a:gd name="connsiteX3" fmla="*/ 1888858 w 2325249"/>
              <a:gd name="connsiteY3" fmla="*/ 364896 h 782400"/>
              <a:gd name="connsiteX4" fmla="*/ 423 w 2325249"/>
              <a:gd name="connsiteY4" fmla="*/ 782339 h 782400"/>
              <a:gd name="connsiteX5" fmla="*/ 1703327 w 2325249"/>
              <a:gd name="connsiteY5" fmla="*/ 331766 h 782400"/>
              <a:gd name="connsiteX6" fmla="*/ 391362 w 2325249"/>
              <a:gd name="connsiteY6" fmla="*/ 40218 h 7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5249" h="782400">
                <a:moveTo>
                  <a:pt x="391362" y="40218"/>
                </a:moveTo>
                <a:cubicBezTo>
                  <a:pt x="192579" y="-7269"/>
                  <a:pt x="204727" y="-21626"/>
                  <a:pt x="510631" y="46844"/>
                </a:cubicBezTo>
                <a:cubicBezTo>
                  <a:pt x="816535" y="115314"/>
                  <a:pt x="1997084" y="398026"/>
                  <a:pt x="2226788" y="451035"/>
                </a:cubicBezTo>
                <a:cubicBezTo>
                  <a:pt x="2456492" y="504044"/>
                  <a:pt x="2259919" y="309679"/>
                  <a:pt x="1888858" y="364896"/>
                </a:cubicBezTo>
                <a:cubicBezTo>
                  <a:pt x="1517797" y="420113"/>
                  <a:pt x="31345" y="787861"/>
                  <a:pt x="423" y="782339"/>
                </a:cubicBezTo>
                <a:cubicBezTo>
                  <a:pt x="-30499" y="776817"/>
                  <a:pt x="1643692" y="458766"/>
                  <a:pt x="1703327" y="331766"/>
                </a:cubicBezTo>
                <a:cubicBezTo>
                  <a:pt x="1762962" y="204766"/>
                  <a:pt x="590145" y="87705"/>
                  <a:pt x="391362" y="40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43B8F7F8-C45E-6AEA-772F-A4C9F8F2A6E4}"/>
              </a:ext>
            </a:extLst>
          </p:cNvPr>
          <p:cNvSpPr/>
          <p:nvPr/>
        </p:nvSpPr>
        <p:spPr>
          <a:xfrm>
            <a:off x="3928766" y="2330584"/>
            <a:ext cx="1603699" cy="691834"/>
          </a:xfrm>
          <a:custGeom>
            <a:avLst/>
            <a:gdLst>
              <a:gd name="connsiteX0" fmla="*/ 338434 w 1603699"/>
              <a:gd name="connsiteY0" fmla="*/ 1799 h 691834"/>
              <a:gd name="connsiteX1" fmla="*/ 484208 w 1603699"/>
              <a:gd name="connsiteY1" fmla="*/ 54807 h 691834"/>
              <a:gd name="connsiteX2" fmla="*/ 1584138 w 1603699"/>
              <a:gd name="connsiteY2" fmla="*/ 180703 h 691834"/>
              <a:gd name="connsiteX3" fmla="*/ 1100434 w 1603699"/>
              <a:gd name="connsiteY3" fmla="*/ 246964 h 691834"/>
              <a:gd name="connsiteX4" fmla="*/ 504 w 1603699"/>
              <a:gd name="connsiteY4" fmla="*/ 690912 h 691834"/>
              <a:gd name="connsiteX5" fmla="*/ 1246208 w 1603699"/>
              <a:gd name="connsiteY5" fmla="*/ 114442 h 691834"/>
              <a:gd name="connsiteX6" fmla="*/ 338434 w 1603699"/>
              <a:gd name="connsiteY6" fmla="*/ 1799 h 6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3699" h="691834">
                <a:moveTo>
                  <a:pt x="338434" y="1799"/>
                </a:moveTo>
                <a:cubicBezTo>
                  <a:pt x="211434" y="-8140"/>
                  <a:pt x="276591" y="24990"/>
                  <a:pt x="484208" y="54807"/>
                </a:cubicBezTo>
                <a:cubicBezTo>
                  <a:pt x="691825" y="84624"/>
                  <a:pt x="1481434" y="148677"/>
                  <a:pt x="1584138" y="180703"/>
                </a:cubicBezTo>
                <a:cubicBezTo>
                  <a:pt x="1686842" y="212729"/>
                  <a:pt x="1364373" y="161929"/>
                  <a:pt x="1100434" y="246964"/>
                </a:cubicBezTo>
                <a:cubicBezTo>
                  <a:pt x="836495" y="331999"/>
                  <a:pt x="-23792" y="712999"/>
                  <a:pt x="504" y="690912"/>
                </a:cubicBezTo>
                <a:cubicBezTo>
                  <a:pt x="24800" y="668825"/>
                  <a:pt x="1193199" y="223772"/>
                  <a:pt x="1246208" y="114442"/>
                </a:cubicBezTo>
                <a:cubicBezTo>
                  <a:pt x="1299217" y="5112"/>
                  <a:pt x="465434" y="11738"/>
                  <a:pt x="338434" y="1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F4AE66F2-7FC3-4924-1D94-43D3198A90D3}"/>
              </a:ext>
            </a:extLst>
          </p:cNvPr>
          <p:cNvSpPr/>
          <p:nvPr/>
        </p:nvSpPr>
        <p:spPr>
          <a:xfrm>
            <a:off x="3263321" y="2385382"/>
            <a:ext cx="2346569" cy="1604889"/>
          </a:xfrm>
          <a:custGeom>
            <a:avLst/>
            <a:gdLst>
              <a:gd name="connsiteX0" fmla="*/ 182244 w 2346569"/>
              <a:gd name="connsiteY0" fmla="*/ 1113192 h 1604889"/>
              <a:gd name="connsiteX1" fmla="*/ 241879 w 2346569"/>
              <a:gd name="connsiteY1" fmla="*/ 1099940 h 1604889"/>
              <a:gd name="connsiteX2" fmla="*/ 2282714 w 2346569"/>
              <a:gd name="connsiteY2" fmla="*/ 490340 h 1604889"/>
              <a:gd name="connsiteX3" fmla="*/ 1666488 w 2346569"/>
              <a:gd name="connsiteY3" fmla="*/ 709001 h 1604889"/>
              <a:gd name="connsiteX4" fmla="*/ 3340 w 2346569"/>
              <a:gd name="connsiteY4" fmla="*/ 1603522 h 1604889"/>
              <a:gd name="connsiteX5" fmla="*/ 2143566 w 2346569"/>
              <a:gd name="connsiteY5" fmla="*/ 483714 h 1604889"/>
              <a:gd name="connsiteX6" fmla="*/ 1739375 w 2346569"/>
              <a:gd name="connsiteY6" fmla="*/ 490340 h 1604889"/>
              <a:gd name="connsiteX7" fmla="*/ 1149653 w 2346569"/>
              <a:gd name="connsiteY7" fmla="*/ 9 h 1604889"/>
              <a:gd name="connsiteX8" fmla="*/ 1626731 w 2346569"/>
              <a:gd name="connsiteY8" fmla="*/ 477088 h 1604889"/>
              <a:gd name="connsiteX9" fmla="*/ 1341809 w 2346569"/>
              <a:gd name="connsiteY9" fmla="*/ 629488 h 1604889"/>
              <a:gd name="connsiteX10" fmla="*/ 182244 w 2346569"/>
              <a:gd name="connsiteY10" fmla="*/ 1113192 h 160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6569" h="1604889">
                <a:moveTo>
                  <a:pt x="182244" y="1113192"/>
                </a:moveTo>
                <a:lnTo>
                  <a:pt x="241879" y="1099940"/>
                </a:lnTo>
                <a:lnTo>
                  <a:pt x="2282714" y="490340"/>
                </a:lnTo>
                <a:cubicBezTo>
                  <a:pt x="2520149" y="425183"/>
                  <a:pt x="2046384" y="523471"/>
                  <a:pt x="1666488" y="709001"/>
                </a:cubicBezTo>
                <a:cubicBezTo>
                  <a:pt x="1286592" y="894531"/>
                  <a:pt x="-76173" y="1641070"/>
                  <a:pt x="3340" y="1603522"/>
                </a:cubicBezTo>
                <a:cubicBezTo>
                  <a:pt x="82853" y="1565974"/>
                  <a:pt x="1854227" y="669244"/>
                  <a:pt x="2143566" y="483714"/>
                </a:cubicBezTo>
                <a:cubicBezTo>
                  <a:pt x="2432905" y="298184"/>
                  <a:pt x="1905027" y="570957"/>
                  <a:pt x="1739375" y="490340"/>
                </a:cubicBezTo>
                <a:cubicBezTo>
                  <a:pt x="1573723" y="409723"/>
                  <a:pt x="1168427" y="2218"/>
                  <a:pt x="1149653" y="9"/>
                </a:cubicBezTo>
                <a:cubicBezTo>
                  <a:pt x="1130879" y="-2200"/>
                  <a:pt x="1594705" y="372175"/>
                  <a:pt x="1626731" y="477088"/>
                </a:cubicBezTo>
                <a:cubicBezTo>
                  <a:pt x="1658757" y="582001"/>
                  <a:pt x="1579244" y="525679"/>
                  <a:pt x="1341809" y="629488"/>
                </a:cubicBezTo>
                <a:cubicBezTo>
                  <a:pt x="1104374" y="733297"/>
                  <a:pt x="653248" y="916618"/>
                  <a:pt x="182244" y="1113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001C3A47-2274-2CE3-AA72-F35DC3D987BE}"/>
              </a:ext>
            </a:extLst>
          </p:cNvPr>
          <p:cNvSpPr/>
          <p:nvPr/>
        </p:nvSpPr>
        <p:spPr>
          <a:xfrm>
            <a:off x="3292822" y="3077233"/>
            <a:ext cx="1965853" cy="1077511"/>
          </a:xfrm>
          <a:custGeom>
            <a:avLst/>
            <a:gdLst>
              <a:gd name="connsiteX0" fmla="*/ 1948413 w 1965853"/>
              <a:gd name="connsiteY0" fmla="*/ 3897 h 1077511"/>
              <a:gd name="connsiteX1" fmla="*/ 1378569 w 1965853"/>
              <a:gd name="connsiteY1" fmla="*/ 480976 h 1077511"/>
              <a:gd name="connsiteX2" fmla="*/ 967752 w 1965853"/>
              <a:gd name="connsiteY2" fmla="*/ 752645 h 1077511"/>
              <a:gd name="connsiteX3" fmla="*/ 343 w 1965853"/>
              <a:gd name="connsiteY3" fmla="*/ 1077324 h 1077511"/>
              <a:gd name="connsiteX4" fmla="*/ 1080395 w 1965853"/>
              <a:gd name="connsiteY4" fmla="*/ 706263 h 1077511"/>
              <a:gd name="connsiteX5" fmla="*/ 662952 w 1965853"/>
              <a:gd name="connsiteY5" fmla="*/ 765897 h 1077511"/>
              <a:gd name="connsiteX6" fmla="*/ 1948413 w 1965853"/>
              <a:gd name="connsiteY6" fmla="*/ 3897 h 107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5853" h="1077511">
                <a:moveTo>
                  <a:pt x="1948413" y="3897"/>
                </a:moveTo>
                <a:cubicBezTo>
                  <a:pt x="2067683" y="-43590"/>
                  <a:pt x="1542012" y="356185"/>
                  <a:pt x="1378569" y="480976"/>
                </a:cubicBezTo>
                <a:cubicBezTo>
                  <a:pt x="1215125" y="605767"/>
                  <a:pt x="1197456" y="653254"/>
                  <a:pt x="967752" y="752645"/>
                </a:cubicBezTo>
                <a:cubicBezTo>
                  <a:pt x="738048" y="852036"/>
                  <a:pt x="-18431" y="1085054"/>
                  <a:pt x="343" y="1077324"/>
                </a:cubicBezTo>
                <a:cubicBezTo>
                  <a:pt x="19117" y="1069594"/>
                  <a:pt x="969960" y="758167"/>
                  <a:pt x="1080395" y="706263"/>
                </a:cubicBezTo>
                <a:cubicBezTo>
                  <a:pt x="1190830" y="654359"/>
                  <a:pt x="517178" y="878540"/>
                  <a:pt x="662952" y="765897"/>
                </a:cubicBezTo>
                <a:cubicBezTo>
                  <a:pt x="808726" y="653254"/>
                  <a:pt x="1829143" y="51384"/>
                  <a:pt x="1948413" y="3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A2DAD3E2-F046-E697-366F-C1DF224022D4}"/>
              </a:ext>
            </a:extLst>
          </p:cNvPr>
          <p:cNvSpPr/>
          <p:nvPr/>
        </p:nvSpPr>
        <p:spPr>
          <a:xfrm>
            <a:off x="3316147" y="3848443"/>
            <a:ext cx="1270061" cy="557908"/>
          </a:xfrm>
          <a:custGeom>
            <a:avLst/>
            <a:gdLst>
              <a:gd name="connsiteX0" fmla="*/ 3523 w 1270061"/>
              <a:gd name="connsiteY0" fmla="*/ 1314 h 557908"/>
              <a:gd name="connsiteX1" fmla="*/ 1083575 w 1270061"/>
              <a:gd name="connsiteY1" fmla="*/ 120583 h 557908"/>
              <a:gd name="connsiteX2" fmla="*/ 1269105 w 1270061"/>
              <a:gd name="connsiteY2" fmla="*/ 54322 h 557908"/>
              <a:gd name="connsiteX3" fmla="*/ 805279 w 1270061"/>
              <a:gd name="connsiteY3" fmla="*/ 219974 h 557908"/>
              <a:gd name="connsiteX4" fmla="*/ 182427 w 1270061"/>
              <a:gd name="connsiteY4" fmla="*/ 557905 h 557908"/>
              <a:gd name="connsiteX5" fmla="*/ 719140 w 1270061"/>
              <a:gd name="connsiteY5" fmla="*/ 213348 h 557908"/>
              <a:gd name="connsiteX6" fmla="*/ 3523 w 1270061"/>
              <a:gd name="connsiteY6" fmla="*/ 1314 h 5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0061" h="557908">
                <a:moveTo>
                  <a:pt x="3523" y="1314"/>
                </a:moveTo>
                <a:cubicBezTo>
                  <a:pt x="64262" y="-14147"/>
                  <a:pt x="872645" y="111748"/>
                  <a:pt x="1083575" y="120583"/>
                </a:cubicBezTo>
                <a:cubicBezTo>
                  <a:pt x="1294505" y="129418"/>
                  <a:pt x="1269105" y="54322"/>
                  <a:pt x="1269105" y="54322"/>
                </a:cubicBezTo>
                <a:cubicBezTo>
                  <a:pt x="1222722" y="70887"/>
                  <a:pt x="986392" y="136044"/>
                  <a:pt x="805279" y="219974"/>
                </a:cubicBezTo>
                <a:cubicBezTo>
                  <a:pt x="624166" y="303904"/>
                  <a:pt x="196784" y="559009"/>
                  <a:pt x="182427" y="557905"/>
                </a:cubicBezTo>
                <a:cubicBezTo>
                  <a:pt x="168071" y="556801"/>
                  <a:pt x="751166" y="302800"/>
                  <a:pt x="719140" y="213348"/>
                </a:cubicBezTo>
                <a:cubicBezTo>
                  <a:pt x="687114" y="123896"/>
                  <a:pt x="-57216" y="16775"/>
                  <a:pt x="3523" y="1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D7718F32-5159-3027-C5E4-28C0907C3F14}"/>
              </a:ext>
            </a:extLst>
          </p:cNvPr>
          <p:cNvSpPr/>
          <p:nvPr/>
        </p:nvSpPr>
        <p:spPr>
          <a:xfrm>
            <a:off x="3288209" y="3973048"/>
            <a:ext cx="1283896" cy="971303"/>
          </a:xfrm>
          <a:custGeom>
            <a:avLst/>
            <a:gdLst>
              <a:gd name="connsiteX0" fmla="*/ 4956 w 1283896"/>
              <a:gd name="connsiteY0" fmla="*/ 15856 h 971303"/>
              <a:gd name="connsiteX1" fmla="*/ 157356 w 1283896"/>
              <a:gd name="connsiteY1" fmla="*/ 227891 h 971303"/>
              <a:gd name="connsiteX2" fmla="*/ 429026 w 1283896"/>
              <a:gd name="connsiteY2" fmla="*/ 883874 h 971303"/>
              <a:gd name="connsiteX3" fmla="*/ 515165 w 1283896"/>
              <a:gd name="connsiteY3" fmla="*/ 930256 h 971303"/>
              <a:gd name="connsiteX4" fmla="*/ 687443 w 1283896"/>
              <a:gd name="connsiteY4" fmla="*/ 565822 h 971303"/>
              <a:gd name="connsiteX5" fmla="*/ 1283791 w 1283896"/>
              <a:gd name="connsiteY5" fmla="*/ 320656 h 971303"/>
              <a:gd name="connsiteX6" fmla="*/ 733826 w 1283896"/>
              <a:gd name="connsiteY6" fmla="*/ 526065 h 971303"/>
              <a:gd name="connsiteX7" fmla="*/ 462156 w 1283896"/>
              <a:gd name="connsiteY7" fmla="*/ 917004 h 971303"/>
              <a:gd name="connsiteX8" fmla="*/ 336261 w 1283896"/>
              <a:gd name="connsiteY8" fmla="*/ 598952 h 971303"/>
              <a:gd name="connsiteX9" fmla="*/ 4956 w 1283896"/>
              <a:gd name="connsiteY9" fmla="*/ 15856 h 9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3896" h="971303">
                <a:moveTo>
                  <a:pt x="4956" y="15856"/>
                </a:moveTo>
                <a:cubicBezTo>
                  <a:pt x="-24861" y="-45987"/>
                  <a:pt x="86678" y="83221"/>
                  <a:pt x="157356" y="227891"/>
                </a:cubicBezTo>
                <a:cubicBezTo>
                  <a:pt x="228034" y="372561"/>
                  <a:pt x="369391" y="766813"/>
                  <a:pt x="429026" y="883874"/>
                </a:cubicBezTo>
                <a:cubicBezTo>
                  <a:pt x="488661" y="1000935"/>
                  <a:pt x="472096" y="983265"/>
                  <a:pt x="515165" y="930256"/>
                </a:cubicBezTo>
                <a:cubicBezTo>
                  <a:pt x="558235" y="877247"/>
                  <a:pt x="559339" y="667422"/>
                  <a:pt x="687443" y="565822"/>
                </a:cubicBezTo>
                <a:cubicBezTo>
                  <a:pt x="815547" y="464222"/>
                  <a:pt x="1276061" y="327282"/>
                  <a:pt x="1283791" y="320656"/>
                </a:cubicBezTo>
                <a:cubicBezTo>
                  <a:pt x="1291521" y="314030"/>
                  <a:pt x="870765" y="426674"/>
                  <a:pt x="733826" y="526065"/>
                </a:cubicBezTo>
                <a:cubicBezTo>
                  <a:pt x="596887" y="625456"/>
                  <a:pt x="528417" y="904856"/>
                  <a:pt x="462156" y="917004"/>
                </a:cubicBezTo>
                <a:cubicBezTo>
                  <a:pt x="395895" y="929152"/>
                  <a:pt x="414670" y="742517"/>
                  <a:pt x="336261" y="598952"/>
                </a:cubicBezTo>
                <a:cubicBezTo>
                  <a:pt x="257852" y="455387"/>
                  <a:pt x="34773" y="77699"/>
                  <a:pt x="4956" y="15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B2E51807-444A-CA9F-8881-9DA492E7C362}"/>
              </a:ext>
            </a:extLst>
          </p:cNvPr>
          <p:cNvSpPr/>
          <p:nvPr/>
        </p:nvSpPr>
        <p:spPr>
          <a:xfrm>
            <a:off x="3316121" y="4035114"/>
            <a:ext cx="1422180" cy="298675"/>
          </a:xfrm>
          <a:custGeom>
            <a:avLst/>
            <a:gdLst>
              <a:gd name="connsiteX0" fmla="*/ 3549 w 1422180"/>
              <a:gd name="connsiteY0" fmla="*/ 119443 h 298675"/>
              <a:gd name="connsiteX1" fmla="*/ 898070 w 1422180"/>
              <a:gd name="connsiteY1" fmla="*/ 198956 h 298675"/>
              <a:gd name="connsiteX2" fmla="*/ 1421531 w 1422180"/>
              <a:gd name="connsiteY2" fmla="*/ 173 h 298675"/>
              <a:gd name="connsiteX3" fmla="*/ 798679 w 1422180"/>
              <a:gd name="connsiteY3" fmla="*/ 238712 h 298675"/>
              <a:gd name="connsiteX4" fmla="*/ 593270 w 1422180"/>
              <a:gd name="connsiteY4" fmla="*/ 291721 h 298675"/>
              <a:gd name="connsiteX5" fmla="*/ 3549 w 1422180"/>
              <a:gd name="connsiteY5" fmla="*/ 119443 h 29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180" h="298675">
                <a:moveTo>
                  <a:pt x="3549" y="119443"/>
                </a:moveTo>
                <a:cubicBezTo>
                  <a:pt x="54349" y="103982"/>
                  <a:pt x="661740" y="218834"/>
                  <a:pt x="898070" y="198956"/>
                </a:cubicBezTo>
                <a:cubicBezTo>
                  <a:pt x="1134400" y="179078"/>
                  <a:pt x="1438096" y="-6453"/>
                  <a:pt x="1421531" y="173"/>
                </a:cubicBezTo>
                <a:cubicBezTo>
                  <a:pt x="1404966" y="6799"/>
                  <a:pt x="936722" y="190121"/>
                  <a:pt x="798679" y="238712"/>
                </a:cubicBezTo>
                <a:cubicBezTo>
                  <a:pt x="660636" y="287303"/>
                  <a:pt x="724687" y="311599"/>
                  <a:pt x="593270" y="291721"/>
                </a:cubicBezTo>
                <a:cubicBezTo>
                  <a:pt x="461853" y="271843"/>
                  <a:pt x="-47251" y="134904"/>
                  <a:pt x="3549" y="119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F494BDBA-0379-534E-3876-9933CEC412FB}"/>
              </a:ext>
            </a:extLst>
          </p:cNvPr>
          <p:cNvSpPr/>
          <p:nvPr/>
        </p:nvSpPr>
        <p:spPr>
          <a:xfrm>
            <a:off x="5789221" y="2482421"/>
            <a:ext cx="431866" cy="2591384"/>
          </a:xfrm>
          <a:custGeom>
            <a:avLst/>
            <a:gdLst>
              <a:gd name="connsiteX0" fmla="*/ 426049 w 431866"/>
              <a:gd name="connsiteY0" fmla="*/ 68622 h 2591384"/>
              <a:gd name="connsiteX1" fmla="*/ 141127 w 431866"/>
              <a:gd name="connsiteY1" fmla="*/ 1188431 h 2591384"/>
              <a:gd name="connsiteX2" fmla="*/ 8605 w 431866"/>
              <a:gd name="connsiteY2" fmla="*/ 2540153 h 2591384"/>
              <a:gd name="connsiteX3" fmla="*/ 28483 w 431866"/>
              <a:gd name="connsiteY3" fmla="*/ 2096205 h 2591384"/>
              <a:gd name="connsiteX4" fmla="*/ 154379 w 431866"/>
              <a:gd name="connsiteY4" fmla="*/ 134883 h 2591384"/>
              <a:gd name="connsiteX5" fmla="*/ 88118 w 431866"/>
              <a:gd name="connsiteY5" fmla="*/ 1095666 h 2591384"/>
              <a:gd name="connsiteX6" fmla="*/ 313405 w 431866"/>
              <a:gd name="connsiteY6" fmla="*/ 227649 h 2591384"/>
              <a:gd name="connsiteX7" fmla="*/ 426049 w 431866"/>
              <a:gd name="connsiteY7" fmla="*/ 68622 h 2591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866" h="2591384">
                <a:moveTo>
                  <a:pt x="426049" y="68622"/>
                </a:moveTo>
                <a:cubicBezTo>
                  <a:pt x="397336" y="228752"/>
                  <a:pt x="210701" y="776509"/>
                  <a:pt x="141127" y="1188431"/>
                </a:cubicBezTo>
                <a:cubicBezTo>
                  <a:pt x="71553" y="1600353"/>
                  <a:pt x="27379" y="2388857"/>
                  <a:pt x="8605" y="2540153"/>
                </a:cubicBezTo>
                <a:cubicBezTo>
                  <a:pt x="-10169" y="2691449"/>
                  <a:pt x="4187" y="2497083"/>
                  <a:pt x="28483" y="2096205"/>
                </a:cubicBezTo>
                <a:cubicBezTo>
                  <a:pt x="52779" y="1695327"/>
                  <a:pt x="144440" y="301639"/>
                  <a:pt x="154379" y="134883"/>
                </a:cubicBezTo>
                <a:cubicBezTo>
                  <a:pt x="164318" y="-31873"/>
                  <a:pt x="61614" y="1080205"/>
                  <a:pt x="88118" y="1095666"/>
                </a:cubicBezTo>
                <a:cubicBezTo>
                  <a:pt x="114622" y="1111127"/>
                  <a:pt x="255979" y="398823"/>
                  <a:pt x="313405" y="227649"/>
                </a:cubicBezTo>
                <a:cubicBezTo>
                  <a:pt x="370831" y="56475"/>
                  <a:pt x="454762" y="-91508"/>
                  <a:pt x="426049" y="68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40D9B319-CCDF-C1B3-7A2A-02EDFACAA1CB}"/>
              </a:ext>
            </a:extLst>
          </p:cNvPr>
          <p:cNvSpPr/>
          <p:nvPr/>
        </p:nvSpPr>
        <p:spPr>
          <a:xfrm>
            <a:off x="5683870" y="2372385"/>
            <a:ext cx="466903" cy="2676703"/>
          </a:xfrm>
          <a:custGeom>
            <a:avLst/>
            <a:gdLst>
              <a:gd name="connsiteX0" fmla="*/ 412130 w 466903"/>
              <a:gd name="connsiteY0" fmla="*/ 132276 h 2676703"/>
              <a:gd name="connsiteX1" fmla="*/ 398878 w 466903"/>
              <a:gd name="connsiteY1" fmla="*/ 225041 h 2676703"/>
              <a:gd name="connsiteX2" fmla="*/ 34443 w 466903"/>
              <a:gd name="connsiteY2" fmla="*/ 1921319 h 2676703"/>
              <a:gd name="connsiteX3" fmla="*/ 21191 w 466903"/>
              <a:gd name="connsiteY3" fmla="*/ 2676693 h 2676703"/>
              <a:gd name="connsiteX4" fmla="*/ 87452 w 466903"/>
              <a:gd name="connsiteY4" fmla="*/ 1908067 h 2676703"/>
              <a:gd name="connsiteX5" fmla="*/ 173591 w 466903"/>
              <a:gd name="connsiteY5" fmla="*/ 377441 h 2676703"/>
              <a:gd name="connsiteX6" fmla="*/ 133834 w 466903"/>
              <a:gd name="connsiteY6" fmla="*/ 960537 h 2676703"/>
              <a:gd name="connsiteX7" fmla="*/ 445260 w 466903"/>
              <a:gd name="connsiteY7" fmla="*/ 66015 h 2676703"/>
              <a:gd name="connsiteX8" fmla="*/ 438634 w 466903"/>
              <a:gd name="connsiteY8" fmla="*/ 72641 h 2676703"/>
              <a:gd name="connsiteX9" fmla="*/ 412130 w 466903"/>
              <a:gd name="connsiteY9" fmla="*/ 132276 h 267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903" h="2676703">
                <a:moveTo>
                  <a:pt x="412130" y="132276"/>
                </a:moveTo>
                <a:cubicBezTo>
                  <a:pt x="405504" y="157676"/>
                  <a:pt x="461826" y="-73133"/>
                  <a:pt x="398878" y="225041"/>
                </a:cubicBezTo>
                <a:cubicBezTo>
                  <a:pt x="335930" y="523215"/>
                  <a:pt x="97391" y="1512710"/>
                  <a:pt x="34443" y="1921319"/>
                </a:cubicBezTo>
                <a:cubicBezTo>
                  <a:pt x="-28505" y="2329928"/>
                  <a:pt x="12356" y="2678902"/>
                  <a:pt x="21191" y="2676693"/>
                </a:cubicBezTo>
                <a:cubicBezTo>
                  <a:pt x="30026" y="2674484"/>
                  <a:pt x="62052" y="2291276"/>
                  <a:pt x="87452" y="1908067"/>
                </a:cubicBezTo>
                <a:cubicBezTo>
                  <a:pt x="112852" y="1524858"/>
                  <a:pt x="165861" y="535363"/>
                  <a:pt x="173591" y="377441"/>
                </a:cubicBezTo>
                <a:cubicBezTo>
                  <a:pt x="181321" y="219519"/>
                  <a:pt x="88556" y="1012441"/>
                  <a:pt x="133834" y="960537"/>
                </a:cubicBezTo>
                <a:cubicBezTo>
                  <a:pt x="179112" y="908633"/>
                  <a:pt x="394460" y="213998"/>
                  <a:pt x="445260" y="66015"/>
                </a:cubicBezTo>
                <a:cubicBezTo>
                  <a:pt x="496060" y="-81968"/>
                  <a:pt x="441947" y="63806"/>
                  <a:pt x="438634" y="72641"/>
                </a:cubicBezTo>
                <a:cubicBezTo>
                  <a:pt x="435321" y="81476"/>
                  <a:pt x="418756" y="106876"/>
                  <a:pt x="412130" y="132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1E7A393A-2D33-C688-34AD-0849534C55AA}"/>
              </a:ext>
            </a:extLst>
          </p:cNvPr>
          <p:cNvSpPr/>
          <p:nvPr/>
        </p:nvSpPr>
        <p:spPr>
          <a:xfrm>
            <a:off x="5948630" y="2645499"/>
            <a:ext cx="352635" cy="1460771"/>
          </a:xfrm>
          <a:custGeom>
            <a:avLst/>
            <a:gdLst>
              <a:gd name="connsiteX0" fmla="*/ 332900 w 352635"/>
              <a:gd name="connsiteY0" fmla="*/ 124205 h 1460771"/>
              <a:gd name="connsiteX1" fmla="*/ 1596 w 352635"/>
              <a:gd name="connsiteY1" fmla="*/ 1389788 h 1460771"/>
              <a:gd name="connsiteX2" fmla="*/ 207005 w 352635"/>
              <a:gd name="connsiteY2" fmla="*/ 998849 h 1460771"/>
              <a:gd name="connsiteX3" fmla="*/ 207005 w 352635"/>
              <a:gd name="connsiteY3" fmla="*/ 1456049 h 1460771"/>
              <a:gd name="connsiteX4" fmla="*/ 213631 w 352635"/>
              <a:gd name="connsiteY4" fmla="*/ 647666 h 1460771"/>
              <a:gd name="connsiteX5" fmla="*/ 8222 w 352635"/>
              <a:gd name="connsiteY5" fmla="*/ 1263892 h 1460771"/>
              <a:gd name="connsiteX6" fmla="*/ 306396 w 352635"/>
              <a:gd name="connsiteY6" fmla="*/ 57944 h 1460771"/>
              <a:gd name="connsiteX7" fmla="*/ 313022 w 352635"/>
              <a:gd name="connsiteY7" fmla="*/ 183840 h 1460771"/>
              <a:gd name="connsiteX8" fmla="*/ 332900 w 352635"/>
              <a:gd name="connsiteY8" fmla="*/ 124205 h 146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635" h="1460771">
                <a:moveTo>
                  <a:pt x="332900" y="124205"/>
                </a:moveTo>
                <a:cubicBezTo>
                  <a:pt x="280996" y="325196"/>
                  <a:pt x="22578" y="1244014"/>
                  <a:pt x="1596" y="1389788"/>
                </a:cubicBezTo>
                <a:cubicBezTo>
                  <a:pt x="-19386" y="1535562"/>
                  <a:pt x="172770" y="987806"/>
                  <a:pt x="207005" y="998849"/>
                </a:cubicBezTo>
                <a:cubicBezTo>
                  <a:pt x="241240" y="1009892"/>
                  <a:pt x="205901" y="1514579"/>
                  <a:pt x="207005" y="1456049"/>
                </a:cubicBezTo>
                <a:cubicBezTo>
                  <a:pt x="208109" y="1397519"/>
                  <a:pt x="246761" y="679692"/>
                  <a:pt x="213631" y="647666"/>
                </a:cubicBezTo>
                <a:cubicBezTo>
                  <a:pt x="180501" y="615640"/>
                  <a:pt x="-7239" y="1362179"/>
                  <a:pt x="8222" y="1263892"/>
                </a:cubicBezTo>
                <a:cubicBezTo>
                  <a:pt x="23683" y="1165605"/>
                  <a:pt x="255596" y="237953"/>
                  <a:pt x="306396" y="57944"/>
                </a:cubicBezTo>
                <a:cubicBezTo>
                  <a:pt x="357196" y="-122065"/>
                  <a:pt x="307500" y="173901"/>
                  <a:pt x="313022" y="183840"/>
                </a:cubicBezTo>
                <a:cubicBezTo>
                  <a:pt x="318544" y="193779"/>
                  <a:pt x="384804" y="-76786"/>
                  <a:pt x="332900" y="124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09A26CE7-D8C9-B428-F71D-E4B061E3A8C4}"/>
              </a:ext>
            </a:extLst>
          </p:cNvPr>
          <p:cNvSpPr/>
          <p:nvPr/>
        </p:nvSpPr>
        <p:spPr>
          <a:xfrm>
            <a:off x="6013785" y="2492291"/>
            <a:ext cx="235359" cy="2519579"/>
          </a:xfrm>
          <a:custGeom>
            <a:avLst/>
            <a:gdLst>
              <a:gd name="connsiteX0" fmla="*/ 234615 w 235359"/>
              <a:gd name="connsiteY0" fmla="*/ 32248 h 2519579"/>
              <a:gd name="connsiteX1" fmla="*/ 15954 w 235359"/>
              <a:gd name="connsiteY1" fmla="*/ 2417639 h 2519579"/>
              <a:gd name="connsiteX2" fmla="*/ 29206 w 235359"/>
              <a:gd name="connsiteY2" fmla="*/ 1953813 h 2519579"/>
              <a:gd name="connsiteX3" fmla="*/ 128598 w 235359"/>
              <a:gd name="connsiteY3" fmla="*/ 787622 h 2519579"/>
              <a:gd name="connsiteX4" fmla="*/ 88841 w 235359"/>
              <a:gd name="connsiteY4" fmla="*/ 1019535 h 2519579"/>
              <a:gd name="connsiteX5" fmla="*/ 234615 w 235359"/>
              <a:gd name="connsiteY5" fmla="*/ 32248 h 251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59" h="2519579">
                <a:moveTo>
                  <a:pt x="234615" y="32248"/>
                </a:moveTo>
                <a:cubicBezTo>
                  <a:pt x="222467" y="265265"/>
                  <a:pt x="50189" y="2097378"/>
                  <a:pt x="15954" y="2417639"/>
                </a:cubicBezTo>
                <a:cubicBezTo>
                  <a:pt x="-18281" y="2737900"/>
                  <a:pt x="10432" y="2225482"/>
                  <a:pt x="29206" y="1953813"/>
                </a:cubicBezTo>
                <a:cubicBezTo>
                  <a:pt x="47980" y="1682144"/>
                  <a:pt x="118659" y="943335"/>
                  <a:pt x="128598" y="787622"/>
                </a:cubicBezTo>
                <a:cubicBezTo>
                  <a:pt x="138537" y="631909"/>
                  <a:pt x="71171" y="1137700"/>
                  <a:pt x="88841" y="1019535"/>
                </a:cubicBezTo>
                <a:cubicBezTo>
                  <a:pt x="106511" y="901370"/>
                  <a:pt x="246763" y="-200769"/>
                  <a:pt x="234615" y="32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22C6C063-7ABC-5B46-41F6-0E99D14C884C}"/>
              </a:ext>
            </a:extLst>
          </p:cNvPr>
          <p:cNvSpPr/>
          <p:nvPr/>
        </p:nvSpPr>
        <p:spPr>
          <a:xfrm>
            <a:off x="6316383" y="2279600"/>
            <a:ext cx="144128" cy="912182"/>
          </a:xfrm>
          <a:custGeom>
            <a:avLst/>
            <a:gdLst>
              <a:gd name="connsiteX0" fmla="*/ 144052 w 144128"/>
              <a:gd name="connsiteY0" fmla="*/ 6400 h 912182"/>
              <a:gd name="connsiteX1" fmla="*/ 4904 w 144128"/>
              <a:gd name="connsiteY1" fmla="*/ 894296 h 912182"/>
              <a:gd name="connsiteX2" fmla="*/ 31408 w 144128"/>
              <a:gd name="connsiteY2" fmla="*/ 576243 h 912182"/>
              <a:gd name="connsiteX3" fmla="*/ 31408 w 144128"/>
              <a:gd name="connsiteY3" fmla="*/ 271443 h 912182"/>
              <a:gd name="connsiteX4" fmla="*/ 24782 w 144128"/>
              <a:gd name="connsiteY4" fmla="*/ 483478 h 912182"/>
              <a:gd name="connsiteX5" fmla="*/ 144052 w 144128"/>
              <a:gd name="connsiteY5" fmla="*/ 6400 h 9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128" h="912182">
                <a:moveTo>
                  <a:pt x="144052" y="6400"/>
                </a:moveTo>
                <a:cubicBezTo>
                  <a:pt x="140739" y="74870"/>
                  <a:pt x="23678" y="799322"/>
                  <a:pt x="4904" y="894296"/>
                </a:cubicBezTo>
                <a:cubicBezTo>
                  <a:pt x="-13870" y="989270"/>
                  <a:pt x="26991" y="680052"/>
                  <a:pt x="31408" y="576243"/>
                </a:cubicBezTo>
                <a:cubicBezTo>
                  <a:pt x="35825" y="472434"/>
                  <a:pt x="32512" y="286904"/>
                  <a:pt x="31408" y="271443"/>
                </a:cubicBezTo>
                <a:cubicBezTo>
                  <a:pt x="30304" y="255982"/>
                  <a:pt x="7112" y="526547"/>
                  <a:pt x="24782" y="483478"/>
                </a:cubicBezTo>
                <a:cubicBezTo>
                  <a:pt x="42452" y="440409"/>
                  <a:pt x="147365" y="-62070"/>
                  <a:pt x="144052" y="6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79E52B6E-4400-0185-67E8-6CDAFFE6A13A}"/>
              </a:ext>
            </a:extLst>
          </p:cNvPr>
          <p:cNvSpPr/>
          <p:nvPr/>
        </p:nvSpPr>
        <p:spPr>
          <a:xfrm>
            <a:off x="6208246" y="2904523"/>
            <a:ext cx="136683" cy="2102470"/>
          </a:xfrm>
          <a:custGeom>
            <a:avLst/>
            <a:gdLst>
              <a:gd name="connsiteX0" fmla="*/ 73284 w 136683"/>
              <a:gd name="connsiteY0" fmla="*/ 4329 h 2102470"/>
              <a:gd name="connsiteX1" fmla="*/ 7024 w 136683"/>
              <a:gd name="connsiteY1" fmla="*/ 2038538 h 2102470"/>
              <a:gd name="connsiteX2" fmla="*/ 93163 w 136683"/>
              <a:gd name="connsiteY2" fmla="*/ 905477 h 2102470"/>
              <a:gd name="connsiteX3" fmla="*/ 99789 w 136683"/>
              <a:gd name="connsiteY3" fmla="*/ 2098173 h 2102470"/>
              <a:gd name="connsiteX4" fmla="*/ 132919 w 136683"/>
              <a:gd name="connsiteY4" fmla="*/ 382016 h 2102470"/>
              <a:gd name="connsiteX5" fmla="*/ 397 w 136683"/>
              <a:gd name="connsiteY5" fmla="*/ 1468694 h 2102470"/>
              <a:gd name="connsiteX6" fmla="*/ 73284 w 136683"/>
              <a:gd name="connsiteY6" fmla="*/ 4329 h 210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683" h="2102470">
                <a:moveTo>
                  <a:pt x="73284" y="4329"/>
                </a:moveTo>
                <a:cubicBezTo>
                  <a:pt x="74389" y="99303"/>
                  <a:pt x="3711" y="1888347"/>
                  <a:pt x="7024" y="2038538"/>
                </a:cubicBezTo>
                <a:cubicBezTo>
                  <a:pt x="10337" y="2188729"/>
                  <a:pt x="77702" y="895538"/>
                  <a:pt x="93163" y="905477"/>
                </a:cubicBezTo>
                <a:cubicBezTo>
                  <a:pt x="108624" y="915416"/>
                  <a:pt x="93163" y="2185416"/>
                  <a:pt x="99789" y="2098173"/>
                </a:cubicBezTo>
                <a:cubicBezTo>
                  <a:pt x="106415" y="2010930"/>
                  <a:pt x="149484" y="486929"/>
                  <a:pt x="132919" y="382016"/>
                </a:cubicBezTo>
                <a:cubicBezTo>
                  <a:pt x="116354" y="277103"/>
                  <a:pt x="7023" y="1529433"/>
                  <a:pt x="397" y="1468694"/>
                </a:cubicBezTo>
                <a:cubicBezTo>
                  <a:pt x="-6229" y="1407955"/>
                  <a:pt x="72179" y="-90645"/>
                  <a:pt x="73284" y="4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2183DB33-7CB6-71F9-BFFF-9C724ED25743}"/>
              </a:ext>
            </a:extLst>
          </p:cNvPr>
          <p:cNvSpPr/>
          <p:nvPr/>
        </p:nvSpPr>
        <p:spPr>
          <a:xfrm>
            <a:off x="6407175" y="2646376"/>
            <a:ext cx="172597" cy="2359356"/>
          </a:xfrm>
          <a:custGeom>
            <a:avLst/>
            <a:gdLst>
              <a:gd name="connsiteX0" fmla="*/ 6877 w 172597"/>
              <a:gd name="connsiteY0" fmla="*/ 288981 h 2359356"/>
              <a:gd name="connsiteX1" fmla="*/ 26755 w 172597"/>
              <a:gd name="connsiteY1" fmla="*/ 2263554 h 2359356"/>
              <a:gd name="connsiteX2" fmla="*/ 33382 w 172597"/>
              <a:gd name="connsiteY2" fmla="*/ 1839485 h 2359356"/>
              <a:gd name="connsiteX3" fmla="*/ 172529 w 172597"/>
              <a:gd name="connsiteY3" fmla="*/ 4059 h 2359356"/>
              <a:gd name="connsiteX4" fmla="*/ 13503 w 172597"/>
              <a:gd name="connsiteY4" fmla="*/ 1316024 h 2359356"/>
              <a:gd name="connsiteX5" fmla="*/ 6877 w 172597"/>
              <a:gd name="connsiteY5" fmla="*/ 288981 h 235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597" h="2359356">
                <a:moveTo>
                  <a:pt x="6877" y="288981"/>
                </a:moveTo>
                <a:cubicBezTo>
                  <a:pt x="9086" y="446903"/>
                  <a:pt x="22338" y="2005137"/>
                  <a:pt x="26755" y="2263554"/>
                </a:cubicBezTo>
                <a:cubicBezTo>
                  <a:pt x="31173" y="2521971"/>
                  <a:pt x="9086" y="2216068"/>
                  <a:pt x="33382" y="1839485"/>
                </a:cubicBezTo>
                <a:cubicBezTo>
                  <a:pt x="57678" y="1462903"/>
                  <a:pt x="175842" y="91302"/>
                  <a:pt x="172529" y="4059"/>
                </a:cubicBezTo>
                <a:cubicBezTo>
                  <a:pt x="169216" y="-83184"/>
                  <a:pt x="37799" y="1264120"/>
                  <a:pt x="13503" y="1316024"/>
                </a:cubicBezTo>
                <a:cubicBezTo>
                  <a:pt x="-10793" y="1367928"/>
                  <a:pt x="4668" y="131059"/>
                  <a:pt x="6877" y="288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3E07F1BF-F895-D8B3-585B-46A39F97C6AC}"/>
              </a:ext>
            </a:extLst>
          </p:cNvPr>
          <p:cNvSpPr/>
          <p:nvPr/>
        </p:nvSpPr>
        <p:spPr>
          <a:xfrm>
            <a:off x="6592528" y="2980252"/>
            <a:ext cx="851176" cy="1901599"/>
          </a:xfrm>
          <a:custGeom>
            <a:avLst/>
            <a:gdLst>
              <a:gd name="connsiteX0" fmla="*/ 429 w 851176"/>
              <a:gd name="connsiteY0" fmla="*/ 173765 h 1901599"/>
              <a:gd name="connsiteX1" fmla="*/ 656411 w 851176"/>
              <a:gd name="connsiteY1" fmla="*/ 1326705 h 1901599"/>
              <a:gd name="connsiteX2" fmla="*/ 848568 w 851176"/>
              <a:gd name="connsiteY2" fmla="*/ 1889922 h 1901599"/>
              <a:gd name="connsiteX3" fmla="*/ 729298 w 851176"/>
              <a:gd name="connsiteY3" fmla="*/ 1565244 h 1901599"/>
              <a:gd name="connsiteX4" fmla="*/ 232342 w 851176"/>
              <a:gd name="connsiteY4" fmla="*/ 8113 h 1901599"/>
              <a:gd name="connsiteX5" fmla="*/ 550394 w 851176"/>
              <a:gd name="connsiteY5" fmla="*/ 922513 h 1901599"/>
              <a:gd name="connsiteX6" fmla="*/ 429 w 851176"/>
              <a:gd name="connsiteY6" fmla="*/ 173765 h 190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1176" h="1901599">
                <a:moveTo>
                  <a:pt x="429" y="173765"/>
                </a:moveTo>
                <a:cubicBezTo>
                  <a:pt x="18098" y="241130"/>
                  <a:pt x="515055" y="1040679"/>
                  <a:pt x="656411" y="1326705"/>
                </a:cubicBezTo>
                <a:cubicBezTo>
                  <a:pt x="797768" y="1612731"/>
                  <a:pt x="836420" y="1850166"/>
                  <a:pt x="848568" y="1889922"/>
                </a:cubicBezTo>
                <a:cubicBezTo>
                  <a:pt x="860716" y="1929679"/>
                  <a:pt x="832002" y="1878879"/>
                  <a:pt x="729298" y="1565244"/>
                </a:cubicBezTo>
                <a:cubicBezTo>
                  <a:pt x="626594" y="1251609"/>
                  <a:pt x="262159" y="115235"/>
                  <a:pt x="232342" y="8113"/>
                </a:cubicBezTo>
                <a:cubicBezTo>
                  <a:pt x="202525" y="-99009"/>
                  <a:pt x="584629" y="889383"/>
                  <a:pt x="550394" y="922513"/>
                </a:cubicBezTo>
                <a:cubicBezTo>
                  <a:pt x="516159" y="955644"/>
                  <a:pt x="-17240" y="106400"/>
                  <a:pt x="429" y="173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8635D987-1177-28F9-B3CC-5BC266901EF9}"/>
              </a:ext>
            </a:extLst>
          </p:cNvPr>
          <p:cNvSpPr/>
          <p:nvPr/>
        </p:nvSpPr>
        <p:spPr>
          <a:xfrm>
            <a:off x="6415758" y="2427836"/>
            <a:ext cx="626726" cy="622090"/>
          </a:xfrm>
          <a:custGeom>
            <a:avLst/>
            <a:gdLst>
              <a:gd name="connsiteX0" fmla="*/ 315242 w 626726"/>
              <a:gd name="connsiteY0" fmla="*/ 1039 h 622090"/>
              <a:gd name="connsiteX1" fmla="*/ 917 w 626726"/>
              <a:gd name="connsiteY1" fmla="*/ 616989 h 622090"/>
              <a:gd name="connsiteX2" fmla="*/ 435892 w 626726"/>
              <a:gd name="connsiteY2" fmla="*/ 293139 h 622090"/>
              <a:gd name="connsiteX3" fmla="*/ 613692 w 626726"/>
              <a:gd name="connsiteY3" fmla="*/ 267739 h 622090"/>
              <a:gd name="connsiteX4" fmla="*/ 105692 w 626726"/>
              <a:gd name="connsiteY4" fmla="*/ 464589 h 622090"/>
              <a:gd name="connsiteX5" fmla="*/ 315242 w 626726"/>
              <a:gd name="connsiteY5" fmla="*/ 1039 h 62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6726" h="622090">
                <a:moveTo>
                  <a:pt x="315242" y="1039"/>
                </a:moveTo>
                <a:cubicBezTo>
                  <a:pt x="297779" y="26439"/>
                  <a:pt x="-19191" y="568306"/>
                  <a:pt x="917" y="616989"/>
                </a:cubicBezTo>
                <a:cubicBezTo>
                  <a:pt x="21025" y="665672"/>
                  <a:pt x="333763" y="351347"/>
                  <a:pt x="435892" y="293139"/>
                </a:cubicBezTo>
                <a:cubicBezTo>
                  <a:pt x="538021" y="234931"/>
                  <a:pt x="668725" y="239164"/>
                  <a:pt x="613692" y="267739"/>
                </a:cubicBezTo>
                <a:cubicBezTo>
                  <a:pt x="558659" y="296314"/>
                  <a:pt x="153317" y="505335"/>
                  <a:pt x="105692" y="464589"/>
                </a:cubicBezTo>
                <a:cubicBezTo>
                  <a:pt x="58067" y="423843"/>
                  <a:pt x="332705" y="-24361"/>
                  <a:pt x="315242" y="1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58EA501A-E109-742D-81D0-2ABB5D1B9ECC}"/>
              </a:ext>
            </a:extLst>
          </p:cNvPr>
          <p:cNvSpPr/>
          <p:nvPr/>
        </p:nvSpPr>
        <p:spPr>
          <a:xfrm>
            <a:off x="6782563" y="3385123"/>
            <a:ext cx="196051" cy="1788307"/>
          </a:xfrm>
          <a:custGeom>
            <a:avLst/>
            <a:gdLst>
              <a:gd name="connsiteX0" fmla="*/ 194707 w 196051"/>
              <a:gd name="connsiteY0" fmla="*/ 20686 h 1788307"/>
              <a:gd name="connsiteX1" fmla="*/ 9176 w 196051"/>
              <a:gd name="connsiteY1" fmla="*/ 1710338 h 1788307"/>
              <a:gd name="connsiteX2" fmla="*/ 29054 w 196051"/>
              <a:gd name="connsiteY2" fmla="*/ 1412164 h 1788307"/>
              <a:gd name="connsiteX3" fmla="*/ 35680 w 196051"/>
              <a:gd name="connsiteY3" fmla="*/ 577277 h 1788307"/>
              <a:gd name="connsiteX4" fmla="*/ 88689 w 196051"/>
              <a:gd name="connsiteY4" fmla="*/ 756181 h 1788307"/>
              <a:gd name="connsiteX5" fmla="*/ 194707 w 196051"/>
              <a:gd name="connsiteY5" fmla="*/ 20686 h 178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051" h="1788307">
                <a:moveTo>
                  <a:pt x="194707" y="20686"/>
                </a:moveTo>
                <a:cubicBezTo>
                  <a:pt x="181455" y="179712"/>
                  <a:pt x="36785" y="1478425"/>
                  <a:pt x="9176" y="1710338"/>
                </a:cubicBezTo>
                <a:cubicBezTo>
                  <a:pt x="-18433" y="1942251"/>
                  <a:pt x="24637" y="1601007"/>
                  <a:pt x="29054" y="1412164"/>
                </a:cubicBezTo>
                <a:cubicBezTo>
                  <a:pt x="33471" y="1223321"/>
                  <a:pt x="25741" y="686607"/>
                  <a:pt x="35680" y="577277"/>
                </a:cubicBezTo>
                <a:cubicBezTo>
                  <a:pt x="45619" y="467947"/>
                  <a:pt x="57767" y="843424"/>
                  <a:pt x="88689" y="756181"/>
                </a:cubicBezTo>
                <a:cubicBezTo>
                  <a:pt x="119611" y="668938"/>
                  <a:pt x="207959" y="-138340"/>
                  <a:pt x="194707" y="20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09CA42C3-B01B-F203-C0D1-8F7C8F69E679}"/>
              </a:ext>
            </a:extLst>
          </p:cNvPr>
          <p:cNvSpPr/>
          <p:nvPr/>
        </p:nvSpPr>
        <p:spPr>
          <a:xfrm>
            <a:off x="7089888" y="3262567"/>
            <a:ext cx="324707" cy="2106785"/>
          </a:xfrm>
          <a:custGeom>
            <a:avLst/>
            <a:gdLst>
              <a:gd name="connsiteX0" fmla="*/ 6651 w 324707"/>
              <a:gd name="connsiteY0" fmla="*/ 156494 h 2106785"/>
              <a:gd name="connsiteX1" fmla="*/ 6651 w 324707"/>
              <a:gd name="connsiteY1" fmla="*/ 229381 h 2106785"/>
              <a:gd name="connsiteX2" fmla="*/ 53034 w 324707"/>
              <a:gd name="connsiteY2" fmla="*/ 1806390 h 2106785"/>
              <a:gd name="connsiteX3" fmla="*/ 59660 w 324707"/>
              <a:gd name="connsiteY3" fmla="*/ 1614233 h 2106785"/>
              <a:gd name="connsiteX4" fmla="*/ 59660 w 324707"/>
              <a:gd name="connsiteY4" fmla="*/ 2064807 h 2106785"/>
              <a:gd name="connsiteX5" fmla="*/ 324703 w 324707"/>
              <a:gd name="connsiteY5" fmla="*/ 381781 h 2106785"/>
              <a:gd name="connsiteX6" fmla="*/ 66286 w 324707"/>
              <a:gd name="connsiteY6" fmla="*/ 1634111 h 2106785"/>
              <a:gd name="connsiteX7" fmla="*/ 6651 w 324707"/>
              <a:gd name="connsiteY7" fmla="*/ 156494 h 210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707" h="2106785">
                <a:moveTo>
                  <a:pt x="6651" y="156494"/>
                </a:moveTo>
                <a:cubicBezTo>
                  <a:pt x="-3288" y="-77628"/>
                  <a:pt x="-1079" y="-45602"/>
                  <a:pt x="6651" y="229381"/>
                </a:cubicBezTo>
                <a:cubicBezTo>
                  <a:pt x="14381" y="504364"/>
                  <a:pt x="44199" y="1575581"/>
                  <a:pt x="53034" y="1806390"/>
                </a:cubicBezTo>
                <a:cubicBezTo>
                  <a:pt x="61869" y="2037199"/>
                  <a:pt x="58556" y="1571164"/>
                  <a:pt x="59660" y="1614233"/>
                </a:cubicBezTo>
                <a:cubicBezTo>
                  <a:pt x="60764" y="1657302"/>
                  <a:pt x="15486" y="2270216"/>
                  <a:pt x="59660" y="2064807"/>
                </a:cubicBezTo>
                <a:cubicBezTo>
                  <a:pt x="103834" y="1859398"/>
                  <a:pt x="323599" y="453564"/>
                  <a:pt x="324703" y="381781"/>
                </a:cubicBezTo>
                <a:cubicBezTo>
                  <a:pt x="325807" y="309998"/>
                  <a:pt x="120399" y="1678285"/>
                  <a:pt x="66286" y="1634111"/>
                </a:cubicBezTo>
                <a:cubicBezTo>
                  <a:pt x="12173" y="1589937"/>
                  <a:pt x="16590" y="390616"/>
                  <a:pt x="6651" y="156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A47897AB-CC0D-06FE-C666-E29ECB19B1DC}"/>
              </a:ext>
            </a:extLst>
          </p:cNvPr>
          <p:cNvSpPr/>
          <p:nvPr/>
        </p:nvSpPr>
        <p:spPr>
          <a:xfrm>
            <a:off x="7305123" y="3327568"/>
            <a:ext cx="559064" cy="3444804"/>
          </a:xfrm>
          <a:custGeom>
            <a:avLst/>
            <a:gdLst>
              <a:gd name="connsiteX0" fmla="*/ 56460 w 559064"/>
              <a:gd name="connsiteY0" fmla="*/ 78241 h 3444804"/>
              <a:gd name="connsiteX1" fmla="*/ 129347 w 559064"/>
              <a:gd name="connsiteY1" fmla="*/ 164380 h 3444804"/>
              <a:gd name="connsiteX2" fmla="*/ 540164 w 559064"/>
              <a:gd name="connsiteY2" fmla="*/ 1403458 h 3444804"/>
              <a:gd name="connsiteX3" fmla="*/ 480529 w 559064"/>
              <a:gd name="connsiteY3" fmla="*/ 1211302 h 3444804"/>
              <a:gd name="connsiteX4" fmla="*/ 394390 w 559064"/>
              <a:gd name="connsiteY4" fmla="*/ 2437128 h 3444804"/>
              <a:gd name="connsiteX5" fmla="*/ 222112 w 559064"/>
              <a:gd name="connsiteY5" fmla="*/ 3046728 h 3444804"/>
              <a:gd name="connsiteX6" fmla="*/ 222112 w 559064"/>
              <a:gd name="connsiteY6" fmla="*/ 2682293 h 3444804"/>
              <a:gd name="connsiteX7" fmla="*/ 3451 w 559064"/>
              <a:gd name="connsiteY7" fmla="*/ 3437667 h 3444804"/>
              <a:gd name="connsiteX8" fmla="*/ 420894 w 559064"/>
              <a:gd name="connsiteY8" fmla="*/ 2145580 h 3444804"/>
              <a:gd name="connsiteX9" fmla="*/ 294999 w 559064"/>
              <a:gd name="connsiteY9" fmla="*/ 1145041 h 3444804"/>
              <a:gd name="connsiteX10" fmla="*/ 162477 w 559064"/>
              <a:gd name="connsiteY10" fmla="*/ 436049 h 3444804"/>
              <a:gd name="connsiteX11" fmla="*/ 162477 w 559064"/>
              <a:gd name="connsiteY11" fmla="*/ 767354 h 3444804"/>
              <a:gd name="connsiteX12" fmla="*/ 56460 w 559064"/>
              <a:gd name="connsiteY12" fmla="*/ 78241 h 3444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064" h="3444804">
                <a:moveTo>
                  <a:pt x="56460" y="78241"/>
                </a:moveTo>
                <a:cubicBezTo>
                  <a:pt x="50938" y="-22255"/>
                  <a:pt x="48730" y="-56489"/>
                  <a:pt x="129347" y="164380"/>
                </a:cubicBezTo>
                <a:cubicBezTo>
                  <a:pt x="209964" y="385249"/>
                  <a:pt x="481634" y="1228971"/>
                  <a:pt x="540164" y="1403458"/>
                </a:cubicBezTo>
                <a:cubicBezTo>
                  <a:pt x="598694" y="1577945"/>
                  <a:pt x="504825" y="1039024"/>
                  <a:pt x="480529" y="1211302"/>
                </a:cubicBezTo>
                <a:cubicBezTo>
                  <a:pt x="456233" y="1383580"/>
                  <a:pt x="437460" y="2131224"/>
                  <a:pt x="394390" y="2437128"/>
                </a:cubicBezTo>
                <a:cubicBezTo>
                  <a:pt x="351321" y="2743032"/>
                  <a:pt x="250825" y="3005867"/>
                  <a:pt x="222112" y="3046728"/>
                </a:cubicBezTo>
                <a:cubicBezTo>
                  <a:pt x="193399" y="3087589"/>
                  <a:pt x="258555" y="2617137"/>
                  <a:pt x="222112" y="2682293"/>
                </a:cubicBezTo>
                <a:cubicBezTo>
                  <a:pt x="185669" y="2747449"/>
                  <a:pt x="-29679" y="3527119"/>
                  <a:pt x="3451" y="3437667"/>
                </a:cubicBezTo>
                <a:cubicBezTo>
                  <a:pt x="36581" y="3348215"/>
                  <a:pt x="372303" y="2527684"/>
                  <a:pt x="420894" y="2145580"/>
                </a:cubicBezTo>
                <a:cubicBezTo>
                  <a:pt x="469485" y="1763476"/>
                  <a:pt x="338069" y="1429963"/>
                  <a:pt x="294999" y="1145041"/>
                </a:cubicBezTo>
                <a:cubicBezTo>
                  <a:pt x="251929" y="860119"/>
                  <a:pt x="184564" y="498997"/>
                  <a:pt x="162477" y="436049"/>
                </a:cubicBezTo>
                <a:cubicBezTo>
                  <a:pt x="140390" y="373101"/>
                  <a:pt x="180147" y="828093"/>
                  <a:pt x="162477" y="767354"/>
                </a:cubicBezTo>
                <a:cubicBezTo>
                  <a:pt x="144808" y="706615"/>
                  <a:pt x="61982" y="178737"/>
                  <a:pt x="56460" y="78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FC05D324-30DA-7E7E-5D23-764CD79E1E74}"/>
              </a:ext>
            </a:extLst>
          </p:cNvPr>
          <p:cNvSpPr/>
          <p:nvPr/>
        </p:nvSpPr>
        <p:spPr>
          <a:xfrm>
            <a:off x="7115715" y="3391545"/>
            <a:ext cx="445529" cy="3208974"/>
          </a:xfrm>
          <a:custGeom>
            <a:avLst/>
            <a:gdLst>
              <a:gd name="connsiteX0" fmla="*/ 702 w 445529"/>
              <a:gd name="connsiteY0" fmla="*/ 1012 h 3208974"/>
              <a:gd name="connsiteX1" fmla="*/ 404894 w 445529"/>
              <a:gd name="connsiteY1" fmla="*/ 1650907 h 3208974"/>
              <a:gd name="connsiteX2" fmla="*/ 411520 w 445529"/>
              <a:gd name="connsiteY2" fmla="*/ 1544890 h 3208974"/>
              <a:gd name="connsiteX3" fmla="*/ 298876 w 445529"/>
              <a:gd name="connsiteY3" fmla="*/ 2346646 h 3208974"/>
              <a:gd name="connsiteX4" fmla="*/ 278998 w 445529"/>
              <a:gd name="connsiteY4" fmla="*/ 3208038 h 3208974"/>
              <a:gd name="connsiteX5" fmla="*/ 332007 w 445529"/>
              <a:gd name="connsiteY5" fmla="*/ 2485794 h 3208974"/>
              <a:gd name="connsiteX6" fmla="*/ 444650 w 445529"/>
              <a:gd name="connsiteY6" fmla="*/ 1206959 h 3208974"/>
              <a:gd name="connsiteX7" fmla="*/ 265746 w 445529"/>
              <a:gd name="connsiteY7" fmla="*/ 531098 h 3208974"/>
              <a:gd name="connsiteX8" fmla="*/ 305502 w 445529"/>
              <a:gd name="connsiteY8" fmla="*/ 1392490 h 3208974"/>
              <a:gd name="connsiteX9" fmla="*/ 702 w 445529"/>
              <a:gd name="connsiteY9" fmla="*/ 1012 h 320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5529" h="3208974">
                <a:moveTo>
                  <a:pt x="702" y="1012"/>
                </a:moveTo>
                <a:cubicBezTo>
                  <a:pt x="17267" y="44081"/>
                  <a:pt x="336424" y="1393594"/>
                  <a:pt x="404894" y="1650907"/>
                </a:cubicBezTo>
                <a:cubicBezTo>
                  <a:pt x="473364" y="1908220"/>
                  <a:pt x="429190" y="1428934"/>
                  <a:pt x="411520" y="1544890"/>
                </a:cubicBezTo>
                <a:cubicBezTo>
                  <a:pt x="393850" y="1660847"/>
                  <a:pt x="320963" y="2069455"/>
                  <a:pt x="298876" y="2346646"/>
                </a:cubicBezTo>
                <a:cubicBezTo>
                  <a:pt x="276789" y="2623837"/>
                  <a:pt x="273476" y="3184847"/>
                  <a:pt x="278998" y="3208038"/>
                </a:cubicBezTo>
                <a:cubicBezTo>
                  <a:pt x="284520" y="3231229"/>
                  <a:pt x="304398" y="2819307"/>
                  <a:pt x="332007" y="2485794"/>
                </a:cubicBezTo>
                <a:cubicBezTo>
                  <a:pt x="359616" y="2152281"/>
                  <a:pt x="455693" y="1532742"/>
                  <a:pt x="444650" y="1206959"/>
                </a:cubicBezTo>
                <a:cubicBezTo>
                  <a:pt x="433607" y="881176"/>
                  <a:pt x="288937" y="500176"/>
                  <a:pt x="265746" y="531098"/>
                </a:cubicBezTo>
                <a:cubicBezTo>
                  <a:pt x="242555" y="562020"/>
                  <a:pt x="345259" y="1481942"/>
                  <a:pt x="305502" y="1392490"/>
                </a:cubicBezTo>
                <a:cubicBezTo>
                  <a:pt x="265745" y="1303038"/>
                  <a:pt x="-15863" y="-42057"/>
                  <a:pt x="702" y="1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95887A71-ED20-04EF-98A4-9FB1AE11144E}"/>
              </a:ext>
            </a:extLst>
          </p:cNvPr>
          <p:cNvSpPr/>
          <p:nvPr/>
        </p:nvSpPr>
        <p:spPr>
          <a:xfrm>
            <a:off x="7103754" y="4558036"/>
            <a:ext cx="609704" cy="2403855"/>
          </a:xfrm>
          <a:custGeom>
            <a:avLst/>
            <a:gdLst>
              <a:gd name="connsiteX0" fmla="*/ 609011 w 609704"/>
              <a:gd name="connsiteY0" fmla="*/ 712 h 2403855"/>
              <a:gd name="connsiteX1" fmla="*/ 370472 w 609704"/>
              <a:gd name="connsiteY1" fmla="*/ 1438573 h 2403855"/>
              <a:gd name="connsiteX2" fmla="*/ 6037 w 609704"/>
              <a:gd name="connsiteY2" fmla="*/ 2392729 h 2403855"/>
              <a:gd name="connsiteX3" fmla="*/ 165063 w 609704"/>
              <a:gd name="connsiteY3" fmla="*/ 1889147 h 2403855"/>
              <a:gd name="connsiteX4" fmla="*/ 449985 w 609704"/>
              <a:gd name="connsiteY4" fmla="*/ 842225 h 2403855"/>
              <a:gd name="connsiteX5" fmla="*/ 297585 w 609704"/>
              <a:gd name="connsiteY5" fmla="*/ 1239790 h 2403855"/>
              <a:gd name="connsiteX6" fmla="*/ 609011 w 609704"/>
              <a:gd name="connsiteY6" fmla="*/ 712 h 240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704" h="2403855">
                <a:moveTo>
                  <a:pt x="609011" y="712"/>
                </a:moveTo>
                <a:cubicBezTo>
                  <a:pt x="621159" y="33842"/>
                  <a:pt x="470968" y="1039904"/>
                  <a:pt x="370472" y="1438573"/>
                </a:cubicBezTo>
                <a:cubicBezTo>
                  <a:pt x="269976" y="1837243"/>
                  <a:pt x="40272" y="2317633"/>
                  <a:pt x="6037" y="2392729"/>
                </a:cubicBezTo>
                <a:cubicBezTo>
                  <a:pt x="-28198" y="2467825"/>
                  <a:pt x="91072" y="2147564"/>
                  <a:pt x="165063" y="1889147"/>
                </a:cubicBezTo>
                <a:cubicBezTo>
                  <a:pt x="239054" y="1630730"/>
                  <a:pt x="427898" y="950451"/>
                  <a:pt x="449985" y="842225"/>
                </a:cubicBezTo>
                <a:cubicBezTo>
                  <a:pt x="472072" y="733999"/>
                  <a:pt x="271081" y="1378938"/>
                  <a:pt x="297585" y="1239790"/>
                </a:cubicBezTo>
                <a:cubicBezTo>
                  <a:pt x="324089" y="1100642"/>
                  <a:pt x="596863" y="-32418"/>
                  <a:pt x="609011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6187C1D3-8FF9-1A0A-E517-2C374E501E8D}"/>
              </a:ext>
            </a:extLst>
          </p:cNvPr>
          <p:cNvSpPr/>
          <p:nvPr/>
        </p:nvSpPr>
        <p:spPr>
          <a:xfrm>
            <a:off x="3937466" y="5697942"/>
            <a:ext cx="555381" cy="1486681"/>
          </a:xfrm>
          <a:custGeom>
            <a:avLst/>
            <a:gdLst>
              <a:gd name="connsiteX0" fmla="*/ 4857 w 555381"/>
              <a:gd name="connsiteY0" fmla="*/ 7476 h 1486681"/>
              <a:gd name="connsiteX1" fmla="*/ 338860 w 555381"/>
              <a:gd name="connsiteY1" fmla="*/ 1129943 h 1486681"/>
              <a:gd name="connsiteX2" fmla="*/ 316958 w 555381"/>
              <a:gd name="connsiteY2" fmla="*/ 1020434 h 1486681"/>
              <a:gd name="connsiteX3" fmla="*/ 552402 w 555381"/>
              <a:gd name="connsiteY3" fmla="*/ 1480372 h 1486681"/>
              <a:gd name="connsiteX4" fmla="*/ 420991 w 555381"/>
              <a:gd name="connsiteY4" fmla="*/ 1223026 h 1486681"/>
              <a:gd name="connsiteX5" fmla="*/ 21284 w 555381"/>
              <a:gd name="connsiteY5" fmla="*/ 357905 h 1486681"/>
              <a:gd name="connsiteX6" fmla="*/ 130793 w 555381"/>
              <a:gd name="connsiteY6" fmla="*/ 626202 h 1486681"/>
              <a:gd name="connsiteX7" fmla="*/ 4857 w 555381"/>
              <a:gd name="connsiteY7" fmla="*/ 7476 h 148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381" h="1486681">
                <a:moveTo>
                  <a:pt x="4857" y="7476"/>
                </a:moveTo>
                <a:cubicBezTo>
                  <a:pt x="39535" y="91433"/>
                  <a:pt x="286843" y="961117"/>
                  <a:pt x="338860" y="1129943"/>
                </a:cubicBezTo>
                <a:cubicBezTo>
                  <a:pt x="390877" y="1298769"/>
                  <a:pt x="281368" y="962029"/>
                  <a:pt x="316958" y="1020434"/>
                </a:cubicBezTo>
                <a:cubicBezTo>
                  <a:pt x="352548" y="1078839"/>
                  <a:pt x="535063" y="1446607"/>
                  <a:pt x="552402" y="1480372"/>
                </a:cubicBezTo>
                <a:cubicBezTo>
                  <a:pt x="569741" y="1514137"/>
                  <a:pt x="509511" y="1410104"/>
                  <a:pt x="420991" y="1223026"/>
                </a:cubicBezTo>
                <a:cubicBezTo>
                  <a:pt x="332471" y="1035948"/>
                  <a:pt x="69650" y="457376"/>
                  <a:pt x="21284" y="357905"/>
                </a:cubicBezTo>
                <a:cubicBezTo>
                  <a:pt x="-27082" y="258434"/>
                  <a:pt x="128968" y="679131"/>
                  <a:pt x="130793" y="626202"/>
                </a:cubicBezTo>
                <a:cubicBezTo>
                  <a:pt x="132618" y="573273"/>
                  <a:pt x="-29821" y="-76481"/>
                  <a:pt x="4857" y="7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4862343A-6D44-A4B2-721E-59C7BB6A28D7}"/>
              </a:ext>
            </a:extLst>
          </p:cNvPr>
          <p:cNvSpPr/>
          <p:nvPr/>
        </p:nvSpPr>
        <p:spPr>
          <a:xfrm>
            <a:off x="3759373" y="5869182"/>
            <a:ext cx="342022" cy="1367800"/>
          </a:xfrm>
          <a:custGeom>
            <a:avLst/>
            <a:gdLst>
              <a:gd name="connsiteX0" fmla="*/ 2261 w 342022"/>
              <a:gd name="connsiteY0" fmla="*/ 27877 h 1367800"/>
              <a:gd name="connsiteX1" fmla="*/ 166524 w 342022"/>
              <a:gd name="connsiteY1" fmla="*/ 591848 h 1367800"/>
              <a:gd name="connsiteX2" fmla="*/ 259607 w 342022"/>
              <a:gd name="connsiteY2" fmla="*/ 1106540 h 1367800"/>
              <a:gd name="connsiteX3" fmla="*/ 248656 w 342022"/>
              <a:gd name="connsiteY3" fmla="*/ 953228 h 1367800"/>
              <a:gd name="connsiteX4" fmla="*/ 341738 w 342022"/>
              <a:gd name="connsiteY4" fmla="*/ 1363886 h 1367800"/>
              <a:gd name="connsiteX5" fmla="*/ 270558 w 342022"/>
              <a:gd name="connsiteY5" fmla="*/ 1101065 h 1367800"/>
              <a:gd name="connsiteX6" fmla="*/ 84392 w 342022"/>
              <a:gd name="connsiteY6" fmla="*/ 192140 h 1367800"/>
              <a:gd name="connsiteX7" fmla="*/ 2261 w 342022"/>
              <a:gd name="connsiteY7" fmla="*/ 27877 h 136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022" h="1367800">
                <a:moveTo>
                  <a:pt x="2261" y="27877"/>
                </a:moveTo>
                <a:cubicBezTo>
                  <a:pt x="15950" y="94495"/>
                  <a:pt x="123633" y="412071"/>
                  <a:pt x="166524" y="591848"/>
                </a:cubicBezTo>
                <a:cubicBezTo>
                  <a:pt x="209415" y="771625"/>
                  <a:pt x="245918" y="1046310"/>
                  <a:pt x="259607" y="1106540"/>
                </a:cubicBezTo>
                <a:cubicBezTo>
                  <a:pt x="273296" y="1166770"/>
                  <a:pt x="234968" y="910337"/>
                  <a:pt x="248656" y="953228"/>
                </a:cubicBezTo>
                <a:cubicBezTo>
                  <a:pt x="262345" y="996119"/>
                  <a:pt x="338088" y="1339246"/>
                  <a:pt x="341738" y="1363886"/>
                </a:cubicBezTo>
                <a:cubicBezTo>
                  <a:pt x="345388" y="1388526"/>
                  <a:pt x="313449" y="1296356"/>
                  <a:pt x="270558" y="1101065"/>
                </a:cubicBezTo>
                <a:cubicBezTo>
                  <a:pt x="227667" y="905774"/>
                  <a:pt x="129108" y="371005"/>
                  <a:pt x="84392" y="192140"/>
                </a:cubicBezTo>
                <a:cubicBezTo>
                  <a:pt x="39676" y="13275"/>
                  <a:pt x="-11428" y="-38741"/>
                  <a:pt x="2261" y="27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C4D0C3F8-809F-EB44-6148-1DB1AA1E972E}"/>
              </a:ext>
            </a:extLst>
          </p:cNvPr>
          <p:cNvSpPr/>
          <p:nvPr/>
        </p:nvSpPr>
        <p:spPr>
          <a:xfrm>
            <a:off x="3603300" y="4761421"/>
            <a:ext cx="870154" cy="1620385"/>
          </a:xfrm>
          <a:custGeom>
            <a:avLst/>
            <a:gdLst>
              <a:gd name="connsiteX0" fmla="*/ 37874 w 870154"/>
              <a:gd name="connsiteY0" fmla="*/ 916620 h 1620385"/>
              <a:gd name="connsiteX1" fmla="*/ 87153 w 870154"/>
              <a:gd name="connsiteY1" fmla="*/ 850914 h 1620385"/>
              <a:gd name="connsiteX2" fmla="*/ 596369 w 870154"/>
              <a:gd name="connsiteY2" fmla="*/ 243139 h 1620385"/>
              <a:gd name="connsiteX3" fmla="*/ 443057 w 870154"/>
              <a:gd name="connsiteY3" fmla="*/ 549765 h 1620385"/>
              <a:gd name="connsiteX4" fmla="*/ 81677 w 870154"/>
              <a:gd name="connsiteY4" fmla="*/ 1595575 h 1620385"/>
              <a:gd name="connsiteX5" fmla="*/ 300695 w 870154"/>
              <a:gd name="connsiteY5" fmla="*/ 1184917 h 1620385"/>
              <a:gd name="connsiteX6" fmla="*/ 870142 w 870154"/>
              <a:gd name="connsiteY6" fmla="*/ 2220 h 1620385"/>
              <a:gd name="connsiteX7" fmla="*/ 284269 w 870154"/>
              <a:gd name="connsiteY7" fmla="*/ 872816 h 1620385"/>
              <a:gd name="connsiteX8" fmla="*/ 481385 w 870154"/>
              <a:gd name="connsiteY8" fmla="*/ 265041 h 1620385"/>
              <a:gd name="connsiteX9" fmla="*/ 37874 w 870154"/>
              <a:gd name="connsiteY9" fmla="*/ 916620 h 162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0154" h="1620385">
                <a:moveTo>
                  <a:pt x="37874" y="916620"/>
                </a:moveTo>
                <a:cubicBezTo>
                  <a:pt x="-27831" y="1014265"/>
                  <a:pt x="-5930" y="963161"/>
                  <a:pt x="87153" y="850914"/>
                </a:cubicBezTo>
                <a:cubicBezTo>
                  <a:pt x="180236" y="738667"/>
                  <a:pt x="537052" y="293330"/>
                  <a:pt x="596369" y="243139"/>
                </a:cubicBezTo>
                <a:cubicBezTo>
                  <a:pt x="655686" y="192948"/>
                  <a:pt x="528839" y="324359"/>
                  <a:pt x="443057" y="549765"/>
                </a:cubicBezTo>
                <a:cubicBezTo>
                  <a:pt x="357275" y="775171"/>
                  <a:pt x="105404" y="1489716"/>
                  <a:pt x="81677" y="1595575"/>
                </a:cubicBezTo>
                <a:cubicBezTo>
                  <a:pt x="57950" y="1701434"/>
                  <a:pt x="169284" y="1450476"/>
                  <a:pt x="300695" y="1184917"/>
                </a:cubicBezTo>
                <a:cubicBezTo>
                  <a:pt x="432106" y="919358"/>
                  <a:pt x="872880" y="54237"/>
                  <a:pt x="870142" y="2220"/>
                </a:cubicBezTo>
                <a:cubicBezTo>
                  <a:pt x="867404" y="-49797"/>
                  <a:pt x="349062" y="829013"/>
                  <a:pt x="284269" y="872816"/>
                </a:cubicBezTo>
                <a:cubicBezTo>
                  <a:pt x="219476" y="916619"/>
                  <a:pt x="521538" y="252265"/>
                  <a:pt x="481385" y="265041"/>
                </a:cubicBezTo>
                <a:cubicBezTo>
                  <a:pt x="441232" y="277817"/>
                  <a:pt x="103579" y="818975"/>
                  <a:pt x="37874" y="916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2C0CC9E0-118A-491C-860E-66DD6EA98488}"/>
              </a:ext>
            </a:extLst>
          </p:cNvPr>
          <p:cNvSpPr/>
          <p:nvPr/>
        </p:nvSpPr>
        <p:spPr>
          <a:xfrm>
            <a:off x="4687971" y="5667375"/>
            <a:ext cx="767255" cy="191075"/>
          </a:xfrm>
          <a:custGeom>
            <a:avLst/>
            <a:gdLst>
              <a:gd name="connsiteX0" fmla="*/ 1504 w 767255"/>
              <a:gd name="connsiteY0" fmla="*/ 114300 h 191075"/>
              <a:gd name="connsiteX1" fmla="*/ 150729 w 767255"/>
              <a:gd name="connsiteY1" fmla="*/ 38100 h 191075"/>
              <a:gd name="connsiteX2" fmla="*/ 134854 w 767255"/>
              <a:gd name="connsiteY2" fmla="*/ 76200 h 191075"/>
              <a:gd name="connsiteX3" fmla="*/ 306304 w 767255"/>
              <a:gd name="connsiteY3" fmla="*/ 76200 h 191075"/>
              <a:gd name="connsiteX4" fmla="*/ 201529 w 767255"/>
              <a:gd name="connsiteY4" fmla="*/ 92075 h 191075"/>
              <a:gd name="connsiteX5" fmla="*/ 499979 w 767255"/>
              <a:gd name="connsiteY5" fmla="*/ 73025 h 191075"/>
              <a:gd name="connsiteX6" fmla="*/ 766679 w 767255"/>
              <a:gd name="connsiteY6" fmla="*/ 34925 h 191075"/>
              <a:gd name="connsiteX7" fmla="*/ 566654 w 767255"/>
              <a:gd name="connsiteY7" fmla="*/ 85725 h 191075"/>
              <a:gd name="connsiteX8" fmla="*/ 414254 w 767255"/>
              <a:gd name="connsiteY8" fmla="*/ 190500 h 191075"/>
              <a:gd name="connsiteX9" fmla="*/ 623804 w 767255"/>
              <a:gd name="connsiteY9" fmla="*/ 34925 h 191075"/>
              <a:gd name="connsiteX10" fmla="*/ 334879 w 767255"/>
              <a:gd name="connsiteY10" fmla="*/ 88900 h 191075"/>
              <a:gd name="connsiteX11" fmla="*/ 198354 w 767255"/>
              <a:gd name="connsiteY11" fmla="*/ 85725 h 191075"/>
              <a:gd name="connsiteX12" fmla="*/ 55479 w 767255"/>
              <a:gd name="connsiteY12" fmla="*/ 0 h 191075"/>
              <a:gd name="connsiteX13" fmla="*/ 74529 w 767255"/>
              <a:gd name="connsiteY13" fmla="*/ 85725 h 191075"/>
              <a:gd name="connsiteX14" fmla="*/ 195179 w 767255"/>
              <a:gd name="connsiteY14" fmla="*/ 44450 h 191075"/>
              <a:gd name="connsiteX15" fmla="*/ 80879 w 767255"/>
              <a:gd name="connsiteY15" fmla="*/ 44450 h 191075"/>
              <a:gd name="connsiteX16" fmla="*/ 1504 w 767255"/>
              <a:gd name="connsiteY16" fmla="*/ 114300 h 19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7255" h="191075">
                <a:moveTo>
                  <a:pt x="1504" y="114300"/>
                </a:moveTo>
                <a:cubicBezTo>
                  <a:pt x="13146" y="113242"/>
                  <a:pt x="128504" y="44450"/>
                  <a:pt x="150729" y="38100"/>
                </a:cubicBezTo>
                <a:cubicBezTo>
                  <a:pt x="172954" y="31750"/>
                  <a:pt x="108925" y="69850"/>
                  <a:pt x="134854" y="76200"/>
                </a:cubicBezTo>
                <a:cubicBezTo>
                  <a:pt x="160783" y="82550"/>
                  <a:pt x="295191" y="73554"/>
                  <a:pt x="306304" y="76200"/>
                </a:cubicBezTo>
                <a:cubicBezTo>
                  <a:pt x="317417" y="78846"/>
                  <a:pt x="169250" y="92604"/>
                  <a:pt x="201529" y="92075"/>
                </a:cubicBezTo>
                <a:cubicBezTo>
                  <a:pt x="233808" y="91546"/>
                  <a:pt x="405787" y="82550"/>
                  <a:pt x="499979" y="73025"/>
                </a:cubicBezTo>
                <a:cubicBezTo>
                  <a:pt x="594171" y="63500"/>
                  <a:pt x="755567" y="32808"/>
                  <a:pt x="766679" y="34925"/>
                </a:cubicBezTo>
                <a:cubicBezTo>
                  <a:pt x="777791" y="37042"/>
                  <a:pt x="625392" y="59796"/>
                  <a:pt x="566654" y="85725"/>
                </a:cubicBezTo>
                <a:cubicBezTo>
                  <a:pt x="507917" y="111654"/>
                  <a:pt x="404729" y="198967"/>
                  <a:pt x="414254" y="190500"/>
                </a:cubicBezTo>
                <a:cubicBezTo>
                  <a:pt x="423779" y="182033"/>
                  <a:pt x="637033" y="51858"/>
                  <a:pt x="623804" y="34925"/>
                </a:cubicBezTo>
                <a:cubicBezTo>
                  <a:pt x="610575" y="17992"/>
                  <a:pt x="405787" y="80433"/>
                  <a:pt x="334879" y="88900"/>
                </a:cubicBezTo>
                <a:cubicBezTo>
                  <a:pt x="263971" y="97367"/>
                  <a:pt x="244921" y="100542"/>
                  <a:pt x="198354" y="85725"/>
                </a:cubicBezTo>
                <a:cubicBezTo>
                  <a:pt x="151787" y="70908"/>
                  <a:pt x="76116" y="0"/>
                  <a:pt x="55479" y="0"/>
                </a:cubicBezTo>
                <a:cubicBezTo>
                  <a:pt x="34842" y="0"/>
                  <a:pt x="51246" y="78317"/>
                  <a:pt x="74529" y="85725"/>
                </a:cubicBezTo>
                <a:cubicBezTo>
                  <a:pt x="97812" y="93133"/>
                  <a:pt x="194121" y="51329"/>
                  <a:pt x="195179" y="44450"/>
                </a:cubicBezTo>
                <a:cubicBezTo>
                  <a:pt x="196237" y="37571"/>
                  <a:pt x="113158" y="31750"/>
                  <a:pt x="80879" y="44450"/>
                </a:cubicBezTo>
                <a:cubicBezTo>
                  <a:pt x="48600" y="57150"/>
                  <a:pt x="-10138" y="115358"/>
                  <a:pt x="1504" y="114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5370A875-0519-035F-30B1-2FED8937AA0A}"/>
              </a:ext>
            </a:extLst>
          </p:cNvPr>
          <p:cNvSpPr/>
          <p:nvPr/>
        </p:nvSpPr>
        <p:spPr>
          <a:xfrm>
            <a:off x="4966688" y="5418336"/>
            <a:ext cx="47027" cy="303670"/>
          </a:xfrm>
          <a:custGeom>
            <a:avLst/>
            <a:gdLst>
              <a:gd name="connsiteX0" fmla="*/ 46637 w 47027"/>
              <a:gd name="connsiteY0" fmla="*/ 1389 h 303670"/>
              <a:gd name="connsiteX1" fmla="*/ 24412 w 47027"/>
              <a:gd name="connsiteY1" fmla="*/ 115689 h 303670"/>
              <a:gd name="connsiteX2" fmla="*/ 33937 w 47027"/>
              <a:gd name="connsiteY2" fmla="*/ 217289 h 303670"/>
              <a:gd name="connsiteX3" fmla="*/ 27587 w 47027"/>
              <a:gd name="connsiteY3" fmla="*/ 169664 h 303670"/>
              <a:gd name="connsiteX4" fmla="*/ 33937 w 47027"/>
              <a:gd name="connsiteY4" fmla="*/ 303014 h 303670"/>
              <a:gd name="connsiteX5" fmla="*/ 18062 w 47027"/>
              <a:gd name="connsiteY5" fmla="*/ 217289 h 303670"/>
              <a:gd name="connsiteX6" fmla="*/ 2187 w 47027"/>
              <a:gd name="connsiteY6" fmla="*/ 137914 h 303670"/>
              <a:gd name="connsiteX7" fmla="*/ 2187 w 47027"/>
              <a:gd name="connsiteY7" fmla="*/ 198239 h 303670"/>
              <a:gd name="connsiteX8" fmla="*/ 46637 w 47027"/>
              <a:gd name="connsiteY8" fmla="*/ 1389 h 30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027" h="303670">
                <a:moveTo>
                  <a:pt x="46637" y="1389"/>
                </a:moveTo>
                <a:cubicBezTo>
                  <a:pt x="50341" y="-12369"/>
                  <a:pt x="26529" y="79706"/>
                  <a:pt x="24412" y="115689"/>
                </a:cubicBezTo>
                <a:cubicBezTo>
                  <a:pt x="22295" y="151672"/>
                  <a:pt x="33408" y="208293"/>
                  <a:pt x="33937" y="217289"/>
                </a:cubicBezTo>
                <a:cubicBezTo>
                  <a:pt x="34466" y="226285"/>
                  <a:pt x="27587" y="155377"/>
                  <a:pt x="27587" y="169664"/>
                </a:cubicBezTo>
                <a:cubicBezTo>
                  <a:pt x="27587" y="183951"/>
                  <a:pt x="35525" y="295076"/>
                  <a:pt x="33937" y="303014"/>
                </a:cubicBezTo>
                <a:cubicBezTo>
                  <a:pt x="32349" y="310952"/>
                  <a:pt x="23354" y="244806"/>
                  <a:pt x="18062" y="217289"/>
                </a:cubicBezTo>
                <a:cubicBezTo>
                  <a:pt x="12770" y="189772"/>
                  <a:pt x="4833" y="141089"/>
                  <a:pt x="2187" y="137914"/>
                </a:cubicBezTo>
                <a:cubicBezTo>
                  <a:pt x="-459" y="134739"/>
                  <a:pt x="-988" y="219406"/>
                  <a:pt x="2187" y="198239"/>
                </a:cubicBezTo>
                <a:cubicBezTo>
                  <a:pt x="5362" y="177072"/>
                  <a:pt x="42933" y="15147"/>
                  <a:pt x="46637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30585B44-B042-2D85-30F7-F7BC8AB442C3}"/>
              </a:ext>
            </a:extLst>
          </p:cNvPr>
          <p:cNvSpPr/>
          <p:nvPr/>
        </p:nvSpPr>
        <p:spPr>
          <a:xfrm>
            <a:off x="5320380" y="5836707"/>
            <a:ext cx="159357" cy="143532"/>
          </a:xfrm>
          <a:custGeom>
            <a:avLst/>
            <a:gdLst>
              <a:gd name="connsiteX0" fmla="*/ 920 w 159357"/>
              <a:gd name="connsiteY0" fmla="*/ 2118 h 143532"/>
              <a:gd name="connsiteX1" fmla="*/ 77120 w 159357"/>
              <a:gd name="connsiteY1" fmla="*/ 40218 h 143532"/>
              <a:gd name="connsiteX2" fmla="*/ 156495 w 159357"/>
              <a:gd name="connsiteY2" fmla="*/ 141818 h 143532"/>
              <a:gd name="connsiteX3" fmla="*/ 131095 w 159357"/>
              <a:gd name="connsiteY3" fmla="*/ 97368 h 143532"/>
              <a:gd name="connsiteX4" fmla="*/ 920 w 159357"/>
              <a:gd name="connsiteY4" fmla="*/ 2118 h 14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357" h="143532">
                <a:moveTo>
                  <a:pt x="920" y="2118"/>
                </a:moveTo>
                <a:cubicBezTo>
                  <a:pt x="-8076" y="-7407"/>
                  <a:pt x="51191" y="16935"/>
                  <a:pt x="77120" y="40218"/>
                </a:cubicBezTo>
                <a:cubicBezTo>
                  <a:pt x="103049" y="63501"/>
                  <a:pt x="147499" y="132293"/>
                  <a:pt x="156495" y="141818"/>
                </a:cubicBezTo>
                <a:cubicBezTo>
                  <a:pt x="165491" y="151343"/>
                  <a:pt x="152262" y="119064"/>
                  <a:pt x="131095" y="97368"/>
                </a:cubicBezTo>
                <a:cubicBezTo>
                  <a:pt x="109928" y="75672"/>
                  <a:pt x="9916" y="11643"/>
                  <a:pt x="920" y="2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0AE0C51D-63F4-A732-C4B8-9EC563A6E7ED}"/>
              </a:ext>
            </a:extLst>
          </p:cNvPr>
          <p:cNvSpPr/>
          <p:nvPr/>
        </p:nvSpPr>
        <p:spPr>
          <a:xfrm>
            <a:off x="5517704" y="5702241"/>
            <a:ext cx="216829" cy="137284"/>
          </a:xfrm>
          <a:custGeom>
            <a:avLst/>
            <a:gdLst>
              <a:gd name="connsiteX0" fmla="*/ 446 w 216829"/>
              <a:gd name="connsiteY0" fmla="*/ 59 h 137284"/>
              <a:gd name="connsiteX1" fmla="*/ 136971 w 216829"/>
              <a:gd name="connsiteY1" fmla="*/ 34984 h 137284"/>
              <a:gd name="connsiteX2" fmla="*/ 184596 w 216829"/>
              <a:gd name="connsiteY2" fmla="*/ 136584 h 137284"/>
              <a:gd name="connsiteX3" fmla="*/ 181421 w 216829"/>
              <a:gd name="connsiteY3" fmla="*/ 76259 h 137284"/>
              <a:gd name="connsiteX4" fmla="*/ 216346 w 216829"/>
              <a:gd name="connsiteY4" fmla="*/ 6409 h 137284"/>
              <a:gd name="connsiteX5" fmla="*/ 187771 w 216829"/>
              <a:gd name="connsiteY5" fmla="*/ 41334 h 137284"/>
              <a:gd name="connsiteX6" fmla="*/ 446 w 216829"/>
              <a:gd name="connsiteY6" fmla="*/ 59 h 13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829" h="137284">
                <a:moveTo>
                  <a:pt x="446" y="59"/>
                </a:moveTo>
                <a:cubicBezTo>
                  <a:pt x="-8021" y="-999"/>
                  <a:pt x="106279" y="12230"/>
                  <a:pt x="136971" y="34984"/>
                </a:cubicBezTo>
                <a:cubicBezTo>
                  <a:pt x="167663" y="57738"/>
                  <a:pt x="177188" y="129705"/>
                  <a:pt x="184596" y="136584"/>
                </a:cubicBezTo>
                <a:cubicBezTo>
                  <a:pt x="192004" y="143463"/>
                  <a:pt x="176129" y="97955"/>
                  <a:pt x="181421" y="76259"/>
                </a:cubicBezTo>
                <a:cubicBezTo>
                  <a:pt x="186713" y="54563"/>
                  <a:pt x="215288" y="12230"/>
                  <a:pt x="216346" y="6409"/>
                </a:cubicBezTo>
                <a:cubicBezTo>
                  <a:pt x="217404" y="588"/>
                  <a:pt x="219521" y="40276"/>
                  <a:pt x="187771" y="41334"/>
                </a:cubicBezTo>
                <a:cubicBezTo>
                  <a:pt x="156021" y="42392"/>
                  <a:pt x="8913" y="1117"/>
                  <a:pt x="446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ED16B141-2228-1F4F-2BA0-BDEDC778CA15}"/>
              </a:ext>
            </a:extLst>
          </p:cNvPr>
          <p:cNvSpPr/>
          <p:nvPr/>
        </p:nvSpPr>
        <p:spPr>
          <a:xfrm>
            <a:off x="5613414" y="6158457"/>
            <a:ext cx="156198" cy="424107"/>
          </a:xfrm>
          <a:custGeom>
            <a:avLst/>
            <a:gdLst>
              <a:gd name="connsiteX0" fmla="*/ 155561 w 156198"/>
              <a:gd name="connsiteY0" fmla="*/ 1043 h 424107"/>
              <a:gd name="connsiteX1" fmla="*/ 3161 w 156198"/>
              <a:gd name="connsiteY1" fmla="*/ 410618 h 424107"/>
              <a:gd name="connsiteX2" fmla="*/ 57136 w 156198"/>
              <a:gd name="connsiteY2" fmla="*/ 296318 h 424107"/>
              <a:gd name="connsiteX3" fmla="*/ 155561 w 156198"/>
              <a:gd name="connsiteY3" fmla="*/ 1043 h 4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198" h="424107">
                <a:moveTo>
                  <a:pt x="155561" y="1043"/>
                </a:moveTo>
                <a:cubicBezTo>
                  <a:pt x="146565" y="20093"/>
                  <a:pt x="19565" y="361406"/>
                  <a:pt x="3161" y="410618"/>
                </a:cubicBezTo>
                <a:cubicBezTo>
                  <a:pt x="-13243" y="459831"/>
                  <a:pt x="38615" y="363522"/>
                  <a:pt x="57136" y="296318"/>
                </a:cubicBezTo>
                <a:cubicBezTo>
                  <a:pt x="75657" y="229114"/>
                  <a:pt x="164557" y="-18007"/>
                  <a:pt x="155561" y="10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F1C354D6-BED2-0E52-BE50-60C9213CE4A5}"/>
              </a:ext>
            </a:extLst>
          </p:cNvPr>
          <p:cNvSpPr/>
          <p:nvPr/>
        </p:nvSpPr>
        <p:spPr>
          <a:xfrm>
            <a:off x="5473389" y="6715124"/>
            <a:ext cx="424821" cy="203988"/>
          </a:xfrm>
          <a:custGeom>
            <a:avLst/>
            <a:gdLst>
              <a:gd name="connsiteX0" fmla="*/ 422586 w 424821"/>
              <a:gd name="connsiteY0" fmla="*/ 139701 h 203988"/>
              <a:gd name="connsiteX1" fmla="*/ 260661 w 424821"/>
              <a:gd name="connsiteY1" fmla="*/ 98426 h 203988"/>
              <a:gd name="connsiteX2" fmla="*/ 174936 w 424821"/>
              <a:gd name="connsiteY2" fmla="*/ 88901 h 203988"/>
              <a:gd name="connsiteX3" fmla="*/ 47936 w 424821"/>
              <a:gd name="connsiteY3" fmla="*/ 146051 h 203988"/>
              <a:gd name="connsiteX4" fmla="*/ 108261 w 424821"/>
              <a:gd name="connsiteY4" fmla="*/ 73026 h 203988"/>
              <a:gd name="connsiteX5" fmla="*/ 311 w 424821"/>
              <a:gd name="connsiteY5" fmla="*/ 203201 h 203988"/>
              <a:gd name="connsiteX6" fmla="*/ 73336 w 424821"/>
              <a:gd name="connsiteY6" fmla="*/ 1 h 203988"/>
              <a:gd name="connsiteX7" fmla="*/ 6661 w 424821"/>
              <a:gd name="connsiteY7" fmla="*/ 200026 h 203988"/>
              <a:gd name="connsiteX8" fmla="*/ 130486 w 424821"/>
              <a:gd name="connsiteY8" fmla="*/ 73026 h 203988"/>
              <a:gd name="connsiteX9" fmla="*/ 422586 w 424821"/>
              <a:gd name="connsiteY9" fmla="*/ 139701 h 20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4821" h="203988">
                <a:moveTo>
                  <a:pt x="422586" y="139701"/>
                </a:moveTo>
                <a:cubicBezTo>
                  <a:pt x="444282" y="143934"/>
                  <a:pt x="301936" y="106893"/>
                  <a:pt x="260661" y="98426"/>
                </a:cubicBezTo>
                <a:cubicBezTo>
                  <a:pt x="219386" y="89959"/>
                  <a:pt x="210390" y="80964"/>
                  <a:pt x="174936" y="88901"/>
                </a:cubicBezTo>
                <a:cubicBezTo>
                  <a:pt x="139482" y="96838"/>
                  <a:pt x="59049" y="148697"/>
                  <a:pt x="47936" y="146051"/>
                </a:cubicBezTo>
                <a:cubicBezTo>
                  <a:pt x="36823" y="143405"/>
                  <a:pt x="108261" y="73026"/>
                  <a:pt x="108261" y="73026"/>
                </a:cubicBezTo>
                <a:cubicBezTo>
                  <a:pt x="100324" y="82551"/>
                  <a:pt x="6132" y="215372"/>
                  <a:pt x="311" y="203201"/>
                </a:cubicBezTo>
                <a:cubicBezTo>
                  <a:pt x="-5510" y="191030"/>
                  <a:pt x="72278" y="530"/>
                  <a:pt x="73336" y="1"/>
                </a:cubicBezTo>
                <a:cubicBezTo>
                  <a:pt x="74394" y="-528"/>
                  <a:pt x="-2864" y="187855"/>
                  <a:pt x="6661" y="200026"/>
                </a:cubicBezTo>
                <a:cubicBezTo>
                  <a:pt x="16186" y="212197"/>
                  <a:pt x="63282" y="82022"/>
                  <a:pt x="130486" y="73026"/>
                </a:cubicBezTo>
                <a:cubicBezTo>
                  <a:pt x="197690" y="64030"/>
                  <a:pt x="400890" y="135468"/>
                  <a:pt x="422586" y="139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273FDFF2-3544-411D-362F-D9CB9FD66D02}"/>
              </a:ext>
            </a:extLst>
          </p:cNvPr>
          <p:cNvSpPr/>
          <p:nvPr/>
        </p:nvSpPr>
        <p:spPr>
          <a:xfrm>
            <a:off x="6374980" y="6686379"/>
            <a:ext cx="57574" cy="186043"/>
          </a:xfrm>
          <a:custGeom>
            <a:avLst/>
            <a:gdLst>
              <a:gd name="connsiteX0" fmla="*/ 57570 w 57574"/>
              <a:gd name="connsiteY0" fmla="*/ 171 h 186043"/>
              <a:gd name="connsiteX1" fmla="*/ 3595 w 57574"/>
              <a:gd name="connsiteY1" fmla="*/ 184321 h 186043"/>
              <a:gd name="connsiteX2" fmla="*/ 25820 w 57574"/>
              <a:gd name="connsiteY2" fmla="*/ 95421 h 186043"/>
              <a:gd name="connsiteX3" fmla="*/ 420 w 57574"/>
              <a:gd name="connsiteY3" fmla="*/ 149396 h 186043"/>
              <a:gd name="connsiteX4" fmla="*/ 57570 w 57574"/>
              <a:gd name="connsiteY4" fmla="*/ 171 h 18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74" h="186043">
                <a:moveTo>
                  <a:pt x="57570" y="171"/>
                </a:moveTo>
                <a:cubicBezTo>
                  <a:pt x="58099" y="5992"/>
                  <a:pt x="8887" y="168446"/>
                  <a:pt x="3595" y="184321"/>
                </a:cubicBezTo>
                <a:cubicBezTo>
                  <a:pt x="-1697" y="200196"/>
                  <a:pt x="26349" y="101242"/>
                  <a:pt x="25820" y="95421"/>
                </a:cubicBezTo>
                <a:cubicBezTo>
                  <a:pt x="25291" y="89600"/>
                  <a:pt x="-3813" y="160509"/>
                  <a:pt x="420" y="149396"/>
                </a:cubicBezTo>
                <a:cubicBezTo>
                  <a:pt x="4653" y="138284"/>
                  <a:pt x="57041" y="-5650"/>
                  <a:pt x="57570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B66032F4-FF67-BF7E-9096-6222667AD45C}"/>
              </a:ext>
            </a:extLst>
          </p:cNvPr>
          <p:cNvSpPr/>
          <p:nvPr/>
        </p:nvSpPr>
        <p:spPr>
          <a:xfrm>
            <a:off x="6311871" y="6829374"/>
            <a:ext cx="175899" cy="108067"/>
          </a:xfrm>
          <a:custGeom>
            <a:avLst/>
            <a:gdLst>
              <a:gd name="connsiteX0" fmla="*/ 174654 w 175899"/>
              <a:gd name="connsiteY0" fmla="*/ 51 h 108067"/>
              <a:gd name="connsiteX1" fmla="*/ 168304 w 175899"/>
              <a:gd name="connsiteY1" fmla="*/ 79426 h 108067"/>
              <a:gd name="connsiteX2" fmla="*/ 136554 w 175899"/>
              <a:gd name="connsiteY2" fmla="*/ 108001 h 108067"/>
              <a:gd name="connsiteX3" fmla="*/ 29 w 175899"/>
              <a:gd name="connsiteY3" fmla="*/ 73076 h 108067"/>
              <a:gd name="connsiteX4" fmla="*/ 149254 w 175899"/>
              <a:gd name="connsiteY4" fmla="*/ 92126 h 108067"/>
              <a:gd name="connsiteX5" fmla="*/ 174654 w 175899"/>
              <a:gd name="connsiteY5" fmla="*/ 51 h 10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899" h="108067">
                <a:moveTo>
                  <a:pt x="174654" y="51"/>
                </a:moveTo>
                <a:cubicBezTo>
                  <a:pt x="177829" y="-2066"/>
                  <a:pt x="174654" y="61434"/>
                  <a:pt x="168304" y="79426"/>
                </a:cubicBezTo>
                <a:cubicBezTo>
                  <a:pt x="161954" y="97418"/>
                  <a:pt x="164600" y="109059"/>
                  <a:pt x="136554" y="108001"/>
                </a:cubicBezTo>
                <a:cubicBezTo>
                  <a:pt x="108508" y="106943"/>
                  <a:pt x="-2088" y="75722"/>
                  <a:pt x="29" y="73076"/>
                </a:cubicBezTo>
                <a:cubicBezTo>
                  <a:pt x="2146" y="70430"/>
                  <a:pt x="118562" y="98476"/>
                  <a:pt x="149254" y="92126"/>
                </a:cubicBezTo>
                <a:cubicBezTo>
                  <a:pt x="179946" y="85776"/>
                  <a:pt x="171479" y="2168"/>
                  <a:pt x="174654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811F9470-D227-3EC6-EA8A-F51FBF7BF48F}"/>
              </a:ext>
            </a:extLst>
          </p:cNvPr>
          <p:cNvSpPr/>
          <p:nvPr/>
        </p:nvSpPr>
        <p:spPr>
          <a:xfrm>
            <a:off x="6711908" y="6705534"/>
            <a:ext cx="136600" cy="321321"/>
          </a:xfrm>
          <a:custGeom>
            <a:avLst/>
            <a:gdLst>
              <a:gd name="connsiteX0" fmla="*/ 136567 w 136600"/>
              <a:gd name="connsiteY0" fmla="*/ 114366 h 321321"/>
              <a:gd name="connsiteX1" fmla="*/ 69892 w 136600"/>
              <a:gd name="connsiteY1" fmla="*/ 209616 h 321321"/>
              <a:gd name="connsiteX2" fmla="*/ 54017 w 136600"/>
              <a:gd name="connsiteY2" fmla="*/ 320741 h 321321"/>
              <a:gd name="connsiteX3" fmla="*/ 50842 w 136600"/>
              <a:gd name="connsiteY3" fmla="*/ 241366 h 321321"/>
              <a:gd name="connsiteX4" fmla="*/ 42 w 136600"/>
              <a:gd name="connsiteY4" fmla="*/ 66 h 321321"/>
              <a:gd name="connsiteX5" fmla="*/ 60367 w 136600"/>
              <a:gd name="connsiteY5" fmla="*/ 215966 h 321321"/>
              <a:gd name="connsiteX6" fmla="*/ 136567 w 136600"/>
              <a:gd name="connsiteY6" fmla="*/ 114366 h 32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600" h="321321">
                <a:moveTo>
                  <a:pt x="136567" y="114366"/>
                </a:moveTo>
                <a:cubicBezTo>
                  <a:pt x="138155" y="113308"/>
                  <a:pt x="83650" y="175220"/>
                  <a:pt x="69892" y="209616"/>
                </a:cubicBezTo>
                <a:cubicBezTo>
                  <a:pt x="56134" y="244012"/>
                  <a:pt x="57192" y="315449"/>
                  <a:pt x="54017" y="320741"/>
                </a:cubicBezTo>
                <a:cubicBezTo>
                  <a:pt x="50842" y="326033"/>
                  <a:pt x="59838" y="294812"/>
                  <a:pt x="50842" y="241366"/>
                </a:cubicBezTo>
                <a:cubicBezTo>
                  <a:pt x="41846" y="187920"/>
                  <a:pt x="-1545" y="4299"/>
                  <a:pt x="42" y="66"/>
                </a:cubicBezTo>
                <a:cubicBezTo>
                  <a:pt x="1629" y="-4167"/>
                  <a:pt x="41846" y="195329"/>
                  <a:pt x="60367" y="215966"/>
                </a:cubicBezTo>
                <a:cubicBezTo>
                  <a:pt x="78888" y="236603"/>
                  <a:pt x="134979" y="115424"/>
                  <a:pt x="136567" y="114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C3A9305F-125A-E251-CBA1-E9013E5C0A30}"/>
              </a:ext>
            </a:extLst>
          </p:cNvPr>
          <p:cNvSpPr/>
          <p:nvPr/>
        </p:nvSpPr>
        <p:spPr>
          <a:xfrm>
            <a:off x="6616684" y="6532317"/>
            <a:ext cx="12854" cy="262847"/>
          </a:xfrm>
          <a:custGeom>
            <a:avLst/>
            <a:gdLst>
              <a:gd name="connsiteX0" fmla="*/ 12716 w 12854"/>
              <a:gd name="connsiteY0" fmla="*/ 1833 h 262847"/>
              <a:gd name="connsiteX1" fmla="*/ 6366 w 12854"/>
              <a:gd name="connsiteY1" fmla="*/ 259008 h 262847"/>
              <a:gd name="connsiteX2" fmla="*/ 16 w 12854"/>
              <a:gd name="connsiteY2" fmla="*/ 147883 h 262847"/>
              <a:gd name="connsiteX3" fmla="*/ 12716 w 12854"/>
              <a:gd name="connsiteY3" fmla="*/ 1833 h 26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4" h="262847">
                <a:moveTo>
                  <a:pt x="12716" y="1833"/>
                </a:moveTo>
                <a:cubicBezTo>
                  <a:pt x="13774" y="20354"/>
                  <a:pt x="8483" y="234666"/>
                  <a:pt x="6366" y="259008"/>
                </a:cubicBezTo>
                <a:cubicBezTo>
                  <a:pt x="4249" y="283350"/>
                  <a:pt x="545" y="185454"/>
                  <a:pt x="16" y="147883"/>
                </a:cubicBezTo>
                <a:cubicBezTo>
                  <a:pt x="-513" y="110312"/>
                  <a:pt x="11658" y="-16688"/>
                  <a:pt x="12716" y="1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CAC3424D-A293-8F4B-A145-F1124E0865C5}"/>
              </a:ext>
            </a:extLst>
          </p:cNvPr>
          <p:cNvSpPr/>
          <p:nvPr/>
        </p:nvSpPr>
        <p:spPr>
          <a:xfrm>
            <a:off x="6730891" y="5861002"/>
            <a:ext cx="127274" cy="393777"/>
          </a:xfrm>
          <a:custGeom>
            <a:avLst/>
            <a:gdLst>
              <a:gd name="connsiteX0" fmla="*/ 127109 w 127274"/>
              <a:gd name="connsiteY0" fmla="*/ 171498 h 393777"/>
              <a:gd name="connsiteX1" fmla="*/ 82659 w 127274"/>
              <a:gd name="connsiteY1" fmla="*/ 330248 h 393777"/>
              <a:gd name="connsiteX2" fmla="*/ 101709 w 127274"/>
              <a:gd name="connsiteY2" fmla="*/ 393748 h 393777"/>
              <a:gd name="connsiteX3" fmla="*/ 79484 w 127274"/>
              <a:gd name="connsiteY3" fmla="*/ 323898 h 393777"/>
              <a:gd name="connsiteX4" fmla="*/ 109 w 127274"/>
              <a:gd name="connsiteY4" fmla="*/ 48 h 393777"/>
              <a:gd name="connsiteX5" fmla="*/ 63609 w 127274"/>
              <a:gd name="connsiteY5" fmla="*/ 298498 h 393777"/>
              <a:gd name="connsiteX6" fmla="*/ 127109 w 127274"/>
              <a:gd name="connsiteY6" fmla="*/ 171498 h 39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274" h="393777">
                <a:moveTo>
                  <a:pt x="127109" y="171498"/>
                </a:moveTo>
                <a:cubicBezTo>
                  <a:pt x="130284" y="176790"/>
                  <a:pt x="86892" y="293206"/>
                  <a:pt x="82659" y="330248"/>
                </a:cubicBezTo>
                <a:cubicBezTo>
                  <a:pt x="78426" y="367290"/>
                  <a:pt x="102238" y="394806"/>
                  <a:pt x="101709" y="393748"/>
                </a:cubicBezTo>
                <a:cubicBezTo>
                  <a:pt x="101180" y="392690"/>
                  <a:pt x="96417" y="389515"/>
                  <a:pt x="79484" y="323898"/>
                </a:cubicBezTo>
                <a:cubicBezTo>
                  <a:pt x="62551" y="258281"/>
                  <a:pt x="2755" y="4281"/>
                  <a:pt x="109" y="48"/>
                </a:cubicBezTo>
                <a:cubicBezTo>
                  <a:pt x="-2537" y="-4185"/>
                  <a:pt x="43501" y="267806"/>
                  <a:pt x="63609" y="298498"/>
                </a:cubicBezTo>
                <a:cubicBezTo>
                  <a:pt x="83717" y="329190"/>
                  <a:pt x="123934" y="166206"/>
                  <a:pt x="127109" y="171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AE3211B2-A02D-1175-91A4-D2EFB7E66037}"/>
              </a:ext>
            </a:extLst>
          </p:cNvPr>
          <p:cNvSpPr/>
          <p:nvPr/>
        </p:nvSpPr>
        <p:spPr>
          <a:xfrm>
            <a:off x="5713119" y="6578520"/>
            <a:ext cx="49506" cy="139899"/>
          </a:xfrm>
          <a:custGeom>
            <a:avLst/>
            <a:gdLst>
              <a:gd name="connsiteX0" fmla="*/ 30456 w 49506"/>
              <a:gd name="connsiteY0" fmla="*/ 80 h 139899"/>
              <a:gd name="connsiteX1" fmla="*/ 14581 w 49506"/>
              <a:gd name="connsiteY1" fmla="*/ 92155 h 139899"/>
              <a:gd name="connsiteX2" fmla="*/ 49506 w 49506"/>
              <a:gd name="connsiteY2" fmla="*/ 139780 h 139899"/>
              <a:gd name="connsiteX3" fmla="*/ 14581 w 49506"/>
              <a:gd name="connsiteY3" fmla="*/ 104855 h 139899"/>
              <a:gd name="connsiteX4" fmla="*/ 1881 w 49506"/>
              <a:gd name="connsiteY4" fmla="*/ 76280 h 139899"/>
              <a:gd name="connsiteX5" fmla="*/ 30456 w 49506"/>
              <a:gd name="connsiteY5" fmla="*/ 80 h 13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506" h="139899">
                <a:moveTo>
                  <a:pt x="30456" y="80"/>
                </a:moveTo>
                <a:cubicBezTo>
                  <a:pt x="32573" y="2726"/>
                  <a:pt x="11406" y="68872"/>
                  <a:pt x="14581" y="92155"/>
                </a:cubicBezTo>
                <a:cubicBezTo>
                  <a:pt x="17756" y="115438"/>
                  <a:pt x="49506" y="137663"/>
                  <a:pt x="49506" y="139780"/>
                </a:cubicBezTo>
                <a:cubicBezTo>
                  <a:pt x="49506" y="141897"/>
                  <a:pt x="22518" y="115438"/>
                  <a:pt x="14581" y="104855"/>
                </a:cubicBezTo>
                <a:cubicBezTo>
                  <a:pt x="6644" y="94272"/>
                  <a:pt x="-4469" y="92155"/>
                  <a:pt x="1881" y="76280"/>
                </a:cubicBezTo>
                <a:cubicBezTo>
                  <a:pt x="8231" y="60405"/>
                  <a:pt x="28339" y="-2566"/>
                  <a:pt x="30456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4119817B-7616-86AD-B29C-6EB8FC608D48}"/>
              </a:ext>
            </a:extLst>
          </p:cNvPr>
          <p:cNvSpPr/>
          <p:nvPr/>
        </p:nvSpPr>
        <p:spPr>
          <a:xfrm>
            <a:off x="6516317" y="6628835"/>
            <a:ext cx="83495" cy="116161"/>
          </a:xfrm>
          <a:custGeom>
            <a:avLst/>
            <a:gdLst>
              <a:gd name="connsiteX0" fmla="*/ 1958 w 83495"/>
              <a:gd name="connsiteY0" fmla="*/ 114865 h 116161"/>
              <a:gd name="connsiteX1" fmla="*/ 27358 w 83495"/>
              <a:gd name="connsiteY1" fmla="*/ 60890 h 116161"/>
              <a:gd name="connsiteX2" fmla="*/ 62283 w 83495"/>
              <a:gd name="connsiteY2" fmla="*/ 38665 h 116161"/>
              <a:gd name="connsiteX3" fmla="*/ 81333 w 83495"/>
              <a:gd name="connsiteY3" fmla="*/ 565 h 116161"/>
              <a:gd name="connsiteX4" fmla="*/ 1958 w 83495"/>
              <a:gd name="connsiteY4" fmla="*/ 114865 h 11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95" h="116161">
                <a:moveTo>
                  <a:pt x="1958" y="114865"/>
                </a:moveTo>
                <a:cubicBezTo>
                  <a:pt x="-7038" y="124919"/>
                  <a:pt x="17304" y="73590"/>
                  <a:pt x="27358" y="60890"/>
                </a:cubicBezTo>
                <a:cubicBezTo>
                  <a:pt x="37412" y="48190"/>
                  <a:pt x="53287" y="48719"/>
                  <a:pt x="62283" y="38665"/>
                </a:cubicBezTo>
                <a:cubicBezTo>
                  <a:pt x="71279" y="28611"/>
                  <a:pt x="89800" y="-4727"/>
                  <a:pt x="81333" y="565"/>
                </a:cubicBezTo>
                <a:cubicBezTo>
                  <a:pt x="72866" y="5857"/>
                  <a:pt x="10954" y="104811"/>
                  <a:pt x="1958" y="114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890E4D8B-6281-E4B0-BA70-CAC1EFD44683}"/>
              </a:ext>
            </a:extLst>
          </p:cNvPr>
          <p:cNvSpPr/>
          <p:nvPr/>
        </p:nvSpPr>
        <p:spPr>
          <a:xfrm>
            <a:off x="4879046" y="4962334"/>
            <a:ext cx="433991" cy="389160"/>
          </a:xfrm>
          <a:custGeom>
            <a:avLst/>
            <a:gdLst>
              <a:gd name="connsiteX0" fmla="*/ 4104 w 433991"/>
              <a:gd name="connsiteY0" fmla="*/ 387541 h 389160"/>
              <a:gd name="connsiteX1" fmla="*/ 420029 w 433991"/>
              <a:gd name="connsiteY1" fmla="*/ 124016 h 389160"/>
              <a:gd name="connsiteX2" fmla="*/ 340654 w 433991"/>
              <a:gd name="connsiteY2" fmla="*/ 165291 h 389160"/>
              <a:gd name="connsiteX3" fmla="*/ 391454 w 433991"/>
              <a:gd name="connsiteY3" fmla="*/ 191 h 389160"/>
              <a:gd name="connsiteX4" fmla="*/ 321604 w 433991"/>
              <a:gd name="connsiteY4" fmla="*/ 130366 h 389160"/>
              <a:gd name="connsiteX5" fmla="*/ 305729 w 433991"/>
              <a:gd name="connsiteY5" fmla="*/ 44641 h 389160"/>
              <a:gd name="connsiteX6" fmla="*/ 315254 w 433991"/>
              <a:gd name="connsiteY6" fmla="*/ 158941 h 389160"/>
              <a:gd name="connsiteX7" fmla="*/ 213654 w 433991"/>
              <a:gd name="connsiteY7" fmla="*/ 231966 h 389160"/>
              <a:gd name="connsiteX8" fmla="*/ 4104 w 433991"/>
              <a:gd name="connsiteY8" fmla="*/ 387541 h 38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991" h="389160">
                <a:moveTo>
                  <a:pt x="4104" y="387541"/>
                </a:moveTo>
                <a:cubicBezTo>
                  <a:pt x="38500" y="369549"/>
                  <a:pt x="363937" y="161058"/>
                  <a:pt x="420029" y="124016"/>
                </a:cubicBezTo>
                <a:cubicBezTo>
                  <a:pt x="476121" y="86974"/>
                  <a:pt x="345416" y="185928"/>
                  <a:pt x="340654" y="165291"/>
                </a:cubicBezTo>
                <a:cubicBezTo>
                  <a:pt x="335892" y="144654"/>
                  <a:pt x="394629" y="6012"/>
                  <a:pt x="391454" y="191"/>
                </a:cubicBezTo>
                <a:cubicBezTo>
                  <a:pt x="388279" y="-5630"/>
                  <a:pt x="335891" y="122958"/>
                  <a:pt x="321604" y="130366"/>
                </a:cubicBezTo>
                <a:cubicBezTo>
                  <a:pt x="307317" y="137774"/>
                  <a:pt x="306787" y="39879"/>
                  <a:pt x="305729" y="44641"/>
                </a:cubicBezTo>
                <a:cubicBezTo>
                  <a:pt x="304671" y="49403"/>
                  <a:pt x="330600" y="127720"/>
                  <a:pt x="315254" y="158941"/>
                </a:cubicBezTo>
                <a:cubicBezTo>
                  <a:pt x="299908" y="190162"/>
                  <a:pt x="266041" y="195454"/>
                  <a:pt x="213654" y="231966"/>
                </a:cubicBezTo>
                <a:cubicBezTo>
                  <a:pt x="161267" y="268478"/>
                  <a:pt x="-30292" y="405533"/>
                  <a:pt x="4104" y="387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559A34D6-59F3-8291-F86B-EAD1E3A3AEFE}"/>
              </a:ext>
            </a:extLst>
          </p:cNvPr>
          <p:cNvSpPr/>
          <p:nvPr/>
        </p:nvSpPr>
        <p:spPr>
          <a:xfrm>
            <a:off x="4657261" y="5180050"/>
            <a:ext cx="372313" cy="462866"/>
          </a:xfrm>
          <a:custGeom>
            <a:avLst/>
            <a:gdLst>
              <a:gd name="connsiteX0" fmla="*/ 371939 w 372313"/>
              <a:gd name="connsiteY0" fmla="*/ 1550 h 462866"/>
              <a:gd name="connsiteX1" fmla="*/ 16339 w 372313"/>
              <a:gd name="connsiteY1" fmla="*/ 446050 h 462866"/>
              <a:gd name="connsiteX2" fmla="*/ 86189 w 372313"/>
              <a:gd name="connsiteY2" fmla="*/ 363500 h 462866"/>
              <a:gd name="connsiteX3" fmla="*/ 321139 w 372313"/>
              <a:gd name="connsiteY3" fmla="*/ 306350 h 462866"/>
              <a:gd name="connsiteX4" fmla="*/ 251289 w 372313"/>
              <a:gd name="connsiteY4" fmla="*/ 220625 h 462866"/>
              <a:gd name="connsiteX5" fmla="*/ 349714 w 372313"/>
              <a:gd name="connsiteY5" fmla="*/ 312700 h 462866"/>
              <a:gd name="connsiteX6" fmla="*/ 136989 w 372313"/>
              <a:gd name="connsiteY6" fmla="*/ 347625 h 462866"/>
              <a:gd name="connsiteX7" fmla="*/ 159214 w 372313"/>
              <a:gd name="connsiteY7" fmla="*/ 303175 h 462866"/>
              <a:gd name="connsiteX8" fmla="*/ 165564 w 372313"/>
              <a:gd name="connsiteY8" fmla="*/ 268250 h 462866"/>
              <a:gd name="connsiteX9" fmla="*/ 86189 w 372313"/>
              <a:gd name="connsiteY9" fmla="*/ 296825 h 462866"/>
              <a:gd name="connsiteX10" fmla="*/ 371939 w 372313"/>
              <a:gd name="connsiteY10" fmla="*/ 1550 h 46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2313" h="462866">
                <a:moveTo>
                  <a:pt x="371939" y="1550"/>
                </a:moveTo>
                <a:cubicBezTo>
                  <a:pt x="360297" y="26421"/>
                  <a:pt x="63964" y="385725"/>
                  <a:pt x="16339" y="446050"/>
                </a:cubicBezTo>
                <a:cubicBezTo>
                  <a:pt x="-31286" y="506375"/>
                  <a:pt x="35389" y="386783"/>
                  <a:pt x="86189" y="363500"/>
                </a:cubicBezTo>
                <a:cubicBezTo>
                  <a:pt x="136989" y="340217"/>
                  <a:pt x="293622" y="330162"/>
                  <a:pt x="321139" y="306350"/>
                </a:cubicBezTo>
                <a:cubicBezTo>
                  <a:pt x="348656" y="282538"/>
                  <a:pt x="246527" y="219567"/>
                  <a:pt x="251289" y="220625"/>
                </a:cubicBezTo>
                <a:cubicBezTo>
                  <a:pt x="256051" y="221683"/>
                  <a:pt x="368764" y="291534"/>
                  <a:pt x="349714" y="312700"/>
                </a:cubicBezTo>
                <a:cubicBezTo>
                  <a:pt x="330664" y="333866"/>
                  <a:pt x="168739" y="349213"/>
                  <a:pt x="136989" y="347625"/>
                </a:cubicBezTo>
                <a:cubicBezTo>
                  <a:pt x="105239" y="346037"/>
                  <a:pt x="154452" y="316404"/>
                  <a:pt x="159214" y="303175"/>
                </a:cubicBezTo>
                <a:cubicBezTo>
                  <a:pt x="163976" y="289946"/>
                  <a:pt x="177735" y="269308"/>
                  <a:pt x="165564" y="268250"/>
                </a:cubicBezTo>
                <a:cubicBezTo>
                  <a:pt x="153393" y="267192"/>
                  <a:pt x="52322" y="334925"/>
                  <a:pt x="86189" y="296825"/>
                </a:cubicBezTo>
                <a:cubicBezTo>
                  <a:pt x="120056" y="258725"/>
                  <a:pt x="383581" y="-23321"/>
                  <a:pt x="371939" y="1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C5A5362E-240B-01F6-1686-13082D7EA4EC}"/>
              </a:ext>
            </a:extLst>
          </p:cNvPr>
          <p:cNvSpPr/>
          <p:nvPr/>
        </p:nvSpPr>
        <p:spPr>
          <a:xfrm>
            <a:off x="4521130" y="5847551"/>
            <a:ext cx="54052" cy="440553"/>
          </a:xfrm>
          <a:custGeom>
            <a:avLst/>
            <a:gdLst>
              <a:gd name="connsiteX0" fmla="*/ 54045 w 54052"/>
              <a:gd name="connsiteY0" fmla="*/ 3974 h 440553"/>
              <a:gd name="connsiteX1" fmla="*/ 22295 w 54052"/>
              <a:gd name="connsiteY1" fmla="*/ 429424 h 440553"/>
              <a:gd name="connsiteX2" fmla="*/ 25470 w 54052"/>
              <a:gd name="connsiteY2" fmla="*/ 296074 h 440553"/>
              <a:gd name="connsiteX3" fmla="*/ 70 w 54052"/>
              <a:gd name="connsiteY3" fmla="*/ 76999 h 440553"/>
              <a:gd name="connsiteX4" fmla="*/ 19120 w 54052"/>
              <a:gd name="connsiteY4" fmla="*/ 207174 h 440553"/>
              <a:gd name="connsiteX5" fmla="*/ 54045 w 54052"/>
              <a:gd name="connsiteY5" fmla="*/ 3974 h 440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52" h="440553">
                <a:moveTo>
                  <a:pt x="54045" y="3974"/>
                </a:moveTo>
                <a:cubicBezTo>
                  <a:pt x="54574" y="41016"/>
                  <a:pt x="27057" y="380741"/>
                  <a:pt x="22295" y="429424"/>
                </a:cubicBezTo>
                <a:cubicBezTo>
                  <a:pt x="17532" y="478107"/>
                  <a:pt x="29174" y="354811"/>
                  <a:pt x="25470" y="296074"/>
                </a:cubicBezTo>
                <a:cubicBezTo>
                  <a:pt x="21766" y="237337"/>
                  <a:pt x="1128" y="91816"/>
                  <a:pt x="70" y="76999"/>
                </a:cubicBezTo>
                <a:cubicBezTo>
                  <a:pt x="-988" y="62182"/>
                  <a:pt x="10124" y="213524"/>
                  <a:pt x="19120" y="207174"/>
                </a:cubicBezTo>
                <a:cubicBezTo>
                  <a:pt x="28116" y="200824"/>
                  <a:pt x="53516" y="-33068"/>
                  <a:pt x="54045" y="3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BEED12BA-38B3-8EF6-7344-E92735848978}"/>
              </a:ext>
            </a:extLst>
          </p:cNvPr>
          <p:cNvSpPr/>
          <p:nvPr/>
        </p:nvSpPr>
        <p:spPr>
          <a:xfrm>
            <a:off x="4603177" y="6872749"/>
            <a:ext cx="143708" cy="178490"/>
          </a:xfrm>
          <a:custGeom>
            <a:avLst/>
            <a:gdLst>
              <a:gd name="connsiteX0" fmla="*/ 573 w 143708"/>
              <a:gd name="connsiteY0" fmla="*/ 1126 h 178490"/>
              <a:gd name="connsiteX1" fmla="*/ 140273 w 143708"/>
              <a:gd name="connsiteY1" fmla="*/ 175751 h 178490"/>
              <a:gd name="connsiteX2" fmla="*/ 92648 w 143708"/>
              <a:gd name="connsiteY2" fmla="*/ 102726 h 178490"/>
              <a:gd name="connsiteX3" fmla="*/ 573 w 143708"/>
              <a:gd name="connsiteY3" fmla="*/ 1126 h 17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708" h="178490">
                <a:moveTo>
                  <a:pt x="573" y="1126"/>
                </a:moveTo>
                <a:cubicBezTo>
                  <a:pt x="8510" y="13297"/>
                  <a:pt x="124927" y="158818"/>
                  <a:pt x="140273" y="175751"/>
                </a:cubicBezTo>
                <a:cubicBezTo>
                  <a:pt x="155619" y="192684"/>
                  <a:pt x="115931" y="126539"/>
                  <a:pt x="92648" y="102726"/>
                </a:cubicBezTo>
                <a:cubicBezTo>
                  <a:pt x="69365" y="78914"/>
                  <a:pt x="-7364" y="-11045"/>
                  <a:pt x="573" y="1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E6AC78D2-7294-138E-BD8B-06F63FA2D01C}"/>
              </a:ext>
            </a:extLst>
          </p:cNvPr>
          <p:cNvSpPr/>
          <p:nvPr/>
        </p:nvSpPr>
        <p:spPr>
          <a:xfrm>
            <a:off x="3607561" y="5639304"/>
            <a:ext cx="561041" cy="1404812"/>
          </a:xfrm>
          <a:custGeom>
            <a:avLst/>
            <a:gdLst>
              <a:gd name="connsiteX0" fmla="*/ 72264 w 561041"/>
              <a:gd name="connsiteY0" fmla="*/ 5846 h 1404812"/>
              <a:gd name="connsiteX1" fmla="*/ 11939 w 561041"/>
              <a:gd name="connsiteY1" fmla="*/ 377321 h 1404812"/>
              <a:gd name="connsiteX2" fmla="*/ 142114 w 561041"/>
              <a:gd name="connsiteY2" fmla="*/ 609096 h 1404812"/>
              <a:gd name="connsiteX3" fmla="*/ 151639 w 561041"/>
              <a:gd name="connsiteY3" fmla="*/ 536071 h 1404812"/>
              <a:gd name="connsiteX4" fmla="*/ 221489 w 561041"/>
              <a:gd name="connsiteY4" fmla="*/ 894846 h 1404812"/>
              <a:gd name="connsiteX5" fmla="*/ 246889 w 561041"/>
              <a:gd name="connsiteY5" fmla="*/ 1098046 h 1404812"/>
              <a:gd name="connsiteX6" fmla="*/ 250064 w 561041"/>
              <a:gd name="connsiteY6" fmla="*/ 1050421 h 1404812"/>
              <a:gd name="connsiteX7" fmla="*/ 269114 w 561041"/>
              <a:gd name="connsiteY7" fmla="*/ 1094871 h 1404812"/>
              <a:gd name="connsiteX8" fmla="*/ 554864 w 561041"/>
              <a:gd name="connsiteY8" fmla="*/ 1396496 h 1404812"/>
              <a:gd name="connsiteX9" fmla="*/ 472314 w 561041"/>
              <a:gd name="connsiteY9" fmla="*/ 1326646 h 1404812"/>
              <a:gd name="connsiteX10" fmla="*/ 167514 w 561041"/>
              <a:gd name="connsiteY10" fmla="*/ 1069471 h 1404812"/>
              <a:gd name="connsiteX11" fmla="*/ 151639 w 561041"/>
              <a:gd name="connsiteY11" fmla="*/ 1066296 h 1404812"/>
              <a:gd name="connsiteX12" fmla="*/ 288164 w 561041"/>
              <a:gd name="connsiteY12" fmla="*/ 1063121 h 1404812"/>
              <a:gd name="connsiteX13" fmla="*/ 167514 w 561041"/>
              <a:gd name="connsiteY13" fmla="*/ 567821 h 1404812"/>
              <a:gd name="connsiteX14" fmla="*/ 5589 w 561041"/>
              <a:gd name="connsiteY14" fmla="*/ 431296 h 1404812"/>
              <a:gd name="connsiteX15" fmla="*/ 40514 w 561041"/>
              <a:gd name="connsiteY15" fmla="*/ 167771 h 1404812"/>
              <a:gd name="connsiteX16" fmla="*/ 72264 w 561041"/>
              <a:gd name="connsiteY16" fmla="*/ 5846 h 140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1041" h="1404812">
                <a:moveTo>
                  <a:pt x="72264" y="5846"/>
                </a:moveTo>
                <a:cubicBezTo>
                  <a:pt x="67501" y="40771"/>
                  <a:pt x="297" y="276779"/>
                  <a:pt x="11939" y="377321"/>
                </a:cubicBezTo>
                <a:cubicBezTo>
                  <a:pt x="23581" y="477863"/>
                  <a:pt x="118831" y="582638"/>
                  <a:pt x="142114" y="609096"/>
                </a:cubicBezTo>
                <a:cubicBezTo>
                  <a:pt x="165397" y="635554"/>
                  <a:pt x="138410" y="488446"/>
                  <a:pt x="151639" y="536071"/>
                </a:cubicBezTo>
                <a:cubicBezTo>
                  <a:pt x="164868" y="583696"/>
                  <a:pt x="205614" y="801184"/>
                  <a:pt x="221489" y="894846"/>
                </a:cubicBezTo>
                <a:cubicBezTo>
                  <a:pt x="237364" y="988508"/>
                  <a:pt x="242127" y="1072117"/>
                  <a:pt x="246889" y="1098046"/>
                </a:cubicBezTo>
                <a:cubicBezTo>
                  <a:pt x="251651" y="1123975"/>
                  <a:pt x="246360" y="1050950"/>
                  <a:pt x="250064" y="1050421"/>
                </a:cubicBezTo>
                <a:cubicBezTo>
                  <a:pt x="253768" y="1049892"/>
                  <a:pt x="218314" y="1037192"/>
                  <a:pt x="269114" y="1094871"/>
                </a:cubicBezTo>
                <a:cubicBezTo>
                  <a:pt x="319914" y="1152550"/>
                  <a:pt x="520997" y="1357867"/>
                  <a:pt x="554864" y="1396496"/>
                </a:cubicBezTo>
                <a:cubicBezTo>
                  <a:pt x="588731" y="1435125"/>
                  <a:pt x="472314" y="1326646"/>
                  <a:pt x="472314" y="1326646"/>
                </a:cubicBezTo>
                <a:lnTo>
                  <a:pt x="167514" y="1069471"/>
                </a:lnTo>
                <a:cubicBezTo>
                  <a:pt x="114068" y="1026079"/>
                  <a:pt x="131531" y="1067354"/>
                  <a:pt x="151639" y="1066296"/>
                </a:cubicBezTo>
                <a:cubicBezTo>
                  <a:pt x="171747" y="1065238"/>
                  <a:pt x="285518" y="1146200"/>
                  <a:pt x="288164" y="1063121"/>
                </a:cubicBezTo>
                <a:cubicBezTo>
                  <a:pt x="290810" y="980042"/>
                  <a:pt x="214610" y="673125"/>
                  <a:pt x="167514" y="567821"/>
                </a:cubicBezTo>
                <a:cubicBezTo>
                  <a:pt x="120418" y="462517"/>
                  <a:pt x="26756" y="497971"/>
                  <a:pt x="5589" y="431296"/>
                </a:cubicBezTo>
                <a:cubicBezTo>
                  <a:pt x="-15578" y="364621"/>
                  <a:pt x="29401" y="234446"/>
                  <a:pt x="40514" y="167771"/>
                </a:cubicBezTo>
                <a:cubicBezTo>
                  <a:pt x="51626" y="101096"/>
                  <a:pt x="77027" y="-29079"/>
                  <a:pt x="72264" y="5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634EEA71-CFC9-20F1-6A20-D8A931822B2C}"/>
              </a:ext>
            </a:extLst>
          </p:cNvPr>
          <p:cNvSpPr/>
          <p:nvPr/>
        </p:nvSpPr>
        <p:spPr>
          <a:xfrm>
            <a:off x="3628438" y="5729410"/>
            <a:ext cx="388039" cy="1433428"/>
          </a:xfrm>
          <a:custGeom>
            <a:avLst/>
            <a:gdLst>
              <a:gd name="connsiteX0" fmla="*/ 38687 w 388039"/>
              <a:gd name="connsiteY0" fmla="*/ 33215 h 1433428"/>
              <a:gd name="connsiteX1" fmla="*/ 70437 w 388039"/>
              <a:gd name="connsiteY1" fmla="*/ 633290 h 1433428"/>
              <a:gd name="connsiteX2" fmla="*/ 194262 w 388039"/>
              <a:gd name="connsiteY2" fmla="*/ 1223840 h 1433428"/>
              <a:gd name="connsiteX3" fmla="*/ 159337 w 388039"/>
              <a:gd name="connsiteY3" fmla="*/ 1055565 h 1433428"/>
              <a:gd name="connsiteX4" fmla="*/ 387937 w 388039"/>
              <a:gd name="connsiteY4" fmla="*/ 1433390 h 1433428"/>
              <a:gd name="connsiteX5" fmla="*/ 127587 w 388039"/>
              <a:gd name="connsiteY5" fmla="*/ 1030165 h 1433428"/>
              <a:gd name="connsiteX6" fmla="*/ 3762 w 388039"/>
              <a:gd name="connsiteY6" fmla="*/ 449140 h 1433428"/>
              <a:gd name="connsiteX7" fmla="*/ 32337 w 388039"/>
              <a:gd name="connsiteY7" fmla="*/ 118940 h 1433428"/>
              <a:gd name="connsiteX8" fmla="*/ 38687 w 388039"/>
              <a:gd name="connsiteY8" fmla="*/ 33215 h 143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039" h="1433428">
                <a:moveTo>
                  <a:pt x="38687" y="33215"/>
                </a:moveTo>
                <a:cubicBezTo>
                  <a:pt x="45037" y="118940"/>
                  <a:pt x="44508" y="434853"/>
                  <a:pt x="70437" y="633290"/>
                </a:cubicBezTo>
                <a:cubicBezTo>
                  <a:pt x="96366" y="831728"/>
                  <a:pt x="179445" y="1153461"/>
                  <a:pt x="194262" y="1223840"/>
                </a:cubicBezTo>
                <a:cubicBezTo>
                  <a:pt x="209079" y="1294219"/>
                  <a:pt x="127058" y="1020640"/>
                  <a:pt x="159337" y="1055565"/>
                </a:cubicBezTo>
                <a:cubicBezTo>
                  <a:pt x="191616" y="1090490"/>
                  <a:pt x="393229" y="1437623"/>
                  <a:pt x="387937" y="1433390"/>
                </a:cubicBezTo>
                <a:cubicBezTo>
                  <a:pt x="382645" y="1429157"/>
                  <a:pt x="191616" y="1194207"/>
                  <a:pt x="127587" y="1030165"/>
                </a:cubicBezTo>
                <a:cubicBezTo>
                  <a:pt x="63558" y="866123"/>
                  <a:pt x="19637" y="601011"/>
                  <a:pt x="3762" y="449140"/>
                </a:cubicBezTo>
                <a:cubicBezTo>
                  <a:pt x="-12113" y="297269"/>
                  <a:pt x="27045" y="191436"/>
                  <a:pt x="32337" y="118940"/>
                </a:cubicBezTo>
                <a:cubicBezTo>
                  <a:pt x="37629" y="46444"/>
                  <a:pt x="32337" y="-52510"/>
                  <a:pt x="38687" y="33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0727DFE0-6759-9977-C410-9A8884D0722F}"/>
              </a:ext>
            </a:extLst>
          </p:cNvPr>
          <p:cNvSpPr/>
          <p:nvPr/>
        </p:nvSpPr>
        <p:spPr>
          <a:xfrm>
            <a:off x="3174330" y="5874728"/>
            <a:ext cx="124689" cy="1250983"/>
          </a:xfrm>
          <a:custGeom>
            <a:avLst/>
            <a:gdLst>
              <a:gd name="connsiteX0" fmla="*/ 124495 w 124689"/>
              <a:gd name="connsiteY0" fmla="*/ 30772 h 1250983"/>
              <a:gd name="connsiteX1" fmla="*/ 3845 w 124689"/>
              <a:gd name="connsiteY1" fmla="*/ 1205522 h 1250983"/>
              <a:gd name="connsiteX2" fmla="*/ 35595 w 124689"/>
              <a:gd name="connsiteY2" fmla="*/ 935647 h 1250983"/>
              <a:gd name="connsiteX3" fmla="*/ 92745 w 124689"/>
              <a:gd name="connsiteY3" fmla="*/ 237147 h 1250983"/>
              <a:gd name="connsiteX4" fmla="*/ 32420 w 124689"/>
              <a:gd name="connsiteY4" fmla="*/ 926122 h 1250983"/>
              <a:gd name="connsiteX5" fmla="*/ 32420 w 124689"/>
              <a:gd name="connsiteY5" fmla="*/ 389547 h 1250983"/>
              <a:gd name="connsiteX6" fmla="*/ 124495 w 124689"/>
              <a:gd name="connsiteY6" fmla="*/ 30772 h 1250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689" h="1250983">
                <a:moveTo>
                  <a:pt x="124495" y="30772"/>
                </a:moveTo>
                <a:cubicBezTo>
                  <a:pt x="119733" y="166768"/>
                  <a:pt x="18662" y="1054710"/>
                  <a:pt x="3845" y="1205522"/>
                </a:cubicBezTo>
                <a:cubicBezTo>
                  <a:pt x="-10972" y="1356334"/>
                  <a:pt x="20778" y="1097043"/>
                  <a:pt x="35595" y="935647"/>
                </a:cubicBezTo>
                <a:cubicBezTo>
                  <a:pt x="50412" y="774251"/>
                  <a:pt x="93274" y="238734"/>
                  <a:pt x="92745" y="237147"/>
                </a:cubicBezTo>
                <a:cubicBezTo>
                  <a:pt x="92216" y="235560"/>
                  <a:pt x="42474" y="900722"/>
                  <a:pt x="32420" y="926122"/>
                </a:cubicBezTo>
                <a:cubicBezTo>
                  <a:pt x="22366" y="951522"/>
                  <a:pt x="19720" y="534009"/>
                  <a:pt x="32420" y="389547"/>
                </a:cubicBezTo>
                <a:cubicBezTo>
                  <a:pt x="45120" y="245085"/>
                  <a:pt x="129257" y="-105224"/>
                  <a:pt x="124495" y="30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3AA69C23-4E92-050E-AA79-8FF8785167C9}"/>
              </a:ext>
            </a:extLst>
          </p:cNvPr>
          <p:cNvSpPr/>
          <p:nvPr/>
        </p:nvSpPr>
        <p:spPr>
          <a:xfrm>
            <a:off x="3076476" y="5758687"/>
            <a:ext cx="99067" cy="1129984"/>
          </a:xfrm>
          <a:custGeom>
            <a:avLst/>
            <a:gdLst>
              <a:gd name="connsiteX0" fmla="*/ 98524 w 99067"/>
              <a:gd name="connsiteY0" fmla="*/ 763 h 1129984"/>
              <a:gd name="connsiteX1" fmla="*/ 25499 w 99067"/>
              <a:gd name="connsiteY1" fmla="*/ 616713 h 1129984"/>
              <a:gd name="connsiteX2" fmla="*/ 66774 w 99067"/>
              <a:gd name="connsiteY2" fmla="*/ 1118363 h 1129984"/>
              <a:gd name="connsiteX3" fmla="*/ 41374 w 99067"/>
              <a:gd name="connsiteY3" fmla="*/ 905638 h 1129984"/>
              <a:gd name="connsiteX4" fmla="*/ 99 w 99067"/>
              <a:gd name="connsiteY4" fmla="*/ 197613 h 1129984"/>
              <a:gd name="connsiteX5" fmla="*/ 54074 w 99067"/>
              <a:gd name="connsiteY5" fmla="*/ 483363 h 1129984"/>
              <a:gd name="connsiteX6" fmla="*/ 98524 w 99067"/>
              <a:gd name="connsiteY6" fmla="*/ 763 h 112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67" h="1129984">
                <a:moveTo>
                  <a:pt x="98524" y="763"/>
                </a:moveTo>
                <a:cubicBezTo>
                  <a:pt x="93761" y="22988"/>
                  <a:pt x="30791" y="430446"/>
                  <a:pt x="25499" y="616713"/>
                </a:cubicBezTo>
                <a:cubicBezTo>
                  <a:pt x="20207" y="802980"/>
                  <a:pt x="64128" y="1070209"/>
                  <a:pt x="66774" y="1118363"/>
                </a:cubicBezTo>
                <a:cubicBezTo>
                  <a:pt x="69420" y="1166517"/>
                  <a:pt x="52487" y="1059096"/>
                  <a:pt x="41374" y="905638"/>
                </a:cubicBezTo>
                <a:cubicBezTo>
                  <a:pt x="30261" y="752180"/>
                  <a:pt x="-2018" y="267992"/>
                  <a:pt x="99" y="197613"/>
                </a:cubicBezTo>
                <a:cubicBezTo>
                  <a:pt x="2216" y="127234"/>
                  <a:pt x="32378" y="518288"/>
                  <a:pt x="54074" y="483363"/>
                </a:cubicBezTo>
                <a:cubicBezTo>
                  <a:pt x="75770" y="448438"/>
                  <a:pt x="103287" y="-21462"/>
                  <a:pt x="98524" y="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7F4A5EE0-B01D-5657-FEEE-A7233C63A101}"/>
              </a:ext>
            </a:extLst>
          </p:cNvPr>
          <p:cNvSpPr/>
          <p:nvPr/>
        </p:nvSpPr>
        <p:spPr>
          <a:xfrm>
            <a:off x="2892424" y="6602808"/>
            <a:ext cx="377828" cy="1269784"/>
          </a:xfrm>
          <a:custGeom>
            <a:avLst/>
            <a:gdLst>
              <a:gd name="connsiteX0" fmla="*/ 377826 w 377828"/>
              <a:gd name="connsiteY0" fmla="*/ 112317 h 1269784"/>
              <a:gd name="connsiteX1" fmla="*/ 241301 w 377828"/>
              <a:gd name="connsiteY1" fmla="*/ 677467 h 1269784"/>
              <a:gd name="connsiteX2" fmla="*/ 1 w 377828"/>
              <a:gd name="connsiteY2" fmla="*/ 1042592 h 1269784"/>
              <a:gd name="connsiteX3" fmla="*/ 238126 w 377828"/>
              <a:gd name="connsiteY3" fmla="*/ 718742 h 1269784"/>
              <a:gd name="connsiteX4" fmla="*/ 320676 w 377828"/>
              <a:gd name="connsiteY4" fmla="*/ 347267 h 1269784"/>
              <a:gd name="connsiteX5" fmla="*/ 200026 w 377828"/>
              <a:gd name="connsiteY5" fmla="*/ 829867 h 1269784"/>
              <a:gd name="connsiteX6" fmla="*/ 136526 w 377828"/>
              <a:gd name="connsiteY6" fmla="*/ 1268017 h 1269784"/>
              <a:gd name="connsiteX7" fmla="*/ 206376 w 377828"/>
              <a:gd name="connsiteY7" fmla="*/ 661592 h 1269784"/>
              <a:gd name="connsiteX8" fmla="*/ 292101 w 377828"/>
              <a:gd name="connsiteY8" fmla="*/ 1192 h 1269784"/>
              <a:gd name="connsiteX9" fmla="*/ 238126 w 377828"/>
              <a:gd name="connsiteY9" fmla="*/ 490142 h 1269784"/>
              <a:gd name="connsiteX10" fmla="*/ 377826 w 377828"/>
              <a:gd name="connsiteY10" fmla="*/ 112317 h 1269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7828" h="1269784">
                <a:moveTo>
                  <a:pt x="377826" y="112317"/>
                </a:moveTo>
                <a:cubicBezTo>
                  <a:pt x="378355" y="143538"/>
                  <a:pt x="304272" y="522421"/>
                  <a:pt x="241301" y="677467"/>
                </a:cubicBezTo>
                <a:cubicBezTo>
                  <a:pt x="178330" y="832513"/>
                  <a:pt x="530" y="1035713"/>
                  <a:pt x="1" y="1042592"/>
                </a:cubicBezTo>
                <a:cubicBezTo>
                  <a:pt x="-528" y="1049471"/>
                  <a:pt x="184680" y="834630"/>
                  <a:pt x="238126" y="718742"/>
                </a:cubicBezTo>
                <a:cubicBezTo>
                  <a:pt x="291572" y="602855"/>
                  <a:pt x="327026" y="328746"/>
                  <a:pt x="320676" y="347267"/>
                </a:cubicBezTo>
                <a:cubicBezTo>
                  <a:pt x="314326" y="365788"/>
                  <a:pt x="230718" y="676409"/>
                  <a:pt x="200026" y="829867"/>
                </a:cubicBezTo>
                <a:cubicBezTo>
                  <a:pt x="169334" y="983325"/>
                  <a:pt x="135468" y="1296063"/>
                  <a:pt x="136526" y="1268017"/>
                </a:cubicBezTo>
                <a:cubicBezTo>
                  <a:pt x="137584" y="1239971"/>
                  <a:pt x="180447" y="872729"/>
                  <a:pt x="206376" y="661592"/>
                </a:cubicBezTo>
                <a:cubicBezTo>
                  <a:pt x="232305" y="450455"/>
                  <a:pt x="286809" y="29767"/>
                  <a:pt x="292101" y="1192"/>
                </a:cubicBezTo>
                <a:cubicBezTo>
                  <a:pt x="297393" y="-27383"/>
                  <a:pt x="226484" y="466859"/>
                  <a:pt x="238126" y="490142"/>
                </a:cubicBezTo>
                <a:cubicBezTo>
                  <a:pt x="249768" y="513425"/>
                  <a:pt x="377297" y="81096"/>
                  <a:pt x="377826" y="112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4637AA14-F154-8F90-C162-9C46DD5A0AF0}"/>
              </a:ext>
            </a:extLst>
          </p:cNvPr>
          <p:cNvSpPr/>
          <p:nvPr/>
        </p:nvSpPr>
        <p:spPr>
          <a:xfrm>
            <a:off x="3082129" y="5899007"/>
            <a:ext cx="94798" cy="1155346"/>
          </a:xfrm>
          <a:custGeom>
            <a:avLst/>
            <a:gdLst>
              <a:gd name="connsiteX0" fmla="*/ 38896 w 94798"/>
              <a:gd name="connsiteY0" fmla="*/ 12843 h 1155346"/>
              <a:gd name="connsiteX1" fmla="*/ 86521 w 94798"/>
              <a:gd name="connsiteY1" fmla="*/ 1085993 h 1155346"/>
              <a:gd name="connsiteX2" fmla="*/ 86521 w 94798"/>
              <a:gd name="connsiteY2" fmla="*/ 971693 h 1155346"/>
              <a:gd name="connsiteX3" fmla="*/ 3971 w 94798"/>
              <a:gd name="connsiteY3" fmla="*/ 339868 h 1155346"/>
              <a:gd name="connsiteX4" fmla="*/ 16671 w 94798"/>
              <a:gd name="connsiteY4" fmla="*/ 482743 h 1155346"/>
              <a:gd name="connsiteX5" fmla="*/ 38896 w 94798"/>
              <a:gd name="connsiteY5" fmla="*/ 12843 h 115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798" h="1155346">
                <a:moveTo>
                  <a:pt x="38896" y="12843"/>
                </a:moveTo>
                <a:cubicBezTo>
                  <a:pt x="50538" y="113385"/>
                  <a:pt x="78584" y="926185"/>
                  <a:pt x="86521" y="1085993"/>
                </a:cubicBezTo>
                <a:cubicBezTo>
                  <a:pt x="94458" y="1245801"/>
                  <a:pt x="100279" y="1096047"/>
                  <a:pt x="86521" y="971693"/>
                </a:cubicBezTo>
                <a:cubicBezTo>
                  <a:pt x="72763" y="847339"/>
                  <a:pt x="15613" y="421360"/>
                  <a:pt x="3971" y="339868"/>
                </a:cubicBezTo>
                <a:cubicBezTo>
                  <a:pt x="-7671" y="258376"/>
                  <a:pt x="9263" y="531955"/>
                  <a:pt x="16671" y="482743"/>
                </a:cubicBezTo>
                <a:cubicBezTo>
                  <a:pt x="24079" y="433531"/>
                  <a:pt x="27254" y="-87699"/>
                  <a:pt x="38896" y="12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55DB4C25-357A-88DF-0AFF-227020563194}"/>
              </a:ext>
            </a:extLst>
          </p:cNvPr>
          <p:cNvSpPr/>
          <p:nvPr/>
        </p:nvSpPr>
        <p:spPr>
          <a:xfrm>
            <a:off x="2500571" y="5907948"/>
            <a:ext cx="694541" cy="1161104"/>
          </a:xfrm>
          <a:custGeom>
            <a:avLst/>
            <a:gdLst>
              <a:gd name="connsiteX0" fmla="*/ 664904 w 694541"/>
              <a:gd name="connsiteY0" fmla="*/ 29302 h 1161104"/>
              <a:gd name="connsiteX1" fmla="*/ 182304 w 694541"/>
              <a:gd name="connsiteY1" fmla="*/ 473802 h 1161104"/>
              <a:gd name="connsiteX2" fmla="*/ 302954 w 694541"/>
              <a:gd name="connsiteY2" fmla="*/ 356327 h 1161104"/>
              <a:gd name="connsiteX3" fmla="*/ 99754 w 694541"/>
              <a:gd name="connsiteY3" fmla="*/ 702402 h 1161104"/>
              <a:gd name="connsiteX4" fmla="*/ 169604 w 694541"/>
              <a:gd name="connsiteY4" fmla="*/ 654777 h 1161104"/>
              <a:gd name="connsiteX5" fmla="*/ 36254 w 694541"/>
              <a:gd name="connsiteY5" fmla="*/ 984977 h 1161104"/>
              <a:gd name="connsiteX6" fmla="*/ 106104 w 694541"/>
              <a:gd name="connsiteY6" fmla="*/ 899252 h 1161104"/>
              <a:gd name="connsiteX7" fmla="*/ 1329 w 694541"/>
              <a:gd name="connsiteY7" fmla="*/ 1159602 h 1161104"/>
              <a:gd name="connsiteX8" fmla="*/ 195004 w 694541"/>
              <a:gd name="connsiteY8" fmla="*/ 759552 h 1161104"/>
              <a:gd name="connsiteX9" fmla="*/ 477579 w 694541"/>
              <a:gd name="connsiteY9" fmla="*/ 248377 h 1161104"/>
              <a:gd name="connsiteX10" fmla="*/ 210879 w 694541"/>
              <a:gd name="connsiteY10" fmla="*/ 572227 h 1161104"/>
              <a:gd name="connsiteX11" fmla="*/ 591879 w 694541"/>
              <a:gd name="connsiteY11" fmla="*/ 99152 h 1161104"/>
              <a:gd name="connsiteX12" fmla="*/ 664904 w 694541"/>
              <a:gd name="connsiteY12" fmla="*/ 29302 h 116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4541" h="1161104">
                <a:moveTo>
                  <a:pt x="664904" y="29302"/>
                </a:moveTo>
                <a:lnTo>
                  <a:pt x="182304" y="473802"/>
                </a:lnTo>
                <a:cubicBezTo>
                  <a:pt x="121979" y="528306"/>
                  <a:pt x="316712" y="318227"/>
                  <a:pt x="302954" y="356327"/>
                </a:cubicBezTo>
                <a:cubicBezTo>
                  <a:pt x="289196" y="394427"/>
                  <a:pt x="121979" y="652660"/>
                  <a:pt x="99754" y="702402"/>
                </a:cubicBezTo>
                <a:cubicBezTo>
                  <a:pt x="77529" y="752144"/>
                  <a:pt x="180187" y="607681"/>
                  <a:pt x="169604" y="654777"/>
                </a:cubicBezTo>
                <a:cubicBezTo>
                  <a:pt x="159021" y="701873"/>
                  <a:pt x="46837" y="944231"/>
                  <a:pt x="36254" y="984977"/>
                </a:cubicBezTo>
                <a:cubicBezTo>
                  <a:pt x="25671" y="1025723"/>
                  <a:pt x="111925" y="870148"/>
                  <a:pt x="106104" y="899252"/>
                </a:cubicBezTo>
                <a:cubicBezTo>
                  <a:pt x="100283" y="928356"/>
                  <a:pt x="-13488" y="1182885"/>
                  <a:pt x="1329" y="1159602"/>
                </a:cubicBezTo>
                <a:cubicBezTo>
                  <a:pt x="16146" y="1136319"/>
                  <a:pt x="115629" y="911423"/>
                  <a:pt x="195004" y="759552"/>
                </a:cubicBezTo>
                <a:cubicBezTo>
                  <a:pt x="274379" y="607681"/>
                  <a:pt x="474933" y="279598"/>
                  <a:pt x="477579" y="248377"/>
                </a:cubicBezTo>
                <a:cubicBezTo>
                  <a:pt x="480225" y="217156"/>
                  <a:pt x="191829" y="597098"/>
                  <a:pt x="210879" y="572227"/>
                </a:cubicBezTo>
                <a:cubicBezTo>
                  <a:pt x="229929" y="547356"/>
                  <a:pt x="510917" y="187523"/>
                  <a:pt x="591879" y="99152"/>
                </a:cubicBezTo>
                <a:cubicBezTo>
                  <a:pt x="672841" y="10781"/>
                  <a:pt x="733166" y="-33140"/>
                  <a:pt x="664904" y="29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DB176F51-AD6D-8608-83B4-7196865EC913}"/>
              </a:ext>
            </a:extLst>
          </p:cNvPr>
          <p:cNvSpPr/>
          <p:nvPr/>
        </p:nvSpPr>
        <p:spPr>
          <a:xfrm>
            <a:off x="2565355" y="6675764"/>
            <a:ext cx="263036" cy="1470138"/>
          </a:xfrm>
          <a:custGeom>
            <a:avLst/>
            <a:gdLst>
              <a:gd name="connsiteX0" fmla="*/ 45 w 263036"/>
              <a:gd name="connsiteY0" fmla="*/ 23486 h 1470138"/>
              <a:gd name="connsiteX1" fmla="*/ 47670 w 263036"/>
              <a:gd name="connsiteY1" fmla="*/ 852161 h 1470138"/>
              <a:gd name="connsiteX2" fmla="*/ 50845 w 263036"/>
              <a:gd name="connsiteY2" fmla="*/ 858511 h 1470138"/>
              <a:gd name="connsiteX3" fmla="*/ 260395 w 263036"/>
              <a:gd name="connsiteY3" fmla="*/ 1458586 h 1470138"/>
              <a:gd name="connsiteX4" fmla="*/ 158795 w 263036"/>
              <a:gd name="connsiteY4" fmla="*/ 1191886 h 1470138"/>
              <a:gd name="connsiteX5" fmla="*/ 12745 w 263036"/>
              <a:gd name="connsiteY5" fmla="*/ 448936 h 1470138"/>
              <a:gd name="connsiteX6" fmla="*/ 69895 w 263036"/>
              <a:gd name="connsiteY6" fmla="*/ 99686 h 1470138"/>
              <a:gd name="connsiteX7" fmla="*/ 57195 w 263036"/>
              <a:gd name="connsiteY7" fmla="*/ 213986 h 1470138"/>
              <a:gd name="connsiteX8" fmla="*/ 45 w 263036"/>
              <a:gd name="connsiteY8" fmla="*/ 23486 h 147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036" h="1470138">
                <a:moveTo>
                  <a:pt x="45" y="23486"/>
                </a:moveTo>
                <a:cubicBezTo>
                  <a:pt x="-1542" y="129848"/>
                  <a:pt x="39203" y="712990"/>
                  <a:pt x="47670" y="852161"/>
                </a:cubicBezTo>
                <a:cubicBezTo>
                  <a:pt x="56137" y="991332"/>
                  <a:pt x="15391" y="757440"/>
                  <a:pt x="50845" y="858511"/>
                </a:cubicBezTo>
                <a:cubicBezTo>
                  <a:pt x="86299" y="959582"/>
                  <a:pt x="242403" y="1403024"/>
                  <a:pt x="260395" y="1458586"/>
                </a:cubicBezTo>
                <a:cubicBezTo>
                  <a:pt x="278387" y="1514148"/>
                  <a:pt x="200070" y="1360161"/>
                  <a:pt x="158795" y="1191886"/>
                </a:cubicBezTo>
                <a:cubicBezTo>
                  <a:pt x="117520" y="1023611"/>
                  <a:pt x="27562" y="630969"/>
                  <a:pt x="12745" y="448936"/>
                </a:cubicBezTo>
                <a:cubicBezTo>
                  <a:pt x="-2072" y="266903"/>
                  <a:pt x="62487" y="138844"/>
                  <a:pt x="69895" y="99686"/>
                </a:cubicBezTo>
                <a:cubicBezTo>
                  <a:pt x="77303" y="60528"/>
                  <a:pt x="68308" y="221924"/>
                  <a:pt x="57195" y="213986"/>
                </a:cubicBezTo>
                <a:cubicBezTo>
                  <a:pt x="46083" y="206049"/>
                  <a:pt x="1632" y="-82876"/>
                  <a:pt x="45" y="23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9B16CF6E-AE24-DAC4-9E3D-1220A7D1C697}"/>
              </a:ext>
            </a:extLst>
          </p:cNvPr>
          <p:cNvSpPr/>
          <p:nvPr/>
        </p:nvSpPr>
        <p:spPr>
          <a:xfrm>
            <a:off x="2797167" y="6640719"/>
            <a:ext cx="441998" cy="1490872"/>
          </a:xfrm>
          <a:custGeom>
            <a:avLst/>
            <a:gdLst>
              <a:gd name="connsiteX0" fmla="*/ 381008 w 441998"/>
              <a:gd name="connsiteY0" fmla="*/ 71231 h 1490872"/>
              <a:gd name="connsiteX1" fmla="*/ 111133 w 441998"/>
              <a:gd name="connsiteY1" fmla="*/ 1017381 h 1490872"/>
              <a:gd name="connsiteX2" fmla="*/ 180983 w 441998"/>
              <a:gd name="connsiteY2" fmla="*/ 661781 h 1490872"/>
              <a:gd name="connsiteX3" fmla="*/ 8 w 441998"/>
              <a:gd name="connsiteY3" fmla="*/ 1487281 h 1490872"/>
              <a:gd name="connsiteX4" fmla="*/ 174633 w 441998"/>
              <a:gd name="connsiteY4" fmla="*/ 931656 h 1490872"/>
              <a:gd name="connsiteX5" fmla="*/ 441333 w 441998"/>
              <a:gd name="connsiteY5" fmla="*/ 214106 h 1490872"/>
              <a:gd name="connsiteX6" fmla="*/ 254008 w 441998"/>
              <a:gd name="connsiteY6" fmla="*/ 582406 h 1490872"/>
              <a:gd name="connsiteX7" fmla="*/ 368308 w 441998"/>
              <a:gd name="connsiteY7" fmla="*/ 122031 h 1490872"/>
              <a:gd name="connsiteX8" fmla="*/ 381008 w 441998"/>
              <a:gd name="connsiteY8" fmla="*/ 71231 h 149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1998" h="1490872">
                <a:moveTo>
                  <a:pt x="381008" y="71231"/>
                </a:moveTo>
                <a:cubicBezTo>
                  <a:pt x="338146" y="220456"/>
                  <a:pt x="144470" y="918956"/>
                  <a:pt x="111133" y="1017381"/>
                </a:cubicBezTo>
                <a:cubicBezTo>
                  <a:pt x="77796" y="1115806"/>
                  <a:pt x="199504" y="583464"/>
                  <a:pt x="180983" y="661781"/>
                </a:cubicBezTo>
                <a:cubicBezTo>
                  <a:pt x="162462" y="740098"/>
                  <a:pt x="1066" y="1442302"/>
                  <a:pt x="8" y="1487281"/>
                </a:cubicBezTo>
                <a:cubicBezTo>
                  <a:pt x="-1050" y="1532260"/>
                  <a:pt x="101079" y="1143852"/>
                  <a:pt x="174633" y="931656"/>
                </a:cubicBezTo>
                <a:cubicBezTo>
                  <a:pt x="248187" y="719460"/>
                  <a:pt x="428104" y="272314"/>
                  <a:pt x="441333" y="214106"/>
                </a:cubicBezTo>
                <a:cubicBezTo>
                  <a:pt x="454562" y="155898"/>
                  <a:pt x="266179" y="597752"/>
                  <a:pt x="254008" y="582406"/>
                </a:cubicBezTo>
                <a:cubicBezTo>
                  <a:pt x="241837" y="567060"/>
                  <a:pt x="347671" y="202993"/>
                  <a:pt x="368308" y="122031"/>
                </a:cubicBezTo>
                <a:cubicBezTo>
                  <a:pt x="388945" y="41069"/>
                  <a:pt x="423870" y="-77994"/>
                  <a:pt x="381008" y="7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B483F4AA-65BD-4A9A-C485-DB8A6356804C}"/>
              </a:ext>
            </a:extLst>
          </p:cNvPr>
          <p:cNvSpPr/>
          <p:nvPr/>
        </p:nvSpPr>
        <p:spPr>
          <a:xfrm>
            <a:off x="1935688" y="6921495"/>
            <a:ext cx="1243339" cy="1567620"/>
          </a:xfrm>
          <a:custGeom>
            <a:avLst/>
            <a:gdLst>
              <a:gd name="connsiteX0" fmla="*/ 1242487 w 1243339"/>
              <a:gd name="connsiteY0" fmla="*/ 5 h 1567620"/>
              <a:gd name="connsiteX1" fmla="*/ 804337 w 1243339"/>
              <a:gd name="connsiteY1" fmla="*/ 317505 h 1567620"/>
              <a:gd name="connsiteX2" fmla="*/ 162987 w 1243339"/>
              <a:gd name="connsiteY2" fmla="*/ 768355 h 1567620"/>
              <a:gd name="connsiteX3" fmla="*/ 483662 w 1243339"/>
              <a:gd name="connsiteY3" fmla="*/ 584205 h 1567620"/>
              <a:gd name="connsiteX4" fmla="*/ 188387 w 1243339"/>
              <a:gd name="connsiteY4" fmla="*/ 831855 h 1567620"/>
              <a:gd name="connsiteX5" fmla="*/ 109012 w 1243339"/>
              <a:gd name="connsiteY5" fmla="*/ 1041405 h 1567620"/>
              <a:gd name="connsiteX6" fmla="*/ 4237 w 1243339"/>
              <a:gd name="connsiteY6" fmla="*/ 1562105 h 1567620"/>
              <a:gd name="connsiteX7" fmla="*/ 55037 w 1243339"/>
              <a:gd name="connsiteY7" fmla="*/ 1260480 h 1567620"/>
              <a:gd name="connsiteX8" fmla="*/ 359837 w 1243339"/>
              <a:gd name="connsiteY8" fmla="*/ 431805 h 1567620"/>
              <a:gd name="connsiteX9" fmla="*/ 397937 w 1243339"/>
              <a:gd name="connsiteY9" fmla="*/ 555630 h 1567620"/>
              <a:gd name="connsiteX10" fmla="*/ 931337 w 1243339"/>
              <a:gd name="connsiteY10" fmla="*/ 88905 h 1567620"/>
              <a:gd name="connsiteX11" fmla="*/ 664637 w 1243339"/>
              <a:gd name="connsiteY11" fmla="*/ 327030 h 1567620"/>
              <a:gd name="connsiteX12" fmla="*/ 1242487 w 1243339"/>
              <a:gd name="connsiteY12" fmla="*/ 5 h 156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43339" h="1567620">
                <a:moveTo>
                  <a:pt x="1242487" y="5"/>
                </a:moveTo>
                <a:cubicBezTo>
                  <a:pt x="1265770" y="-1583"/>
                  <a:pt x="804337" y="317505"/>
                  <a:pt x="804337" y="317505"/>
                </a:cubicBezTo>
                <a:cubicBezTo>
                  <a:pt x="624420" y="445563"/>
                  <a:pt x="216433" y="723905"/>
                  <a:pt x="162987" y="768355"/>
                </a:cubicBezTo>
                <a:cubicBezTo>
                  <a:pt x="109541" y="812805"/>
                  <a:pt x="479429" y="573622"/>
                  <a:pt x="483662" y="584205"/>
                </a:cubicBezTo>
                <a:cubicBezTo>
                  <a:pt x="487895" y="594788"/>
                  <a:pt x="250829" y="755655"/>
                  <a:pt x="188387" y="831855"/>
                </a:cubicBezTo>
                <a:cubicBezTo>
                  <a:pt x="125945" y="908055"/>
                  <a:pt x="139704" y="919697"/>
                  <a:pt x="109012" y="1041405"/>
                </a:cubicBezTo>
                <a:cubicBezTo>
                  <a:pt x="78320" y="1163113"/>
                  <a:pt x="13233" y="1525593"/>
                  <a:pt x="4237" y="1562105"/>
                </a:cubicBezTo>
                <a:cubicBezTo>
                  <a:pt x="-4759" y="1598617"/>
                  <a:pt x="-4230" y="1448863"/>
                  <a:pt x="55037" y="1260480"/>
                </a:cubicBezTo>
                <a:cubicBezTo>
                  <a:pt x="114304" y="1072097"/>
                  <a:pt x="302687" y="549280"/>
                  <a:pt x="359837" y="431805"/>
                </a:cubicBezTo>
                <a:cubicBezTo>
                  <a:pt x="416987" y="314330"/>
                  <a:pt x="302687" y="612780"/>
                  <a:pt x="397937" y="555630"/>
                </a:cubicBezTo>
                <a:cubicBezTo>
                  <a:pt x="493187" y="498480"/>
                  <a:pt x="886887" y="127005"/>
                  <a:pt x="931337" y="88905"/>
                </a:cubicBezTo>
                <a:cubicBezTo>
                  <a:pt x="975787" y="50805"/>
                  <a:pt x="611720" y="341318"/>
                  <a:pt x="664637" y="327030"/>
                </a:cubicBezTo>
                <a:cubicBezTo>
                  <a:pt x="717554" y="312743"/>
                  <a:pt x="1219204" y="1593"/>
                  <a:pt x="124248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670D382D-5FBD-BEF6-C07B-BEC4636F90BB}"/>
              </a:ext>
            </a:extLst>
          </p:cNvPr>
          <p:cNvSpPr/>
          <p:nvPr/>
        </p:nvSpPr>
        <p:spPr>
          <a:xfrm>
            <a:off x="2421811" y="6769555"/>
            <a:ext cx="761463" cy="587423"/>
          </a:xfrm>
          <a:custGeom>
            <a:avLst/>
            <a:gdLst>
              <a:gd name="connsiteX0" fmla="*/ 756364 w 761463"/>
              <a:gd name="connsiteY0" fmla="*/ 5895 h 587423"/>
              <a:gd name="connsiteX1" fmla="*/ 714 w 761463"/>
              <a:gd name="connsiteY1" fmla="*/ 586920 h 587423"/>
              <a:gd name="connsiteX2" fmla="*/ 613489 w 761463"/>
              <a:gd name="connsiteY2" fmla="*/ 110670 h 587423"/>
              <a:gd name="connsiteX3" fmla="*/ 346789 w 761463"/>
              <a:gd name="connsiteY3" fmla="*/ 275770 h 587423"/>
              <a:gd name="connsiteX4" fmla="*/ 756364 w 761463"/>
              <a:gd name="connsiteY4" fmla="*/ 5895 h 58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463" h="587423">
                <a:moveTo>
                  <a:pt x="756364" y="5895"/>
                </a:moveTo>
                <a:cubicBezTo>
                  <a:pt x="698685" y="57753"/>
                  <a:pt x="24526" y="569458"/>
                  <a:pt x="714" y="586920"/>
                </a:cubicBezTo>
                <a:cubicBezTo>
                  <a:pt x="-23098" y="604382"/>
                  <a:pt x="555810" y="162528"/>
                  <a:pt x="613489" y="110670"/>
                </a:cubicBezTo>
                <a:cubicBezTo>
                  <a:pt x="671168" y="58812"/>
                  <a:pt x="329856" y="290587"/>
                  <a:pt x="346789" y="275770"/>
                </a:cubicBezTo>
                <a:cubicBezTo>
                  <a:pt x="363722" y="260953"/>
                  <a:pt x="814043" y="-45963"/>
                  <a:pt x="756364" y="5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2CD6DC1C-256C-4257-EA48-451571106BA9}"/>
              </a:ext>
            </a:extLst>
          </p:cNvPr>
          <p:cNvSpPr/>
          <p:nvPr/>
        </p:nvSpPr>
        <p:spPr>
          <a:xfrm>
            <a:off x="1896714" y="7366059"/>
            <a:ext cx="370285" cy="1368268"/>
          </a:xfrm>
          <a:custGeom>
            <a:avLst/>
            <a:gdLst>
              <a:gd name="connsiteX0" fmla="*/ 370236 w 370285"/>
              <a:gd name="connsiteY0" fmla="*/ 3116 h 1368268"/>
              <a:gd name="connsiteX1" fmla="*/ 109886 w 370285"/>
              <a:gd name="connsiteY1" fmla="*/ 342841 h 1368268"/>
              <a:gd name="connsiteX2" fmla="*/ 5111 w 370285"/>
              <a:gd name="connsiteY2" fmla="*/ 834966 h 1368268"/>
              <a:gd name="connsiteX3" fmla="*/ 20986 w 370285"/>
              <a:gd name="connsiteY3" fmla="*/ 787341 h 1368268"/>
              <a:gd name="connsiteX4" fmla="*/ 62261 w 370285"/>
              <a:gd name="connsiteY4" fmla="*/ 1349316 h 1368268"/>
              <a:gd name="connsiteX5" fmla="*/ 20986 w 370285"/>
              <a:gd name="connsiteY5" fmla="*/ 1152466 h 1368268"/>
              <a:gd name="connsiteX6" fmla="*/ 46386 w 370285"/>
              <a:gd name="connsiteY6" fmla="*/ 349191 h 1368268"/>
              <a:gd name="connsiteX7" fmla="*/ 87661 w 370285"/>
              <a:gd name="connsiteY7" fmla="*/ 539691 h 1368268"/>
              <a:gd name="connsiteX8" fmla="*/ 370236 w 370285"/>
              <a:gd name="connsiteY8" fmla="*/ 3116 h 136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285" h="1368268">
                <a:moveTo>
                  <a:pt x="370236" y="3116"/>
                </a:moveTo>
                <a:cubicBezTo>
                  <a:pt x="373940" y="-29692"/>
                  <a:pt x="170740" y="204199"/>
                  <a:pt x="109886" y="342841"/>
                </a:cubicBezTo>
                <a:cubicBezTo>
                  <a:pt x="49032" y="481483"/>
                  <a:pt x="19928" y="760883"/>
                  <a:pt x="5111" y="834966"/>
                </a:cubicBezTo>
                <a:cubicBezTo>
                  <a:pt x="-9706" y="909049"/>
                  <a:pt x="11461" y="701616"/>
                  <a:pt x="20986" y="787341"/>
                </a:cubicBezTo>
                <a:cubicBezTo>
                  <a:pt x="30511" y="873066"/>
                  <a:pt x="62261" y="1288462"/>
                  <a:pt x="62261" y="1349316"/>
                </a:cubicBezTo>
                <a:cubicBezTo>
                  <a:pt x="62261" y="1410170"/>
                  <a:pt x="23632" y="1319153"/>
                  <a:pt x="20986" y="1152466"/>
                </a:cubicBezTo>
                <a:cubicBezTo>
                  <a:pt x="18340" y="985779"/>
                  <a:pt x="35274" y="451320"/>
                  <a:pt x="46386" y="349191"/>
                </a:cubicBezTo>
                <a:cubicBezTo>
                  <a:pt x="57498" y="247062"/>
                  <a:pt x="29453" y="597899"/>
                  <a:pt x="87661" y="539691"/>
                </a:cubicBezTo>
                <a:cubicBezTo>
                  <a:pt x="145869" y="481483"/>
                  <a:pt x="366532" y="35924"/>
                  <a:pt x="370236" y="3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C32DF2DE-FBF2-F343-CCDF-72468EB5373B}"/>
              </a:ext>
            </a:extLst>
          </p:cNvPr>
          <p:cNvSpPr/>
          <p:nvPr/>
        </p:nvSpPr>
        <p:spPr>
          <a:xfrm>
            <a:off x="4110042" y="2070772"/>
            <a:ext cx="1856502" cy="278230"/>
          </a:xfrm>
          <a:custGeom>
            <a:avLst/>
            <a:gdLst>
              <a:gd name="connsiteX0" fmla="*/ 4758 w 1856502"/>
              <a:gd name="connsiteY0" fmla="*/ 137407 h 278230"/>
              <a:gd name="connsiteX1" fmla="*/ 1415269 w 1856502"/>
              <a:gd name="connsiteY1" fmla="*/ 1219 h 278230"/>
              <a:gd name="connsiteX2" fmla="*/ 1794647 w 1856502"/>
              <a:gd name="connsiteY2" fmla="*/ 234683 h 278230"/>
              <a:gd name="connsiteX3" fmla="*/ 1532001 w 1856502"/>
              <a:gd name="connsiteY3" fmla="*/ 69313 h 278230"/>
              <a:gd name="connsiteX4" fmla="*/ 1853013 w 1856502"/>
              <a:gd name="connsiteY4" fmla="*/ 273594 h 278230"/>
              <a:gd name="connsiteX5" fmla="*/ 1279081 w 1856502"/>
              <a:gd name="connsiteY5" fmla="*/ 195773 h 278230"/>
              <a:gd name="connsiteX6" fmla="*/ 967796 w 1856502"/>
              <a:gd name="connsiteY6" fmla="*/ 10947 h 278230"/>
              <a:gd name="connsiteX7" fmla="*/ 4758 w 1856502"/>
              <a:gd name="connsiteY7" fmla="*/ 137407 h 27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6502" h="278230">
                <a:moveTo>
                  <a:pt x="4758" y="137407"/>
                </a:moveTo>
                <a:cubicBezTo>
                  <a:pt x="79337" y="135786"/>
                  <a:pt x="1116954" y="-14994"/>
                  <a:pt x="1415269" y="1219"/>
                </a:cubicBezTo>
                <a:cubicBezTo>
                  <a:pt x="1713584" y="17432"/>
                  <a:pt x="1775192" y="223334"/>
                  <a:pt x="1794647" y="234683"/>
                </a:cubicBezTo>
                <a:cubicBezTo>
                  <a:pt x="1814102" y="246032"/>
                  <a:pt x="1522273" y="62828"/>
                  <a:pt x="1532001" y="69313"/>
                </a:cubicBezTo>
                <a:cubicBezTo>
                  <a:pt x="1541729" y="75798"/>
                  <a:pt x="1895166" y="252517"/>
                  <a:pt x="1853013" y="273594"/>
                </a:cubicBezTo>
                <a:cubicBezTo>
                  <a:pt x="1810860" y="294671"/>
                  <a:pt x="1426617" y="239547"/>
                  <a:pt x="1279081" y="195773"/>
                </a:cubicBezTo>
                <a:cubicBezTo>
                  <a:pt x="1131545" y="151999"/>
                  <a:pt x="1181805" y="12568"/>
                  <a:pt x="967796" y="10947"/>
                </a:cubicBezTo>
                <a:cubicBezTo>
                  <a:pt x="753788" y="9326"/>
                  <a:pt x="-69821" y="139028"/>
                  <a:pt x="4758" y="137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244801D6-F54E-185C-EF78-094B548DE27C}"/>
              </a:ext>
            </a:extLst>
          </p:cNvPr>
          <p:cNvSpPr/>
          <p:nvPr/>
        </p:nvSpPr>
        <p:spPr>
          <a:xfrm>
            <a:off x="6495935" y="5656711"/>
            <a:ext cx="16759" cy="314883"/>
          </a:xfrm>
          <a:custGeom>
            <a:avLst/>
            <a:gdLst>
              <a:gd name="connsiteX0" fmla="*/ 15990 w 16759"/>
              <a:gd name="connsiteY0" fmla="*/ 4314 h 314883"/>
              <a:gd name="connsiteX1" fmla="*/ 12815 w 16759"/>
              <a:gd name="connsiteY1" fmla="*/ 312289 h 314883"/>
              <a:gd name="connsiteX2" fmla="*/ 115 w 16759"/>
              <a:gd name="connsiteY2" fmla="*/ 144014 h 314883"/>
              <a:gd name="connsiteX3" fmla="*/ 15990 w 16759"/>
              <a:gd name="connsiteY3" fmla="*/ 4314 h 31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59" h="314883">
                <a:moveTo>
                  <a:pt x="15990" y="4314"/>
                </a:moveTo>
                <a:cubicBezTo>
                  <a:pt x="18107" y="32360"/>
                  <a:pt x="15461" y="289006"/>
                  <a:pt x="12815" y="312289"/>
                </a:cubicBezTo>
                <a:cubicBezTo>
                  <a:pt x="10169" y="335572"/>
                  <a:pt x="1702" y="195872"/>
                  <a:pt x="115" y="144014"/>
                </a:cubicBezTo>
                <a:cubicBezTo>
                  <a:pt x="-1473" y="92156"/>
                  <a:pt x="13873" y="-23732"/>
                  <a:pt x="15990" y="4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0B2DC016-0873-DFA5-8AD2-985DAFD5C3AF}"/>
              </a:ext>
            </a:extLst>
          </p:cNvPr>
          <p:cNvSpPr/>
          <p:nvPr/>
        </p:nvSpPr>
        <p:spPr>
          <a:xfrm>
            <a:off x="6867270" y="5663427"/>
            <a:ext cx="579163" cy="853265"/>
          </a:xfrm>
          <a:custGeom>
            <a:avLst/>
            <a:gdLst>
              <a:gd name="connsiteX0" fmla="*/ 25655 w 579163"/>
              <a:gd name="connsiteY0" fmla="*/ 172223 h 853265"/>
              <a:gd name="connsiteX1" fmla="*/ 562230 w 579163"/>
              <a:gd name="connsiteY1" fmla="*/ 7123 h 853265"/>
              <a:gd name="connsiteX2" fmla="*/ 435230 w 579163"/>
              <a:gd name="connsiteY2" fmla="*/ 51573 h 853265"/>
              <a:gd name="connsiteX3" fmla="*/ 336805 w 579163"/>
              <a:gd name="connsiteY3" fmla="*/ 245248 h 853265"/>
              <a:gd name="connsiteX4" fmla="*/ 387605 w 579163"/>
              <a:gd name="connsiteY4" fmla="*/ 216673 h 853265"/>
              <a:gd name="connsiteX5" fmla="*/ 305055 w 579163"/>
              <a:gd name="connsiteY5" fmla="*/ 483373 h 853265"/>
              <a:gd name="connsiteX6" fmla="*/ 301880 w 579163"/>
              <a:gd name="connsiteY6" fmla="*/ 851673 h 853265"/>
              <a:gd name="connsiteX7" fmla="*/ 305055 w 579163"/>
              <a:gd name="connsiteY7" fmla="*/ 594498 h 853265"/>
              <a:gd name="connsiteX8" fmla="*/ 432055 w 579163"/>
              <a:gd name="connsiteY8" fmla="*/ 76973 h 853265"/>
              <a:gd name="connsiteX9" fmla="*/ 251080 w 579163"/>
              <a:gd name="connsiteY9" fmla="*/ 172223 h 853265"/>
              <a:gd name="connsiteX10" fmla="*/ 384430 w 579163"/>
              <a:gd name="connsiteY10" fmla="*/ 32523 h 853265"/>
              <a:gd name="connsiteX11" fmla="*/ 255 w 579163"/>
              <a:gd name="connsiteY11" fmla="*/ 118248 h 853265"/>
              <a:gd name="connsiteX12" fmla="*/ 320930 w 579163"/>
              <a:gd name="connsiteY12" fmla="*/ 115073 h 853265"/>
              <a:gd name="connsiteX13" fmla="*/ 25655 w 579163"/>
              <a:gd name="connsiteY13" fmla="*/ 172223 h 853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9163" h="853265">
                <a:moveTo>
                  <a:pt x="25655" y="172223"/>
                </a:moveTo>
                <a:cubicBezTo>
                  <a:pt x="65872" y="154231"/>
                  <a:pt x="493968" y="27231"/>
                  <a:pt x="562230" y="7123"/>
                </a:cubicBezTo>
                <a:cubicBezTo>
                  <a:pt x="630492" y="-12985"/>
                  <a:pt x="472801" y="11886"/>
                  <a:pt x="435230" y="51573"/>
                </a:cubicBezTo>
                <a:cubicBezTo>
                  <a:pt x="397659" y="91260"/>
                  <a:pt x="344742" y="217732"/>
                  <a:pt x="336805" y="245248"/>
                </a:cubicBezTo>
                <a:cubicBezTo>
                  <a:pt x="328868" y="272764"/>
                  <a:pt x="392897" y="176986"/>
                  <a:pt x="387605" y="216673"/>
                </a:cubicBezTo>
                <a:cubicBezTo>
                  <a:pt x="382313" y="256361"/>
                  <a:pt x="319343" y="377540"/>
                  <a:pt x="305055" y="483373"/>
                </a:cubicBezTo>
                <a:cubicBezTo>
                  <a:pt x="290768" y="589206"/>
                  <a:pt x="301880" y="833152"/>
                  <a:pt x="301880" y="851673"/>
                </a:cubicBezTo>
                <a:cubicBezTo>
                  <a:pt x="301880" y="870194"/>
                  <a:pt x="283359" y="723615"/>
                  <a:pt x="305055" y="594498"/>
                </a:cubicBezTo>
                <a:cubicBezTo>
                  <a:pt x="326751" y="465381"/>
                  <a:pt x="441051" y="147352"/>
                  <a:pt x="432055" y="76973"/>
                </a:cubicBezTo>
                <a:cubicBezTo>
                  <a:pt x="423059" y="6594"/>
                  <a:pt x="259018" y="179631"/>
                  <a:pt x="251080" y="172223"/>
                </a:cubicBezTo>
                <a:cubicBezTo>
                  <a:pt x="243143" y="164815"/>
                  <a:pt x="426234" y="41519"/>
                  <a:pt x="384430" y="32523"/>
                </a:cubicBezTo>
                <a:cubicBezTo>
                  <a:pt x="342626" y="23527"/>
                  <a:pt x="10838" y="104490"/>
                  <a:pt x="255" y="118248"/>
                </a:cubicBezTo>
                <a:cubicBezTo>
                  <a:pt x="-10328" y="132006"/>
                  <a:pt x="311934" y="104490"/>
                  <a:pt x="320930" y="115073"/>
                </a:cubicBezTo>
                <a:cubicBezTo>
                  <a:pt x="329926" y="125656"/>
                  <a:pt x="-14562" y="190215"/>
                  <a:pt x="25655" y="172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 285">
            <a:extLst>
              <a:ext uri="{FF2B5EF4-FFF2-40B4-BE49-F238E27FC236}">
                <a16:creationId xmlns:a16="http://schemas.microsoft.com/office/drawing/2014/main" id="{07C0E749-A9C5-A347-E33C-AF75A85E8CA6}"/>
              </a:ext>
            </a:extLst>
          </p:cNvPr>
          <p:cNvSpPr/>
          <p:nvPr/>
        </p:nvSpPr>
        <p:spPr>
          <a:xfrm>
            <a:off x="4966734" y="5326230"/>
            <a:ext cx="983397" cy="238547"/>
          </a:xfrm>
          <a:custGeom>
            <a:avLst/>
            <a:gdLst>
              <a:gd name="connsiteX0" fmla="*/ 16746 w 983397"/>
              <a:gd name="connsiteY0" fmla="*/ 189561 h 238547"/>
              <a:gd name="connsiteX1" fmla="*/ 196360 w 983397"/>
              <a:gd name="connsiteY1" fmla="*/ 166701 h 238547"/>
              <a:gd name="connsiteX2" fmla="*/ 408632 w 983397"/>
              <a:gd name="connsiteY2" fmla="*/ 192827 h 238547"/>
              <a:gd name="connsiteX3" fmla="*/ 287800 w 983397"/>
              <a:gd name="connsiteY3" fmla="*/ 202624 h 238547"/>
              <a:gd name="connsiteX4" fmla="*/ 549057 w 983397"/>
              <a:gd name="connsiteY4" fmla="*/ 225484 h 238547"/>
              <a:gd name="connsiteX5" fmla="*/ 447820 w 983397"/>
              <a:gd name="connsiteY5" fmla="*/ 225484 h 238547"/>
              <a:gd name="connsiteX6" fmla="*/ 774392 w 983397"/>
              <a:gd name="connsiteY6" fmla="*/ 232016 h 238547"/>
              <a:gd name="connsiteX7" fmla="*/ 983397 w 983397"/>
              <a:gd name="connsiteY7" fmla="*/ 238547 h 238547"/>
              <a:gd name="connsiteX8" fmla="*/ 581715 w 983397"/>
              <a:gd name="connsiteY8" fmla="*/ 228750 h 238547"/>
              <a:gd name="connsiteX9" fmla="*/ 281269 w 983397"/>
              <a:gd name="connsiteY9" fmla="*/ 173233 h 238547"/>
              <a:gd name="connsiteX10" fmla="*/ 417 w 983397"/>
              <a:gd name="connsiteY10" fmla="*/ 150 h 238547"/>
              <a:gd name="connsiteX11" fmla="*/ 212689 w 983397"/>
              <a:gd name="connsiteY11" fmla="*/ 143841 h 238547"/>
              <a:gd name="connsiteX12" fmla="*/ 16746 w 983397"/>
              <a:gd name="connsiteY12" fmla="*/ 189561 h 23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3397" h="238547">
                <a:moveTo>
                  <a:pt x="16746" y="189561"/>
                </a:moveTo>
                <a:cubicBezTo>
                  <a:pt x="14025" y="193371"/>
                  <a:pt x="131046" y="166157"/>
                  <a:pt x="196360" y="166701"/>
                </a:cubicBezTo>
                <a:cubicBezTo>
                  <a:pt x="261674" y="167245"/>
                  <a:pt x="393392" y="186840"/>
                  <a:pt x="408632" y="192827"/>
                </a:cubicBezTo>
                <a:cubicBezTo>
                  <a:pt x="423872" y="198814"/>
                  <a:pt x="264396" y="197181"/>
                  <a:pt x="287800" y="202624"/>
                </a:cubicBezTo>
                <a:cubicBezTo>
                  <a:pt x="311204" y="208067"/>
                  <a:pt x="522387" y="221674"/>
                  <a:pt x="549057" y="225484"/>
                </a:cubicBezTo>
                <a:cubicBezTo>
                  <a:pt x="575727" y="229294"/>
                  <a:pt x="447820" y="225484"/>
                  <a:pt x="447820" y="225484"/>
                </a:cubicBezTo>
                <a:lnTo>
                  <a:pt x="774392" y="232016"/>
                </a:lnTo>
                <a:lnTo>
                  <a:pt x="983397" y="238547"/>
                </a:lnTo>
                <a:cubicBezTo>
                  <a:pt x="951284" y="238003"/>
                  <a:pt x="698736" y="239636"/>
                  <a:pt x="581715" y="228750"/>
                </a:cubicBezTo>
                <a:cubicBezTo>
                  <a:pt x="464694" y="217864"/>
                  <a:pt x="378152" y="211333"/>
                  <a:pt x="281269" y="173233"/>
                </a:cubicBezTo>
                <a:cubicBezTo>
                  <a:pt x="184386" y="135133"/>
                  <a:pt x="11847" y="5049"/>
                  <a:pt x="417" y="150"/>
                </a:cubicBezTo>
                <a:cubicBezTo>
                  <a:pt x="-11013" y="-4749"/>
                  <a:pt x="215955" y="111728"/>
                  <a:pt x="212689" y="143841"/>
                </a:cubicBezTo>
                <a:cubicBezTo>
                  <a:pt x="209423" y="175954"/>
                  <a:pt x="19467" y="185751"/>
                  <a:pt x="16746" y="189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 286">
            <a:extLst>
              <a:ext uri="{FF2B5EF4-FFF2-40B4-BE49-F238E27FC236}">
                <a16:creationId xmlns:a16="http://schemas.microsoft.com/office/drawing/2014/main" id="{F59AB20B-1815-D4EF-2554-477173440521}"/>
              </a:ext>
            </a:extLst>
          </p:cNvPr>
          <p:cNvSpPr/>
          <p:nvPr/>
        </p:nvSpPr>
        <p:spPr>
          <a:xfrm>
            <a:off x="4787091" y="5533281"/>
            <a:ext cx="176932" cy="829099"/>
          </a:xfrm>
          <a:custGeom>
            <a:avLst/>
            <a:gdLst>
              <a:gd name="connsiteX0" fmla="*/ 176795 w 176932"/>
              <a:gd name="connsiteY0" fmla="*/ 8636 h 829099"/>
              <a:gd name="connsiteX1" fmla="*/ 118012 w 176932"/>
              <a:gd name="connsiteY1" fmla="*/ 792408 h 829099"/>
              <a:gd name="connsiteX2" fmla="*/ 140872 w 176932"/>
              <a:gd name="connsiteY2" fmla="*/ 632388 h 829099"/>
              <a:gd name="connsiteX3" fmla="*/ 446 w 176932"/>
              <a:gd name="connsiteY3" fmla="*/ 31496 h 829099"/>
              <a:gd name="connsiteX4" fmla="*/ 98418 w 176932"/>
              <a:gd name="connsiteY4" fmla="*/ 351536 h 829099"/>
              <a:gd name="connsiteX5" fmla="*/ 176795 w 176932"/>
              <a:gd name="connsiteY5" fmla="*/ 8636 h 82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932" h="829099">
                <a:moveTo>
                  <a:pt x="176795" y="8636"/>
                </a:moveTo>
                <a:cubicBezTo>
                  <a:pt x="180061" y="82115"/>
                  <a:pt x="123999" y="688449"/>
                  <a:pt x="118012" y="792408"/>
                </a:cubicBezTo>
                <a:cubicBezTo>
                  <a:pt x="112025" y="896367"/>
                  <a:pt x="160466" y="759207"/>
                  <a:pt x="140872" y="632388"/>
                </a:cubicBezTo>
                <a:cubicBezTo>
                  <a:pt x="121278" y="505569"/>
                  <a:pt x="7522" y="78305"/>
                  <a:pt x="446" y="31496"/>
                </a:cubicBezTo>
                <a:cubicBezTo>
                  <a:pt x="-6630" y="-15313"/>
                  <a:pt x="72292" y="348270"/>
                  <a:pt x="98418" y="351536"/>
                </a:cubicBezTo>
                <a:cubicBezTo>
                  <a:pt x="124544" y="354802"/>
                  <a:pt x="173529" y="-64843"/>
                  <a:pt x="176795" y="8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 287">
            <a:extLst>
              <a:ext uri="{FF2B5EF4-FFF2-40B4-BE49-F238E27FC236}">
                <a16:creationId xmlns:a16="http://schemas.microsoft.com/office/drawing/2014/main" id="{7D7BEE1B-402F-CA6D-75B7-8B674F122B1C}"/>
              </a:ext>
            </a:extLst>
          </p:cNvPr>
          <p:cNvSpPr/>
          <p:nvPr/>
        </p:nvSpPr>
        <p:spPr>
          <a:xfrm>
            <a:off x="5908898" y="5510074"/>
            <a:ext cx="113176" cy="688521"/>
          </a:xfrm>
          <a:custGeom>
            <a:avLst/>
            <a:gdLst>
              <a:gd name="connsiteX0" fmla="*/ 113079 w 113176"/>
              <a:gd name="connsiteY0" fmla="*/ 5717 h 688521"/>
              <a:gd name="connsiteX1" fmla="*/ 5311 w 113176"/>
              <a:gd name="connsiteY1" fmla="*/ 652329 h 688521"/>
              <a:gd name="connsiteX2" fmla="*/ 18373 w 113176"/>
              <a:gd name="connsiteY2" fmla="*/ 554357 h 688521"/>
              <a:gd name="connsiteX3" fmla="*/ 34702 w 113176"/>
              <a:gd name="connsiteY3" fmla="*/ 116752 h 688521"/>
              <a:gd name="connsiteX4" fmla="*/ 24905 w 113176"/>
              <a:gd name="connsiteY4" fmla="*/ 322492 h 688521"/>
              <a:gd name="connsiteX5" fmla="*/ 113079 w 113176"/>
              <a:gd name="connsiteY5" fmla="*/ 5717 h 68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76" h="688521">
                <a:moveTo>
                  <a:pt x="113079" y="5717"/>
                </a:moveTo>
                <a:cubicBezTo>
                  <a:pt x="109813" y="60690"/>
                  <a:pt x="21095" y="560889"/>
                  <a:pt x="5311" y="652329"/>
                </a:cubicBezTo>
                <a:cubicBezTo>
                  <a:pt x="-10473" y="743769"/>
                  <a:pt x="13474" y="643620"/>
                  <a:pt x="18373" y="554357"/>
                </a:cubicBezTo>
                <a:cubicBezTo>
                  <a:pt x="23271" y="465094"/>
                  <a:pt x="33613" y="155396"/>
                  <a:pt x="34702" y="116752"/>
                </a:cubicBezTo>
                <a:cubicBezTo>
                  <a:pt x="35791" y="78108"/>
                  <a:pt x="12931" y="335011"/>
                  <a:pt x="24905" y="322492"/>
                </a:cubicBezTo>
                <a:cubicBezTo>
                  <a:pt x="36879" y="309973"/>
                  <a:pt x="116345" y="-49256"/>
                  <a:pt x="113079" y="5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 288">
            <a:extLst>
              <a:ext uri="{FF2B5EF4-FFF2-40B4-BE49-F238E27FC236}">
                <a16:creationId xmlns:a16="http://schemas.microsoft.com/office/drawing/2014/main" id="{D3AE8C4C-3EDD-88B6-B664-DAB7E6243C4C}"/>
              </a:ext>
            </a:extLst>
          </p:cNvPr>
          <p:cNvSpPr/>
          <p:nvPr/>
        </p:nvSpPr>
        <p:spPr>
          <a:xfrm>
            <a:off x="5394428" y="5365408"/>
            <a:ext cx="611235" cy="607652"/>
          </a:xfrm>
          <a:custGeom>
            <a:avLst/>
            <a:gdLst>
              <a:gd name="connsiteX0" fmla="*/ 611221 w 611235"/>
              <a:gd name="connsiteY0" fmla="*/ 161 h 607652"/>
              <a:gd name="connsiteX1" fmla="*/ 523046 w 611235"/>
              <a:gd name="connsiteY1" fmla="*/ 336529 h 607652"/>
              <a:gd name="connsiteX2" fmla="*/ 428341 w 611235"/>
              <a:gd name="connsiteY2" fmla="*/ 607583 h 607652"/>
              <a:gd name="connsiteX3" fmla="*/ 503452 w 611235"/>
              <a:gd name="connsiteY3" fmla="*/ 362655 h 607652"/>
              <a:gd name="connsiteX4" fmla="*/ 500186 w 611235"/>
              <a:gd name="connsiteY4" fmla="*/ 323466 h 607652"/>
              <a:gd name="connsiteX5" fmla="*/ 431606 w 611235"/>
              <a:gd name="connsiteY5" fmla="*/ 313669 h 607652"/>
              <a:gd name="connsiteX6" fmla="*/ 532 w 611235"/>
              <a:gd name="connsiteY6" fmla="*/ 323466 h 607652"/>
              <a:gd name="connsiteX7" fmla="*/ 529578 w 611235"/>
              <a:gd name="connsiteY7" fmla="*/ 297341 h 607652"/>
              <a:gd name="connsiteX8" fmla="*/ 513249 w 611235"/>
              <a:gd name="connsiteY8" fmla="*/ 245089 h 607652"/>
              <a:gd name="connsiteX9" fmla="*/ 516515 w 611235"/>
              <a:gd name="connsiteY9" fmla="*/ 290809 h 607652"/>
              <a:gd name="connsiteX10" fmla="*/ 611221 w 611235"/>
              <a:gd name="connsiteY10" fmla="*/ 161 h 60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1235" h="607652">
                <a:moveTo>
                  <a:pt x="611221" y="161"/>
                </a:moveTo>
                <a:cubicBezTo>
                  <a:pt x="612310" y="7781"/>
                  <a:pt x="553526" y="235292"/>
                  <a:pt x="523046" y="336529"/>
                </a:cubicBezTo>
                <a:cubicBezTo>
                  <a:pt x="492566" y="437766"/>
                  <a:pt x="431607" y="603229"/>
                  <a:pt x="428341" y="607583"/>
                </a:cubicBezTo>
                <a:cubicBezTo>
                  <a:pt x="425075" y="611937"/>
                  <a:pt x="491478" y="410008"/>
                  <a:pt x="503452" y="362655"/>
                </a:cubicBezTo>
                <a:cubicBezTo>
                  <a:pt x="515426" y="315302"/>
                  <a:pt x="512160" y="331630"/>
                  <a:pt x="500186" y="323466"/>
                </a:cubicBezTo>
                <a:cubicBezTo>
                  <a:pt x="488212" y="315302"/>
                  <a:pt x="514882" y="313669"/>
                  <a:pt x="431606" y="313669"/>
                </a:cubicBezTo>
                <a:cubicBezTo>
                  <a:pt x="348330" y="313669"/>
                  <a:pt x="-15797" y="326187"/>
                  <a:pt x="532" y="323466"/>
                </a:cubicBezTo>
                <a:cubicBezTo>
                  <a:pt x="16861" y="320745"/>
                  <a:pt x="444125" y="310404"/>
                  <a:pt x="529578" y="297341"/>
                </a:cubicBezTo>
                <a:cubicBezTo>
                  <a:pt x="615031" y="284278"/>
                  <a:pt x="515426" y="246178"/>
                  <a:pt x="513249" y="245089"/>
                </a:cubicBezTo>
                <a:cubicBezTo>
                  <a:pt x="511072" y="244000"/>
                  <a:pt x="500186" y="324555"/>
                  <a:pt x="516515" y="290809"/>
                </a:cubicBezTo>
                <a:cubicBezTo>
                  <a:pt x="532844" y="257063"/>
                  <a:pt x="610132" y="-7459"/>
                  <a:pt x="611221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>
            <a:extLst>
              <a:ext uri="{FF2B5EF4-FFF2-40B4-BE49-F238E27FC236}">
                <a16:creationId xmlns:a16="http://schemas.microsoft.com/office/drawing/2014/main" id="{26307ADF-C753-9989-F062-CC70934D1106}"/>
              </a:ext>
            </a:extLst>
          </p:cNvPr>
          <p:cNvSpPr/>
          <p:nvPr/>
        </p:nvSpPr>
        <p:spPr>
          <a:xfrm>
            <a:off x="6582887" y="5381019"/>
            <a:ext cx="445374" cy="282939"/>
          </a:xfrm>
          <a:custGeom>
            <a:avLst/>
            <a:gdLst>
              <a:gd name="connsiteX0" fmla="*/ 105296 w 445374"/>
              <a:gd name="connsiteY0" fmla="*/ 878 h 282939"/>
              <a:gd name="connsiteX1" fmla="*/ 33450 w 445374"/>
              <a:gd name="connsiteY1" fmla="*/ 164164 h 282939"/>
              <a:gd name="connsiteX2" fmla="*/ 59576 w 445374"/>
              <a:gd name="connsiteY2" fmla="*/ 226212 h 282939"/>
              <a:gd name="connsiteX3" fmla="*/ 66107 w 445374"/>
              <a:gd name="connsiteY3" fmla="*/ 219681 h 282939"/>
              <a:gd name="connsiteX4" fmla="*/ 226127 w 445374"/>
              <a:gd name="connsiteY4" fmla="*/ 265401 h 282939"/>
              <a:gd name="connsiteX5" fmla="*/ 167344 w 445374"/>
              <a:gd name="connsiteY5" fmla="*/ 281730 h 282939"/>
              <a:gd name="connsiteX6" fmla="*/ 444930 w 445374"/>
              <a:gd name="connsiteY6" fmla="*/ 281730 h 282939"/>
              <a:gd name="connsiteX7" fmla="*/ 226127 w 445374"/>
              <a:gd name="connsiteY7" fmla="*/ 281730 h 282939"/>
              <a:gd name="connsiteX8" fmla="*/ 793 w 445374"/>
              <a:gd name="connsiteY8" fmla="*/ 271932 h 282939"/>
              <a:gd name="connsiteX9" fmla="*/ 147750 w 445374"/>
              <a:gd name="connsiteY9" fmla="*/ 258870 h 282939"/>
              <a:gd name="connsiteX10" fmla="*/ 46513 w 445374"/>
              <a:gd name="connsiteY10" fmla="*/ 206618 h 282939"/>
              <a:gd name="connsiteX11" fmla="*/ 62842 w 445374"/>
              <a:gd name="connsiteY11" fmla="*/ 102115 h 282939"/>
              <a:gd name="connsiteX12" fmla="*/ 105296 w 445374"/>
              <a:gd name="connsiteY12" fmla="*/ 878 h 2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5374" h="282939">
                <a:moveTo>
                  <a:pt x="105296" y="878"/>
                </a:moveTo>
                <a:cubicBezTo>
                  <a:pt x="100397" y="11219"/>
                  <a:pt x="41070" y="126608"/>
                  <a:pt x="33450" y="164164"/>
                </a:cubicBezTo>
                <a:cubicBezTo>
                  <a:pt x="25830" y="201720"/>
                  <a:pt x="54133" y="216959"/>
                  <a:pt x="59576" y="226212"/>
                </a:cubicBezTo>
                <a:cubicBezTo>
                  <a:pt x="65019" y="235465"/>
                  <a:pt x="38348" y="213149"/>
                  <a:pt x="66107" y="219681"/>
                </a:cubicBezTo>
                <a:cubicBezTo>
                  <a:pt x="93866" y="226213"/>
                  <a:pt x="209254" y="255060"/>
                  <a:pt x="226127" y="265401"/>
                </a:cubicBezTo>
                <a:cubicBezTo>
                  <a:pt x="243000" y="275742"/>
                  <a:pt x="130877" y="279009"/>
                  <a:pt x="167344" y="281730"/>
                </a:cubicBezTo>
                <a:cubicBezTo>
                  <a:pt x="203811" y="284451"/>
                  <a:pt x="444930" y="281730"/>
                  <a:pt x="444930" y="281730"/>
                </a:cubicBezTo>
                <a:cubicBezTo>
                  <a:pt x="454727" y="281730"/>
                  <a:pt x="300150" y="283363"/>
                  <a:pt x="226127" y="281730"/>
                </a:cubicBezTo>
                <a:cubicBezTo>
                  <a:pt x="152104" y="280097"/>
                  <a:pt x="13856" y="275742"/>
                  <a:pt x="793" y="271932"/>
                </a:cubicBezTo>
                <a:cubicBezTo>
                  <a:pt x="-12270" y="268122"/>
                  <a:pt x="140130" y="269756"/>
                  <a:pt x="147750" y="258870"/>
                </a:cubicBezTo>
                <a:cubicBezTo>
                  <a:pt x="155370" y="247984"/>
                  <a:pt x="60664" y="232744"/>
                  <a:pt x="46513" y="206618"/>
                </a:cubicBezTo>
                <a:cubicBezTo>
                  <a:pt x="32362" y="180492"/>
                  <a:pt x="54678" y="129874"/>
                  <a:pt x="62842" y="102115"/>
                </a:cubicBezTo>
                <a:cubicBezTo>
                  <a:pt x="71006" y="74357"/>
                  <a:pt x="110195" y="-9463"/>
                  <a:pt x="105296" y="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>
            <a:extLst>
              <a:ext uri="{FF2B5EF4-FFF2-40B4-BE49-F238E27FC236}">
                <a16:creationId xmlns:a16="http://schemas.microsoft.com/office/drawing/2014/main" id="{51959CD2-4E1E-BA56-29DC-C78F0C52D6DE}"/>
              </a:ext>
            </a:extLst>
          </p:cNvPr>
          <p:cNvSpPr/>
          <p:nvPr/>
        </p:nvSpPr>
        <p:spPr>
          <a:xfrm>
            <a:off x="6543558" y="3742783"/>
            <a:ext cx="130292" cy="1401458"/>
          </a:xfrm>
          <a:custGeom>
            <a:avLst/>
            <a:gdLst>
              <a:gd name="connsiteX0" fmla="*/ 117 w 130292"/>
              <a:gd name="connsiteY0" fmla="*/ 13242 h 1401458"/>
              <a:gd name="connsiteX1" fmla="*/ 47742 w 130292"/>
              <a:gd name="connsiteY1" fmla="*/ 1286417 h 1401458"/>
              <a:gd name="connsiteX2" fmla="*/ 44567 w 130292"/>
              <a:gd name="connsiteY2" fmla="*/ 1137192 h 1401458"/>
              <a:gd name="connsiteX3" fmla="*/ 54092 w 130292"/>
              <a:gd name="connsiteY3" fmla="*/ 1400717 h 1401458"/>
              <a:gd name="connsiteX4" fmla="*/ 73142 w 130292"/>
              <a:gd name="connsiteY4" fmla="*/ 1038767 h 1401458"/>
              <a:gd name="connsiteX5" fmla="*/ 130292 w 130292"/>
              <a:gd name="connsiteY5" fmla="*/ 83092 h 1401458"/>
              <a:gd name="connsiteX6" fmla="*/ 73142 w 130292"/>
              <a:gd name="connsiteY6" fmla="*/ 1235617 h 1401458"/>
              <a:gd name="connsiteX7" fmla="*/ 54092 w 130292"/>
              <a:gd name="connsiteY7" fmla="*/ 229142 h 1401458"/>
              <a:gd name="connsiteX8" fmla="*/ 63617 w 130292"/>
              <a:gd name="connsiteY8" fmla="*/ 597442 h 1401458"/>
              <a:gd name="connsiteX9" fmla="*/ 117 w 130292"/>
              <a:gd name="connsiteY9" fmla="*/ 13242 h 140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292" h="1401458">
                <a:moveTo>
                  <a:pt x="117" y="13242"/>
                </a:moveTo>
                <a:cubicBezTo>
                  <a:pt x="-2529" y="128071"/>
                  <a:pt x="40334" y="1099092"/>
                  <a:pt x="47742" y="1286417"/>
                </a:cubicBezTo>
                <a:cubicBezTo>
                  <a:pt x="55150" y="1473742"/>
                  <a:pt x="43509" y="1118142"/>
                  <a:pt x="44567" y="1137192"/>
                </a:cubicBezTo>
                <a:cubicBezTo>
                  <a:pt x="45625" y="1156242"/>
                  <a:pt x="49329" y="1417121"/>
                  <a:pt x="54092" y="1400717"/>
                </a:cubicBezTo>
                <a:cubicBezTo>
                  <a:pt x="58855" y="1384313"/>
                  <a:pt x="60442" y="1258371"/>
                  <a:pt x="73142" y="1038767"/>
                </a:cubicBezTo>
                <a:cubicBezTo>
                  <a:pt x="85842" y="819163"/>
                  <a:pt x="130292" y="50284"/>
                  <a:pt x="130292" y="83092"/>
                </a:cubicBezTo>
                <a:cubicBezTo>
                  <a:pt x="130292" y="115900"/>
                  <a:pt x="85842" y="1211275"/>
                  <a:pt x="73142" y="1235617"/>
                </a:cubicBezTo>
                <a:cubicBezTo>
                  <a:pt x="60442" y="1259959"/>
                  <a:pt x="55679" y="335504"/>
                  <a:pt x="54092" y="229142"/>
                </a:cubicBezTo>
                <a:cubicBezTo>
                  <a:pt x="52505" y="122780"/>
                  <a:pt x="74729" y="627604"/>
                  <a:pt x="63617" y="597442"/>
                </a:cubicBezTo>
                <a:cubicBezTo>
                  <a:pt x="52505" y="567280"/>
                  <a:pt x="2763" y="-101587"/>
                  <a:pt x="117" y="13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 291">
            <a:extLst>
              <a:ext uri="{FF2B5EF4-FFF2-40B4-BE49-F238E27FC236}">
                <a16:creationId xmlns:a16="http://schemas.microsoft.com/office/drawing/2014/main" id="{60E32239-18B7-8775-D4C4-B27F5E0EDAA2}"/>
              </a:ext>
            </a:extLst>
          </p:cNvPr>
          <p:cNvSpPr/>
          <p:nvPr/>
        </p:nvSpPr>
        <p:spPr>
          <a:xfrm>
            <a:off x="6822035" y="4121534"/>
            <a:ext cx="142630" cy="1112532"/>
          </a:xfrm>
          <a:custGeom>
            <a:avLst/>
            <a:gdLst>
              <a:gd name="connsiteX0" fmla="*/ 89940 w 142630"/>
              <a:gd name="connsiteY0" fmla="*/ 18666 h 1112532"/>
              <a:gd name="connsiteX1" fmla="*/ 4215 w 142630"/>
              <a:gd name="connsiteY1" fmla="*/ 1075941 h 1112532"/>
              <a:gd name="connsiteX2" fmla="*/ 26440 w 142630"/>
              <a:gd name="connsiteY2" fmla="*/ 802891 h 1112532"/>
              <a:gd name="connsiteX3" fmla="*/ 140740 w 142630"/>
              <a:gd name="connsiteY3" fmla="*/ 152016 h 1112532"/>
              <a:gd name="connsiteX4" fmla="*/ 96290 w 142630"/>
              <a:gd name="connsiteY4" fmla="*/ 380616 h 1112532"/>
              <a:gd name="connsiteX5" fmla="*/ 89940 w 142630"/>
              <a:gd name="connsiteY5" fmla="*/ 18666 h 111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630" h="1112532">
                <a:moveTo>
                  <a:pt x="89940" y="18666"/>
                </a:moveTo>
                <a:cubicBezTo>
                  <a:pt x="74594" y="134553"/>
                  <a:pt x="14798" y="945237"/>
                  <a:pt x="4215" y="1075941"/>
                </a:cubicBezTo>
                <a:cubicBezTo>
                  <a:pt x="-6368" y="1206645"/>
                  <a:pt x="3686" y="956878"/>
                  <a:pt x="26440" y="802891"/>
                </a:cubicBezTo>
                <a:cubicBezTo>
                  <a:pt x="49194" y="648904"/>
                  <a:pt x="129098" y="222395"/>
                  <a:pt x="140740" y="152016"/>
                </a:cubicBezTo>
                <a:cubicBezTo>
                  <a:pt x="152382" y="81637"/>
                  <a:pt x="106873" y="397549"/>
                  <a:pt x="96290" y="380616"/>
                </a:cubicBezTo>
                <a:cubicBezTo>
                  <a:pt x="85707" y="363683"/>
                  <a:pt x="105286" y="-97221"/>
                  <a:pt x="89940" y="18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 292">
            <a:extLst>
              <a:ext uri="{FF2B5EF4-FFF2-40B4-BE49-F238E27FC236}">
                <a16:creationId xmlns:a16="http://schemas.microsoft.com/office/drawing/2014/main" id="{382F6BCE-2A1E-3DC0-09B9-B1C5C4552C76}"/>
              </a:ext>
            </a:extLst>
          </p:cNvPr>
          <p:cNvSpPr/>
          <p:nvPr/>
        </p:nvSpPr>
        <p:spPr>
          <a:xfrm>
            <a:off x="6891253" y="4223665"/>
            <a:ext cx="357547" cy="997837"/>
          </a:xfrm>
          <a:custGeom>
            <a:avLst/>
            <a:gdLst>
              <a:gd name="connsiteX0" fmla="*/ 198522 w 357547"/>
              <a:gd name="connsiteY0" fmla="*/ 30835 h 997837"/>
              <a:gd name="connsiteX1" fmla="*/ 8022 w 357547"/>
              <a:gd name="connsiteY1" fmla="*/ 929360 h 997837"/>
              <a:gd name="connsiteX2" fmla="*/ 77872 w 357547"/>
              <a:gd name="connsiteY2" fmla="*/ 805535 h 997837"/>
              <a:gd name="connsiteX3" fmla="*/ 11197 w 357547"/>
              <a:gd name="connsiteY3" fmla="*/ 976985 h 997837"/>
              <a:gd name="connsiteX4" fmla="*/ 357272 w 357547"/>
              <a:gd name="connsiteY4" fmla="*/ 237210 h 997837"/>
              <a:gd name="connsiteX5" fmla="*/ 71522 w 357547"/>
              <a:gd name="connsiteY5" fmla="*/ 811885 h 997837"/>
              <a:gd name="connsiteX6" fmla="*/ 192172 w 357547"/>
              <a:gd name="connsiteY6" fmla="*/ 262610 h 997837"/>
              <a:gd name="connsiteX7" fmla="*/ 198522 w 357547"/>
              <a:gd name="connsiteY7" fmla="*/ 30835 h 99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547" h="997837">
                <a:moveTo>
                  <a:pt x="198522" y="30835"/>
                </a:moveTo>
                <a:cubicBezTo>
                  <a:pt x="167830" y="141960"/>
                  <a:pt x="28130" y="800243"/>
                  <a:pt x="8022" y="929360"/>
                </a:cubicBezTo>
                <a:cubicBezTo>
                  <a:pt x="-12086" y="1058477"/>
                  <a:pt x="77343" y="797598"/>
                  <a:pt x="77872" y="805535"/>
                </a:cubicBezTo>
                <a:cubicBezTo>
                  <a:pt x="78401" y="813473"/>
                  <a:pt x="-35370" y="1071706"/>
                  <a:pt x="11197" y="976985"/>
                </a:cubicBezTo>
                <a:cubicBezTo>
                  <a:pt x="57764" y="882264"/>
                  <a:pt x="347218" y="264727"/>
                  <a:pt x="357272" y="237210"/>
                </a:cubicBezTo>
                <a:cubicBezTo>
                  <a:pt x="367326" y="209693"/>
                  <a:pt x="99039" y="807652"/>
                  <a:pt x="71522" y="811885"/>
                </a:cubicBezTo>
                <a:cubicBezTo>
                  <a:pt x="44005" y="816118"/>
                  <a:pt x="169947" y="390139"/>
                  <a:pt x="192172" y="262610"/>
                </a:cubicBezTo>
                <a:cubicBezTo>
                  <a:pt x="214397" y="135081"/>
                  <a:pt x="229214" y="-80290"/>
                  <a:pt x="198522" y="30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 293">
            <a:extLst>
              <a:ext uri="{FF2B5EF4-FFF2-40B4-BE49-F238E27FC236}">
                <a16:creationId xmlns:a16="http://schemas.microsoft.com/office/drawing/2014/main" id="{2BB0DB84-C7DB-8B95-09B1-9940E82AE2A1}"/>
              </a:ext>
            </a:extLst>
          </p:cNvPr>
          <p:cNvSpPr/>
          <p:nvPr/>
        </p:nvSpPr>
        <p:spPr>
          <a:xfrm>
            <a:off x="6739510" y="4847943"/>
            <a:ext cx="220712" cy="441907"/>
          </a:xfrm>
          <a:custGeom>
            <a:avLst/>
            <a:gdLst>
              <a:gd name="connsiteX0" fmla="*/ 143890 w 220712"/>
              <a:gd name="connsiteY0" fmla="*/ 282 h 441907"/>
              <a:gd name="connsiteX1" fmla="*/ 4190 w 220712"/>
              <a:gd name="connsiteY1" fmla="*/ 251107 h 441907"/>
              <a:gd name="connsiteX2" fmla="*/ 35940 w 220712"/>
              <a:gd name="connsiteY2" fmla="*/ 222532 h 441907"/>
              <a:gd name="connsiteX3" fmla="*/ 29590 w 220712"/>
              <a:gd name="connsiteY3" fmla="*/ 349532 h 441907"/>
              <a:gd name="connsiteX4" fmla="*/ 118490 w 220712"/>
              <a:gd name="connsiteY4" fmla="*/ 190782 h 441907"/>
              <a:gd name="connsiteX5" fmla="*/ 51815 w 220712"/>
              <a:gd name="connsiteY5" fmla="*/ 441607 h 441907"/>
              <a:gd name="connsiteX6" fmla="*/ 220090 w 220712"/>
              <a:gd name="connsiteY6" fmla="*/ 130457 h 441907"/>
              <a:gd name="connsiteX7" fmla="*/ 108965 w 220712"/>
              <a:gd name="connsiteY7" fmla="*/ 228882 h 441907"/>
              <a:gd name="connsiteX8" fmla="*/ 112140 w 220712"/>
              <a:gd name="connsiteY8" fmla="*/ 184432 h 441907"/>
              <a:gd name="connsiteX9" fmla="*/ 54990 w 220712"/>
              <a:gd name="connsiteY9" fmla="*/ 200307 h 441907"/>
              <a:gd name="connsiteX10" fmla="*/ 143890 w 220712"/>
              <a:gd name="connsiteY10" fmla="*/ 282 h 44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0712" h="441907">
                <a:moveTo>
                  <a:pt x="143890" y="282"/>
                </a:moveTo>
                <a:cubicBezTo>
                  <a:pt x="135423" y="8749"/>
                  <a:pt x="22182" y="214065"/>
                  <a:pt x="4190" y="251107"/>
                </a:cubicBezTo>
                <a:cubicBezTo>
                  <a:pt x="-13802" y="288149"/>
                  <a:pt x="31707" y="206128"/>
                  <a:pt x="35940" y="222532"/>
                </a:cubicBezTo>
                <a:cubicBezTo>
                  <a:pt x="40173" y="238936"/>
                  <a:pt x="15832" y="354824"/>
                  <a:pt x="29590" y="349532"/>
                </a:cubicBezTo>
                <a:cubicBezTo>
                  <a:pt x="43348" y="344240"/>
                  <a:pt x="114786" y="175436"/>
                  <a:pt x="118490" y="190782"/>
                </a:cubicBezTo>
                <a:cubicBezTo>
                  <a:pt x="122194" y="206128"/>
                  <a:pt x="34882" y="451661"/>
                  <a:pt x="51815" y="441607"/>
                </a:cubicBezTo>
                <a:cubicBezTo>
                  <a:pt x="68748" y="431553"/>
                  <a:pt x="210565" y="165911"/>
                  <a:pt x="220090" y="130457"/>
                </a:cubicBezTo>
                <a:cubicBezTo>
                  <a:pt x="229615" y="95003"/>
                  <a:pt x="126957" y="219886"/>
                  <a:pt x="108965" y="228882"/>
                </a:cubicBezTo>
                <a:cubicBezTo>
                  <a:pt x="90973" y="237878"/>
                  <a:pt x="121136" y="189194"/>
                  <a:pt x="112140" y="184432"/>
                </a:cubicBezTo>
                <a:cubicBezTo>
                  <a:pt x="103144" y="179670"/>
                  <a:pt x="51286" y="224120"/>
                  <a:pt x="54990" y="200307"/>
                </a:cubicBezTo>
                <a:cubicBezTo>
                  <a:pt x="58694" y="176495"/>
                  <a:pt x="152357" y="-8185"/>
                  <a:pt x="143890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フリーフォーム 294">
            <a:extLst>
              <a:ext uri="{FF2B5EF4-FFF2-40B4-BE49-F238E27FC236}">
                <a16:creationId xmlns:a16="http://schemas.microsoft.com/office/drawing/2014/main" id="{565D3F47-4F3D-0868-3C0E-86F91B37FFE8}"/>
              </a:ext>
            </a:extLst>
          </p:cNvPr>
          <p:cNvSpPr/>
          <p:nvPr/>
        </p:nvSpPr>
        <p:spPr>
          <a:xfrm>
            <a:off x="4531398" y="5927172"/>
            <a:ext cx="390706" cy="1383031"/>
          </a:xfrm>
          <a:custGeom>
            <a:avLst/>
            <a:gdLst>
              <a:gd name="connsiteX0" fmla="*/ 144511 w 390706"/>
              <a:gd name="connsiteY0" fmla="*/ 9501 h 1383031"/>
              <a:gd name="connsiteX1" fmla="*/ 175684 w 390706"/>
              <a:gd name="connsiteY1" fmla="*/ 581001 h 1383031"/>
              <a:gd name="connsiteX2" fmla="*/ 244957 w 390706"/>
              <a:gd name="connsiteY2" fmla="*/ 996637 h 1383031"/>
              <a:gd name="connsiteX3" fmla="*/ 231102 w 390706"/>
              <a:gd name="connsiteY3" fmla="*/ 910046 h 1383031"/>
              <a:gd name="connsiteX4" fmla="*/ 390429 w 390706"/>
              <a:gd name="connsiteY4" fmla="*/ 1377637 h 1383031"/>
              <a:gd name="connsiteX5" fmla="*/ 262275 w 390706"/>
              <a:gd name="connsiteY5" fmla="*/ 1110937 h 1383031"/>
              <a:gd name="connsiteX6" fmla="*/ 2502 w 390706"/>
              <a:gd name="connsiteY6" fmla="*/ 335083 h 1383031"/>
              <a:gd name="connsiteX7" fmla="*/ 123729 w 390706"/>
              <a:gd name="connsiteY7" fmla="*/ 750719 h 1383031"/>
              <a:gd name="connsiteX8" fmla="*/ 2502 w 390706"/>
              <a:gd name="connsiteY8" fmla="*/ 255419 h 1383031"/>
              <a:gd name="connsiteX9" fmla="*/ 113338 w 390706"/>
              <a:gd name="connsiteY9" fmla="*/ 799210 h 1383031"/>
              <a:gd name="connsiteX10" fmla="*/ 127193 w 390706"/>
              <a:gd name="connsiteY10" fmla="*/ 262346 h 1383031"/>
              <a:gd name="connsiteX11" fmla="*/ 144511 w 390706"/>
              <a:gd name="connsiteY11" fmla="*/ 9501 h 1383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0706" h="1383031">
                <a:moveTo>
                  <a:pt x="144511" y="9501"/>
                </a:moveTo>
                <a:cubicBezTo>
                  <a:pt x="152593" y="62610"/>
                  <a:pt x="158943" y="416478"/>
                  <a:pt x="175684" y="581001"/>
                </a:cubicBezTo>
                <a:cubicBezTo>
                  <a:pt x="192425" y="745524"/>
                  <a:pt x="235721" y="941796"/>
                  <a:pt x="244957" y="996637"/>
                </a:cubicBezTo>
                <a:cubicBezTo>
                  <a:pt x="254193" y="1051478"/>
                  <a:pt x="206857" y="846546"/>
                  <a:pt x="231102" y="910046"/>
                </a:cubicBezTo>
                <a:cubicBezTo>
                  <a:pt x="255347" y="973546"/>
                  <a:pt x="385233" y="1344155"/>
                  <a:pt x="390429" y="1377637"/>
                </a:cubicBezTo>
                <a:cubicBezTo>
                  <a:pt x="395625" y="1411119"/>
                  <a:pt x="326929" y="1284696"/>
                  <a:pt x="262275" y="1110937"/>
                </a:cubicBezTo>
                <a:cubicBezTo>
                  <a:pt x="197621" y="937178"/>
                  <a:pt x="25593" y="395119"/>
                  <a:pt x="2502" y="335083"/>
                </a:cubicBezTo>
                <a:cubicBezTo>
                  <a:pt x="-20589" y="275047"/>
                  <a:pt x="123729" y="763996"/>
                  <a:pt x="123729" y="750719"/>
                </a:cubicBezTo>
                <a:cubicBezTo>
                  <a:pt x="123729" y="737442"/>
                  <a:pt x="4234" y="247337"/>
                  <a:pt x="2502" y="255419"/>
                </a:cubicBezTo>
                <a:cubicBezTo>
                  <a:pt x="770" y="263501"/>
                  <a:pt x="92556" y="798056"/>
                  <a:pt x="113338" y="799210"/>
                </a:cubicBezTo>
                <a:cubicBezTo>
                  <a:pt x="134120" y="800364"/>
                  <a:pt x="124306" y="387037"/>
                  <a:pt x="127193" y="262346"/>
                </a:cubicBezTo>
                <a:cubicBezTo>
                  <a:pt x="130079" y="137655"/>
                  <a:pt x="136429" y="-43608"/>
                  <a:pt x="144511" y="9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フリーフォーム 295">
            <a:extLst>
              <a:ext uri="{FF2B5EF4-FFF2-40B4-BE49-F238E27FC236}">
                <a16:creationId xmlns:a16="http://schemas.microsoft.com/office/drawing/2014/main" id="{AA25BB89-D6B3-713D-9104-90E6E50E32B2}"/>
              </a:ext>
            </a:extLst>
          </p:cNvPr>
          <p:cNvSpPr/>
          <p:nvPr/>
        </p:nvSpPr>
        <p:spPr>
          <a:xfrm>
            <a:off x="4037955" y="5806992"/>
            <a:ext cx="325922" cy="1227516"/>
          </a:xfrm>
          <a:custGeom>
            <a:avLst/>
            <a:gdLst>
              <a:gd name="connsiteX0" fmla="*/ 4109 w 325922"/>
              <a:gd name="connsiteY0" fmla="*/ 8453 h 1227516"/>
              <a:gd name="connsiteX1" fmla="*/ 312372 w 325922"/>
              <a:gd name="connsiteY1" fmla="*/ 1168772 h 1227516"/>
              <a:gd name="connsiteX2" fmla="*/ 246563 w 325922"/>
              <a:gd name="connsiteY2" fmla="*/ 988663 h 1227516"/>
              <a:gd name="connsiteX3" fmla="*/ 24890 w 325922"/>
              <a:gd name="connsiteY3" fmla="*/ 403308 h 1227516"/>
              <a:gd name="connsiteX4" fmla="*/ 128800 w 325922"/>
              <a:gd name="connsiteY4" fmla="*/ 631908 h 1227516"/>
              <a:gd name="connsiteX5" fmla="*/ 4109 w 325922"/>
              <a:gd name="connsiteY5" fmla="*/ 8453 h 122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922" h="1227516">
                <a:moveTo>
                  <a:pt x="4109" y="8453"/>
                </a:moveTo>
                <a:cubicBezTo>
                  <a:pt x="34704" y="97930"/>
                  <a:pt x="271963" y="1005404"/>
                  <a:pt x="312372" y="1168772"/>
                </a:cubicBezTo>
                <a:cubicBezTo>
                  <a:pt x="352781" y="1332140"/>
                  <a:pt x="294477" y="1116240"/>
                  <a:pt x="246563" y="988663"/>
                </a:cubicBezTo>
                <a:cubicBezTo>
                  <a:pt x="198649" y="861086"/>
                  <a:pt x="44517" y="462767"/>
                  <a:pt x="24890" y="403308"/>
                </a:cubicBezTo>
                <a:cubicBezTo>
                  <a:pt x="5263" y="343849"/>
                  <a:pt x="133995" y="695985"/>
                  <a:pt x="128800" y="631908"/>
                </a:cubicBezTo>
                <a:cubicBezTo>
                  <a:pt x="123605" y="567831"/>
                  <a:pt x="-26486" y="-81024"/>
                  <a:pt x="4109" y="8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フリーフォーム 296">
            <a:extLst>
              <a:ext uri="{FF2B5EF4-FFF2-40B4-BE49-F238E27FC236}">
                <a16:creationId xmlns:a16="http://schemas.microsoft.com/office/drawing/2014/main" id="{20D5D248-5214-F0A2-B874-8FD7CE64EF10}"/>
              </a:ext>
            </a:extLst>
          </p:cNvPr>
          <p:cNvSpPr/>
          <p:nvPr/>
        </p:nvSpPr>
        <p:spPr>
          <a:xfrm>
            <a:off x="4453465" y="6828258"/>
            <a:ext cx="203273" cy="301139"/>
          </a:xfrm>
          <a:custGeom>
            <a:avLst/>
            <a:gdLst>
              <a:gd name="connsiteX0" fmla="*/ 771 w 203273"/>
              <a:gd name="connsiteY0" fmla="*/ 2033 h 301139"/>
              <a:gd name="connsiteX1" fmla="*/ 198199 w 203273"/>
              <a:gd name="connsiteY1" fmla="*/ 296442 h 301139"/>
              <a:gd name="connsiteX2" fmla="*/ 132390 w 203273"/>
              <a:gd name="connsiteY2" fmla="*/ 171751 h 301139"/>
              <a:gd name="connsiteX3" fmla="*/ 771 w 203273"/>
              <a:gd name="connsiteY3" fmla="*/ 2033 h 30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73" h="301139">
                <a:moveTo>
                  <a:pt x="771" y="2033"/>
                </a:moveTo>
                <a:cubicBezTo>
                  <a:pt x="11739" y="22815"/>
                  <a:pt x="176263" y="268156"/>
                  <a:pt x="198199" y="296442"/>
                </a:cubicBezTo>
                <a:cubicBezTo>
                  <a:pt x="220135" y="324728"/>
                  <a:pt x="165872" y="217933"/>
                  <a:pt x="132390" y="171751"/>
                </a:cubicBezTo>
                <a:cubicBezTo>
                  <a:pt x="98908" y="125569"/>
                  <a:pt x="-10197" y="-18749"/>
                  <a:pt x="771" y="2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フリーフォーム 297">
            <a:extLst>
              <a:ext uri="{FF2B5EF4-FFF2-40B4-BE49-F238E27FC236}">
                <a16:creationId xmlns:a16="http://schemas.microsoft.com/office/drawing/2014/main" id="{58E05256-F2EB-28FB-BFA8-F6955F067E36}"/>
              </a:ext>
            </a:extLst>
          </p:cNvPr>
          <p:cNvSpPr/>
          <p:nvPr/>
        </p:nvSpPr>
        <p:spPr>
          <a:xfrm>
            <a:off x="4873901" y="7411425"/>
            <a:ext cx="514753" cy="341660"/>
          </a:xfrm>
          <a:custGeom>
            <a:avLst/>
            <a:gdLst>
              <a:gd name="connsiteX0" fmla="*/ 2899 w 514753"/>
              <a:gd name="connsiteY0" fmla="*/ 757 h 341660"/>
              <a:gd name="connsiteX1" fmla="*/ 505126 w 514753"/>
              <a:gd name="connsiteY1" fmla="*/ 333266 h 341660"/>
              <a:gd name="connsiteX2" fmla="*/ 318090 w 514753"/>
              <a:gd name="connsiteY2" fmla="*/ 236284 h 341660"/>
              <a:gd name="connsiteX3" fmla="*/ 127590 w 514753"/>
              <a:gd name="connsiteY3" fmla="*/ 173939 h 341660"/>
              <a:gd name="connsiteX4" fmla="*/ 290381 w 514753"/>
              <a:gd name="connsiteY4" fmla="*/ 239748 h 341660"/>
              <a:gd name="connsiteX5" fmla="*/ 2899 w 514753"/>
              <a:gd name="connsiteY5" fmla="*/ 757 h 341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753" h="341660">
                <a:moveTo>
                  <a:pt x="2899" y="757"/>
                </a:moveTo>
                <a:cubicBezTo>
                  <a:pt x="38690" y="16343"/>
                  <a:pt x="452594" y="294012"/>
                  <a:pt x="505126" y="333266"/>
                </a:cubicBezTo>
                <a:cubicBezTo>
                  <a:pt x="557658" y="372520"/>
                  <a:pt x="381013" y="262838"/>
                  <a:pt x="318090" y="236284"/>
                </a:cubicBezTo>
                <a:cubicBezTo>
                  <a:pt x="255167" y="209730"/>
                  <a:pt x="132208" y="173362"/>
                  <a:pt x="127590" y="173939"/>
                </a:cubicBezTo>
                <a:cubicBezTo>
                  <a:pt x="122972" y="174516"/>
                  <a:pt x="306545" y="264571"/>
                  <a:pt x="290381" y="239748"/>
                </a:cubicBezTo>
                <a:cubicBezTo>
                  <a:pt x="274217" y="214925"/>
                  <a:pt x="-32892" y="-14829"/>
                  <a:pt x="2899" y="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フリーフォーム 298">
            <a:extLst>
              <a:ext uri="{FF2B5EF4-FFF2-40B4-BE49-F238E27FC236}">
                <a16:creationId xmlns:a16="http://schemas.microsoft.com/office/drawing/2014/main" id="{9DADCD84-4E4F-E177-EE19-344A77FA5A18}"/>
              </a:ext>
            </a:extLst>
          </p:cNvPr>
          <p:cNvSpPr/>
          <p:nvPr/>
        </p:nvSpPr>
        <p:spPr>
          <a:xfrm>
            <a:off x="5257305" y="2850958"/>
            <a:ext cx="525520" cy="2115055"/>
          </a:xfrm>
          <a:custGeom>
            <a:avLst/>
            <a:gdLst>
              <a:gd name="connsiteX0" fmla="*/ 497227 w 525520"/>
              <a:gd name="connsiteY0" fmla="*/ 84747 h 2115055"/>
              <a:gd name="connsiteX1" fmla="*/ 497227 w 525520"/>
              <a:gd name="connsiteY1" fmla="*/ 194750 h 2115055"/>
              <a:gd name="connsiteX2" fmla="*/ 222220 w 525520"/>
              <a:gd name="connsiteY2" fmla="*/ 1803544 h 2115055"/>
              <a:gd name="connsiteX3" fmla="*/ 256596 w 525520"/>
              <a:gd name="connsiteY3" fmla="*/ 1645415 h 2115055"/>
              <a:gd name="connsiteX4" fmla="*/ 2214 w 525520"/>
              <a:gd name="connsiteY4" fmla="*/ 2112928 h 2115055"/>
              <a:gd name="connsiteX5" fmla="*/ 153468 w 525520"/>
              <a:gd name="connsiteY5" fmla="*/ 1755418 h 2115055"/>
              <a:gd name="connsiteX6" fmla="*/ 497227 w 525520"/>
              <a:gd name="connsiteY6" fmla="*/ 449132 h 2115055"/>
              <a:gd name="connsiteX7" fmla="*/ 325348 w 525520"/>
              <a:gd name="connsiteY7" fmla="*/ 710389 h 2115055"/>
              <a:gd name="connsiteX8" fmla="*/ 497227 w 525520"/>
              <a:gd name="connsiteY8" fmla="*/ 84747 h 211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5520" h="2115055">
                <a:moveTo>
                  <a:pt x="497227" y="84747"/>
                </a:moveTo>
                <a:cubicBezTo>
                  <a:pt x="525874" y="-1193"/>
                  <a:pt x="543062" y="-91716"/>
                  <a:pt x="497227" y="194750"/>
                </a:cubicBezTo>
                <a:cubicBezTo>
                  <a:pt x="451392" y="481216"/>
                  <a:pt x="262325" y="1561767"/>
                  <a:pt x="222220" y="1803544"/>
                </a:cubicBezTo>
                <a:cubicBezTo>
                  <a:pt x="182115" y="2045321"/>
                  <a:pt x="293264" y="1593851"/>
                  <a:pt x="256596" y="1645415"/>
                </a:cubicBezTo>
                <a:cubicBezTo>
                  <a:pt x="219928" y="1696979"/>
                  <a:pt x="19402" y="2094594"/>
                  <a:pt x="2214" y="2112928"/>
                </a:cubicBezTo>
                <a:cubicBezTo>
                  <a:pt x="-14974" y="2131262"/>
                  <a:pt x="70966" y="2032717"/>
                  <a:pt x="153468" y="1755418"/>
                </a:cubicBezTo>
                <a:cubicBezTo>
                  <a:pt x="235970" y="1478119"/>
                  <a:pt x="468580" y="623304"/>
                  <a:pt x="497227" y="449132"/>
                </a:cubicBezTo>
                <a:cubicBezTo>
                  <a:pt x="525874" y="274961"/>
                  <a:pt x="326494" y="768828"/>
                  <a:pt x="325348" y="710389"/>
                </a:cubicBezTo>
                <a:cubicBezTo>
                  <a:pt x="324202" y="651950"/>
                  <a:pt x="468580" y="170687"/>
                  <a:pt x="497227" y="84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フリーフォーム 299">
            <a:extLst>
              <a:ext uri="{FF2B5EF4-FFF2-40B4-BE49-F238E27FC236}">
                <a16:creationId xmlns:a16="http://schemas.microsoft.com/office/drawing/2014/main" id="{3145B5B2-331A-6800-4A64-3D5D96557ED3}"/>
              </a:ext>
            </a:extLst>
          </p:cNvPr>
          <p:cNvSpPr/>
          <p:nvPr/>
        </p:nvSpPr>
        <p:spPr>
          <a:xfrm>
            <a:off x="5578744" y="2966050"/>
            <a:ext cx="486901" cy="2159485"/>
          </a:xfrm>
          <a:custGeom>
            <a:avLst/>
            <a:gdLst>
              <a:gd name="connsiteX0" fmla="*/ 485172 w 486901"/>
              <a:gd name="connsiteY0" fmla="*/ 10906 h 2159485"/>
              <a:gd name="connsiteX1" fmla="*/ 31409 w 486901"/>
              <a:gd name="connsiteY1" fmla="*/ 1406570 h 2159485"/>
              <a:gd name="connsiteX2" fmla="*/ 38285 w 486901"/>
              <a:gd name="connsiteY2" fmla="*/ 2142215 h 2159485"/>
              <a:gd name="connsiteX3" fmla="*/ 31409 w 486901"/>
              <a:gd name="connsiteY3" fmla="*/ 1846582 h 2159485"/>
              <a:gd name="connsiteX4" fmla="*/ 203289 w 486901"/>
              <a:gd name="connsiteY4" fmla="*/ 959682 h 2159485"/>
              <a:gd name="connsiteX5" fmla="*/ 65785 w 486901"/>
              <a:gd name="connsiteY5" fmla="*/ 1489072 h 2159485"/>
              <a:gd name="connsiteX6" fmla="*/ 265166 w 486901"/>
              <a:gd name="connsiteY6" fmla="*/ 437168 h 2159485"/>
              <a:gd name="connsiteX7" fmla="*/ 189539 w 486901"/>
              <a:gd name="connsiteY7" fmla="*/ 739676 h 2159485"/>
              <a:gd name="connsiteX8" fmla="*/ 485172 w 486901"/>
              <a:gd name="connsiteY8" fmla="*/ 10906 h 215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6901" h="2159485">
                <a:moveTo>
                  <a:pt x="485172" y="10906"/>
                </a:moveTo>
                <a:cubicBezTo>
                  <a:pt x="458817" y="122055"/>
                  <a:pt x="105890" y="1051352"/>
                  <a:pt x="31409" y="1406570"/>
                </a:cubicBezTo>
                <a:cubicBezTo>
                  <a:pt x="-43072" y="1761788"/>
                  <a:pt x="38285" y="2068880"/>
                  <a:pt x="38285" y="2142215"/>
                </a:cubicBezTo>
                <a:cubicBezTo>
                  <a:pt x="38285" y="2215550"/>
                  <a:pt x="3908" y="2043671"/>
                  <a:pt x="31409" y="1846582"/>
                </a:cubicBezTo>
                <a:cubicBezTo>
                  <a:pt x="58910" y="1649493"/>
                  <a:pt x="197560" y="1019267"/>
                  <a:pt x="203289" y="959682"/>
                </a:cubicBezTo>
                <a:cubicBezTo>
                  <a:pt x="209018" y="900097"/>
                  <a:pt x="55472" y="1576158"/>
                  <a:pt x="65785" y="1489072"/>
                </a:cubicBezTo>
                <a:cubicBezTo>
                  <a:pt x="76098" y="1401986"/>
                  <a:pt x="244540" y="562067"/>
                  <a:pt x="265166" y="437168"/>
                </a:cubicBezTo>
                <a:cubicBezTo>
                  <a:pt x="285792" y="312269"/>
                  <a:pt x="150580" y="806136"/>
                  <a:pt x="189539" y="739676"/>
                </a:cubicBezTo>
                <a:cubicBezTo>
                  <a:pt x="228498" y="673216"/>
                  <a:pt x="511527" y="-100243"/>
                  <a:pt x="485172" y="10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フリーフォーム 300">
            <a:extLst>
              <a:ext uri="{FF2B5EF4-FFF2-40B4-BE49-F238E27FC236}">
                <a16:creationId xmlns:a16="http://schemas.microsoft.com/office/drawing/2014/main" id="{369F2911-514B-2673-FAF6-888D196EA095}"/>
              </a:ext>
            </a:extLst>
          </p:cNvPr>
          <p:cNvSpPr/>
          <p:nvPr/>
        </p:nvSpPr>
        <p:spPr>
          <a:xfrm>
            <a:off x="5863260" y="2623710"/>
            <a:ext cx="367479" cy="2551957"/>
          </a:xfrm>
          <a:custGeom>
            <a:avLst/>
            <a:gdLst>
              <a:gd name="connsiteX0" fmla="*/ 365660 w 367479"/>
              <a:gd name="connsiteY0" fmla="*/ 2612 h 2551957"/>
              <a:gd name="connsiteX1" fmla="*/ 173155 w 367479"/>
              <a:gd name="connsiteY1" fmla="*/ 1157643 h 2551957"/>
              <a:gd name="connsiteX2" fmla="*/ 49402 w 367479"/>
              <a:gd name="connsiteY2" fmla="*/ 2085794 h 2551957"/>
              <a:gd name="connsiteX3" fmla="*/ 70027 w 367479"/>
              <a:gd name="connsiteY3" fmla="*/ 1742034 h 2551957"/>
              <a:gd name="connsiteX4" fmla="*/ 228157 w 367479"/>
              <a:gd name="connsiteY4" fmla="*/ 765758 h 2551957"/>
              <a:gd name="connsiteX5" fmla="*/ 15026 w 367479"/>
              <a:gd name="connsiteY5" fmla="*/ 2477679 h 2551957"/>
              <a:gd name="connsiteX6" fmla="*/ 28776 w 367479"/>
              <a:gd name="connsiteY6" fmla="*/ 2120170 h 2551957"/>
              <a:gd name="connsiteX7" fmla="*/ 118154 w 367479"/>
              <a:gd name="connsiteY7" fmla="*/ 1006389 h 2551957"/>
              <a:gd name="connsiteX8" fmla="*/ 49402 w 367479"/>
              <a:gd name="connsiteY8" fmla="*/ 1494528 h 2551957"/>
              <a:gd name="connsiteX9" fmla="*/ 365660 w 367479"/>
              <a:gd name="connsiteY9" fmla="*/ 2612 h 2551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7479" h="2551957">
                <a:moveTo>
                  <a:pt x="365660" y="2612"/>
                </a:moveTo>
                <a:cubicBezTo>
                  <a:pt x="386286" y="-53536"/>
                  <a:pt x="225865" y="810446"/>
                  <a:pt x="173155" y="1157643"/>
                </a:cubicBezTo>
                <a:cubicBezTo>
                  <a:pt x="120445" y="1504840"/>
                  <a:pt x="66590" y="1988396"/>
                  <a:pt x="49402" y="2085794"/>
                </a:cubicBezTo>
                <a:cubicBezTo>
                  <a:pt x="32214" y="2183192"/>
                  <a:pt x="40235" y="1962040"/>
                  <a:pt x="70027" y="1742034"/>
                </a:cubicBezTo>
                <a:cubicBezTo>
                  <a:pt x="99819" y="1522028"/>
                  <a:pt x="237324" y="643150"/>
                  <a:pt x="228157" y="765758"/>
                </a:cubicBezTo>
                <a:cubicBezTo>
                  <a:pt x="218990" y="888366"/>
                  <a:pt x="48256" y="2251944"/>
                  <a:pt x="15026" y="2477679"/>
                </a:cubicBezTo>
                <a:cubicBezTo>
                  <a:pt x="-18204" y="2703414"/>
                  <a:pt x="11588" y="2365385"/>
                  <a:pt x="28776" y="2120170"/>
                </a:cubicBezTo>
                <a:cubicBezTo>
                  <a:pt x="45964" y="1874955"/>
                  <a:pt x="114716" y="1110663"/>
                  <a:pt x="118154" y="1006389"/>
                </a:cubicBezTo>
                <a:cubicBezTo>
                  <a:pt x="121592" y="902115"/>
                  <a:pt x="4713" y="1666408"/>
                  <a:pt x="49402" y="1494528"/>
                </a:cubicBezTo>
                <a:cubicBezTo>
                  <a:pt x="94091" y="1322648"/>
                  <a:pt x="345034" y="58760"/>
                  <a:pt x="365660" y="2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フリーフォーム 301">
            <a:extLst>
              <a:ext uri="{FF2B5EF4-FFF2-40B4-BE49-F238E27FC236}">
                <a16:creationId xmlns:a16="http://schemas.microsoft.com/office/drawing/2014/main" id="{D3EB4417-D265-EFA8-A861-B7D529AB0BD1}"/>
              </a:ext>
            </a:extLst>
          </p:cNvPr>
          <p:cNvSpPr/>
          <p:nvPr/>
        </p:nvSpPr>
        <p:spPr>
          <a:xfrm>
            <a:off x="6111716" y="2674062"/>
            <a:ext cx="269149" cy="2664410"/>
          </a:xfrm>
          <a:custGeom>
            <a:avLst/>
            <a:gdLst>
              <a:gd name="connsiteX0" fmla="*/ 268458 w 269149"/>
              <a:gd name="connsiteY0" fmla="*/ 14136 h 2664410"/>
              <a:gd name="connsiteX1" fmla="*/ 34702 w 269149"/>
              <a:gd name="connsiteY1" fmla="*/ 1822311 h 2664410"/>
              <a:gd name="connsiteX2" fmla="*/ 14076 w 269149"/>
              <a:gd name="connsiteY2" fmla="*/ 2661084 h 2664410"/>
              <a:gd name="connsiteX3" fmla="*/ 326 w 269149"/>
              <a:gd name="connsiteY3" fmla="*/ 2056067 h 2664410"/>
              <a:gd name="connsiteX4" fmla="*/ 27827 w 269149"/>
              <a:gd name="connsiteY4" fmla="*/ 653529 h 2664410"/>
              <a:gd name="connsiteX5" fmla="*/ 103454 w 269149"/>
              <a:gd name="connsiteY5" fmla="*/ 962912 h 2664410"/>
              <a:gd name="connsiteX6" fmla="*/ 268458 w 269149"/>
              <a:gd name="connsiteY6" fmla="*/ 14136 h 266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149" h="2664410">
                <a:moveTo>
                  <a:pt x="268458" y="14136"/>
                </a:moveTo>
                <a:cubicBezTo>
                  <a:pt x="256999" y="157369"/>
                  <a:pt x="77099" y="1381153"/>
                  <a:pt x="34702" y="1822311"/>
                </a:cubicBezTo>
                <a:cubicBezTo>
                  <a:pt x="-7695" y="2263469"/>
                  <a:pt x="19805" y="2622125"/>
                  <a:pt x="14076" y="2661084"/>
                </a:cubicBezTo>
                <a:cubicBezTo>
                  <a:pt x="8347" y="2700043"/>
                  <a:pt x="-1966" y="2390659"/>
                  <a:pt x="326" y="2056067"/>
                </a:cubicBezTo>
                <a:cubicBezTo>
                  <a:pt x="2618" y="1721475"/>
                  <a:pt x="10639" y="835722"/>
                  <a:pt x="27827" y="653529"/>
                </a:cubicBezTo>
                <a:cubicBezTo>
                  <a:pt x="45015" y="471336"/>
                  <a:pt x="61057" y="1064894"/>
                  <a:pt x="103454" y="962912"/>
                </a:cubicBezTo>
                <a:cubicBezTo>
                  <a:pt x="145851" y="860930"/>
                  <a:pt x="279917" y="-129097"/>
                  <a:pt x="268458" y="14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フリーフォーム 302">
            <a:extLst>
              <a:ext uri="{FF2B5EF4-FFF2-40B4-BE49-F238E27FC236}">
                <a16:creationId xmlns:a16="http://schemas.microsoft.com/office/drawing/2014/main" id="{80D1D3B1-055D-4D08-F4DC-89B1920C808B}"/>
              </a:ext>
            </a:extLst>
          </p:cNvPr>
          <p:cNvSpPr/>
          <p:nvPr/>
        </p:nvSpPr>
        <p:spPr>
          <a:xfrm>
            <a:off x="4904831" y="2656788"/>
            <a:ext cx="1021429" cy="1819941"/>
          </a:xfrm>
          <a:custGeom>
            <a:avLst/>
            <a:gdLst>
              <a:gd name="connsiteX0" fmla="*/ 1014706 w 1021429"/>
              <a:gd name="connsiteY0" fmla="*/ 3910 h 1819941"/>
              <a:gd name="connsiteX1" fmla="*/ 430315 w 1021429"/>
              <a:gd name="connsiteY1" fmla="*/ 1152066 h 1819941"/>
              <a:gd name="connsiteX2" fmla="*/ 155307 w 1021429"/>
              <a:gd name="connsiteY2" fmla="*/ 1818959 h 1819941"/>
              <a:gd name="connsiteX3" fmla="*/ 402814 w 1021429"/>
              <a:gd name="connsiteY3" fmla="*/ 1289570 h 1819941"/>
              <a:gd name="connsiteX4" fmla="*/ 698447 w 1021429"/>
              <a:gd name="connsiteY4" fmla="*/ 808307 h 1819941"/>
              <a:gd name="connsiteX5" fmla="*/ 230934 w 1021429"/>
              <a:gd name="connsiteY5" fmla="*/ 1784583 h 1819941"/>
              <a:gd name="connsiteX6" fmla="*/ 670946 w 1021429"/>
              <a:gd name="connsiteY6" fmla="*/ 822057 h 1819941"/>
              <a:gd name="connsiteX7" fmla="*/ 4053 w 1021429"/>
              <a:gd name="connsiteY7" fmla="*/ 1578328 h 1819941"/>
              <a:gd name="connsiteX8" fmla="*/ 1014706 w 1021429"/>
              <a:gd name="connsiteY8" fmla="*/ 3910 h 181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1429" h="1819941">
                <a:moveTo>
                  <a:pt x="1014706" y="3910"/>
                </a:moveTo>
                <a:cubicBezTo>
                  <a:pt x="1085750" y="-67134"/>
                  <a:pt x="573548" y="849558"/>
                  <a:pt x="430315" y="1152066"/>
                </a:cubicBezTo>
                <a:cubicBezTo>
                  <a:pt x="287082" y="1454574"/>
                  <a:pt x="159890" y="1796042"/>
                  <a:pt x="155307" y="1818959"/>
                </a:cubicBezTo>
                <a:cubicBezTo>
                  <a:pt x="150723" y="1841876"/>
                  <a:pt x="312291" y="1458012"/>
                  <a:pt x="402814" y="1289570"/>
                </a:cubicBezTo>
                <a:cubicBezTo>
                  <a:pt x="493337" y="1121128"/>
                  <a:pt x="727094" y="725805"/>
                  <a:pt x="698447" y="808307"/>
                </a:cubicBezTo>
                <a:cubicBezTo>
                  <a:pt x="669800" y="890809"/>
                  <a:pt x="235517" y="1782291"/>
                  <a:pt x="230934" y="1784583"/>
                </a:cubicBezTo>
                <a:cubicBezTo>
                  <a:pt x="226351" y="1786875"/>
                  <a:pt x="708759" y="856433"/>
                  <a:pt x="670946" y="822057"/>
                </a:cubicBezTo>
                <a:cubicBezTo>
                  <a:pt x="633133" y="787681"/>
                  <a:pt x="-58970" y="1719269"/>
                  <a:pt x="4053" y="1578328"/>
                </a:cubicBezTo>
                <a:cubicBezTo>
                  <a:pt x="67076" y="1437387"/>
                  <a:pt x="943662" y="74954"/>
                  <a:pt x="1014706" y="3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4" name="フリーフォーム 303">
            <a:extLst>
              <a:ext uri="{FF2B5EF4-FFF2-40B4-BE49-F238E27FC236}">
                <a16:creationId xmlns:a16="http://schemas.microsoft.com/office/drawing/2014/main" id="{C2EE9537-8DAE-C48A-4AEA-7F262BD5307E}"/>
              </a:ext>
            </a:extLst>
          </p:cNvPr>
          <p:cNvSpPr/>
          <p:nvPr/>
        </p:nvSpPr>
        <p:spPr>
          <a:xfrm>
            <a:off x="7609809" y="4722666"/>
            <a:ext cx="135250" cy="1264832"/>
          </a:xfrm>
          <a:custGeom>
            <a:avLst/>
            <a:gdLst>
              <a:gd name="connsiteX0" fmla="*/ 127666 w 135250"/>
              <a:gd name="connsiteY0" fmla="*/ 14434 h 1264832"/>
              <a:gd name="connsiteX1" fmla="*/ 666 w 135250"/>
              <a:gd name="connsiteY1" fmla="*/ 1246334 h 1264832"/>
              <a:gd name="connsiteX2" fmla="*/ 80041 w 135250"/>
              <a:gd name="connsiteY2" fmla="*/ 728809 h 1264832"/>
              <a:gd name="connsiteX3" fmla="*/ 134016 w 135250"/>
              <a:gd name="connsiteY3" fmla="*/ 360509 h 1264832"/>
              <a:gd name="connsiteX4" fmla="*/ 118141 w 135250"/>
              <a:gd name="connsiteY4" fmla="*/ 557359 h 1264832"/>
              <a:gd name="connsiteX5" fmla="*/ 127666 w 135250"/>
              <a:gd name="connsiteY5" fmla="*/ 14434 h 126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50" h="1264832">
                <a:moveTo>
                  <a:pt x="127666" y="14434"/>
                </a:moveTo>
                <a:cubicBezTo>
                  <a:pt x="108087" y="129263"/>
                  <a:pt x="8603" y="1127272"/>
                  <a:pt x="666" y="1246334"/>
                </a:cubicBezTo>
                <a:cubicBezTo>
                  <a:pt x="-7271" y="1365396"/>
                  <a:pt x="57816" y="876446"/>
                  <a:pt x="80041" y="728809"/>
                </a:cubicBezTo>
                <a:cubicBezTo>
                  <a:pt x="102266" y="581172"/>
                  <a:pt x="127666" y="389084"/>
                  <a:pt x="134016" y="360509"/>
                </a:cubicBezTo>
                <a:cubicBezTo>
                  <a:pt x="140366" y="331934"/>
                  <a:pt x="120258" y="608688"/>
                  <a:pt x="118141" y="557359"/>
                </a:cubicBezTo>
                <a:cubicBezTo>
                  <a:pt x="116024" y="506030"/>
                  <a:pt x="147245" y="-100395"/>
                  <a:pt x="127666" y="14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5" name="フリーフォーム 304">
            <a:extLst>
              <a:ext uri="{FF2B5EF4-FFF2-40B4-BE49-F238E27FC236}">
                <a16:creationId xmlns:a16="http://schemas.microsoft.com/office/drawing/2014/main" id="{6FF5775A-25A5-9E35-957F-279E177AA893}"/>
              </a:ext>
            </a:extLst>
          </p:cNvPr>
          <p:cNvSpPr/>
          <p:nvPr/>
        </p:nvSpPr>
        <p:spPr>
          <a:xfrm>
            <a:off x="8146709" y="7394371"/>
            <a:ext cx="111698" cy="384610"/>
          </a:xfrm>
          <a:custGeom>
            <a:avLst/>
            <a:gdLst>
              <a:gd name="connsiteX0" fmla="*/ 111466 w 111698"/>
              <a:gd name="connsiteY0" fmla="*/ 3379 h 384610"/>
              <a:gd name="connsiteX1" fmla="*/ 51141 w 111698"/>
              <a:gd name="connsiteY1" fmla="*/ 279604 h 384610"/>
              <a:gd name="connsiteX2" fmla="*/ 47966 w 111698"/>
              <a:gd name="connsiteY2" fmla="*/ 384379 h 384610"/>
              <a:gd name="connsiteX3" fmla="*/ 38441 w 111698"/>
              <a:gd name="connsiteY3" fmla="*/ 301829 h 384610"/>
              <a:gd name="connsiteX4" fmla="*/ 341 w 111698"/>
              <a:gd name="connsiteY4" fmla="*/ 114504 h 384610"/>
              <a:gd name="connsiteX5" fmla="*/ 22566 w 111698"/>
              <a:gd name="connsiteY5" fmla="*/ 266904 h 384610"/>
              <a:gd name="connsiteX6" fmla="*/ 70191 w 111698"/>
              <a:gd name="connsiteY6" fmla="*/ 133554 h 384610"/>
              <a:gd name="connsiteX7" fmla="*/ 111466 w 111698"/>
              <a:gd name="connsiteY7" fmla="*/ 3379 h 38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698" h="384610">
                <a:moveTo>
                  <a:pt x="111466" y="3379"/>
                </a:moveTo>
                <a:cubicBezTo>
                  <a:pt x="108291" y="27721"/>
                  <a:pt x="61724" y="216104"/>
                  <a:pt x="51141" y="279604"/>
                </a:cubicBezTo>
                <a:cubicBezTo>
                  <a:pt x="40558" y="343104"/>
                  <a:pt x="50083" y="380675"/>
                  <a:pt x="47966" y="384379"/>
                </a:cubicBezTo>
                <a:cubicBezTo>
                  <a:pt x="45849" y="388083"/>
                  <a:pt x="46379" y="346808"/>
                  <a:pt x="38441" y="301829"/>
                </a:cubicBezTo>
                <a:cubicBezTo>
                  <a:pt x="30503" y="256850"/>
                  <a:pt x="2987" y="120325"/>
                  <a:pt x="341" y="114504"/>
                </a:cubicBezTo>
                <a:cubicBezTo>
                  <a:pt x="-2305" y="108683"/>
                  <a:pt x="10924" y="263729"/>
                  <a:pt x="22566" y="266904"/>
                </a:cubicBezTo>
                <a:cubicBezTo>
                  <a:pt x="34208" y="270079"/>
                  <a:pt x="55904" y="174300"/>
                  <a:pt x="70191" y="133554"/>
                </a:cubicBezTo>
                <a:cubicBezTo>
                  <a:pt x="84478" y="92808"/>
                  <a:pt x="114641" y="-20963"/>
                  <a:pt x="111466" y="3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フリーフォーム 305">
            <a:extLst>
              <a:ext uri="{FF2B5EF4-FFF2-40B4-BE49-F238E27FC236}">
                <a16:creationId xmlns:a16="http://schemas.microsoft.com/office/drawing/2014/main" id="{6C5B1413-006A-A6EC-492F-2F71C132A9D9}"/>
              </a:ext>
            </a:extLst>
          </p:cNvPr>
          <p:cNvSpPr/>
          <p:nvPr/>
        </p:nvSpPr>
        <p:spPr>
          <a:xfrm>
            <a:off x="8096239" y="7375361"/>
            <a:ext cx="187749" cy="413022"/>
          </a:xfrm>
          <a:custGeom>
            <a:avLst/>
            <a:gdLst>
              <a:gd name="connsiteX0" fmla="*/ 187336 w 187749"/>
              <a:gd name="connsiteY0" fmla="*/ 164 h 413022"/>
              <a:gd name="connsiteX1" fmla="*/ 73036 w 187749"/>
              <a:gd name="connsiteY1" fmla="*/ 114464 h 413022"/>
              <a:gd name="connsiteX2" fmla="*/ 22236 w 187749"/>
              <a:gd name="connsiteY2" fmla="*/ 241464 h 413022"/>
              <a:gd name="connsiteX3" fmla="*/ 25411 w 187749"/>
              <a:gd name="connsiteY3" fmla="*/ 225589 h 413022"/>
              <a:gd name="connsiteX4" fmla="*/ 11 w 187749"/>
              <a:gd name="connsiteY4" fmla="*/ 412914 h 413022"/>
              <a:gd name="connsiteX5" fmla="*/ 22236 w 187749"/>
              <a:gd name="connsiteY5" fmla="*/ 250989 h 413022"/>
              <a:gd name="connsiteX6" fmla="*/ 28586 w 187749"/>
              <a:gd name="connsiteY6" fmla="*/ 139864 h 413022"/>
              <a:gd name="connsiteX7" fmla="*/ 187336 w 187749"/>
              <a:gd name="connsiteY7" fmla="*/ 164 h 41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749" h="413022">
                <a:moveTo>
                  <a:pt x="187336" y="164"/>
                </a:moveTo>
                <a:cubicBezTo>
                  <a:pt x="194744" y="-4069"/>
                  <a:pt x="100553" y="74247"/>
                  <a:pt x="73036" y="114464"/>
                </a:cubicBezTo>
                <a:cubicBezTo>
                  <a:pt x="45519" y="154681"/>
                  <a:pt x="22236" y="241464"/>
                  <a:pt x="22236" y="241464"/>
                </a:cubicBezTo>
                <a:cubicBezTo>
                  <a:pt x="14299" y="259985"/>
                  <a:pt x="29115" y="197014"/>
                  <a:pt x="25411" y="225589"/>
                </a:cubicBezTo>
                <a:cubicBezTo>
                  <a:pt x="21707" y="254164"/>
                  <a:pt x="540" y="408681"/>
                  <a:pt x="11" y="412914"/>
                </a:cubicBezTo>
                <a:cubicBezTo>
                  <a:pt x="-518" y="417147"/>
                  <a:pt x="17474" y="296497"/>
                  <a:pt x="22236" y="250989"/>
                </a:cubicBezTo>
                <a:cubicBezTo>
                  <a:pt x="26998" y="205481"/>
                  <a:pt x="3186" y="177435"/>
                  <a:pt x="28586" y="139864"/>
                </a:cubicBezTo>
                <a:cubicBezTo>
                  <a:pt x="53986" y="102293"/>
                  <a:pt x="179928" y="4397"/>
                  <a:pt x="187336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7" name="フリーフォーム 306">
            <a:extLst>
              <a:ext uri="{FF2B5EF4-FFF2-40B4-BE49-F238E27FC236}">
                <a16:creationId xmlns:a16="http://schemas.microsoft.com/office/drawing/2014/main" id="{D44DA3C6-7E04-CBCD-A194-CB58B0B20B44}"/>
              </a:ext>
            </a:extLst>
          </p:cNvPr>
          <p:cNvSpPr/>
          <p:nvPr/>
        </p:nvSpPr>
        <p:spPr>
          <a:xfrm>
            <a:off x="8055622" y="7400798"/>
            <a:ext cx="193098" cy="311702"/>
          </a:xfrm>
          <a:custGeom>
            <a:avLst/>
            <a:gdLst>
              <a:gd name="connsiteX0" fmla="*/ 193028 w 193098"/>
              <a:gd name="connsiteY0" fmla="*/ 127 h 311702"/>
              <a:gd name="connsiteX1" fmla="*/ 24753 w 193098"/>
              <a:gd name="connsiteY1" fmla="*/ 196977 h 311702"/>
              <a:gd name="connsiteX2" fmla="*/ 18403 w 193098"/>
              <a:gd name="connsiteY2" fmla="*/ 311277 h 311702"/>
              <a:gd name="connsiteX3" fmla="*/ 18403 w 193098"/>
              <a:gd name="connsiteY3" fmla="*/ 228727 h 311702"/>
              <a:gd name="connsiteX4" fmla="*/ 91428 w 193098"/>
              <a:gd name="connsiteY4" fmla="*/ 54102 h 311702"/>
              <a:gd name="connsiteX5" fmla="*/ 2528 w 193098"/>
              <a:gd name="connsiteY5" fmla="*/ 165227 h 311702"/>
              <a:gd name="connsiteX6" fmla="*/ 193028 w 193098"/>
              <a:gd name="connsiteY6" fmla="*/ 127 h 31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98" h="311702">
                <a:moveTo>
                  <a:pt x="193028" y="127"/>
                </a:moveTo>
                <a:cubicBezTo>
                  <a:pt x="196732" y="5419"/>
                  <a:pt x="53857" y="145119"/>
                  <a:pt x="24753" y="196977"/>
                </a:cubicBezTo>
                <a:cubicBezTo>
                  <a:pt x="-4351" y="248835"/>
                  <a:pt x="19461" y="305986"/>
                  <a:pt x="18403" y="311277"/>
                </a:cubicBezTo>
                <a:cubicBezTo>
                  <a:pt x="17345" y="316568"/>
                  <a:pt x="6232" y="271589"/>
                  <a:pt x="18403" y="228727"/>
                </a:cubicBezTo>
                <a:cubicBezTo>
                  <a:pt x="30574" y="185865"/>
                  <a:pt x="94074" y="64685"/>
                  <a:pt x="91428" y="54102"/>
                </a:cubicBezTo>
                <a:cubicBezTo>
                  <a:pt x="88782" y="43519"/>
                  <a:pt x="-17580" y="174752"/>
                  <a:pt x="2528" y="165227"/>
                </a:cubicBezTo>
                <a:cubicBezTo>
                  <a:pt x="22636" y="155702"/>
                  <a:pt x="189324" y="-5165"/>
                  <a:pt x="193028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8" name="フリーフォーム 307">
            <a:extLst>
              <a:ext uri="{FF2B5EF4-FFF2-40B4-BE49-F238E27FC236}">
                <a16:creationId xmlns:a16="http://schemas.microsoft.com/office/drawing/2014/main" id="{AEC248FA-2AFB-5AA9-4B05-6F8A78B7AD56}"/>
              </a:ext>
            </a:extLst>
          </p:cNvPr>
          <p:cNvSpPr/>
          <p:nvPr/>
        </p:nvSpPr>
        <p:spPr>
          <a:xfrm>
            <a:off x="8146755" y="7629404"/>
            <a:ext cx="64025" cy="293114"/>
          </a:xfrm>
          <a:custGeom>
            <a:avLst/>
            <a:gdLst>
              <a:gd name="connsiteX0" fmla="*/ 295 w 64025"/>
              <a:gd name="connsiteY0" fmla="*/ 121 h 293114"/>
              <a:gd name="connsiteX1" fmla="*/ 54270 w 64025"/>
              <a:gd name="connsiteY1" fmla="*/ 206496 h 293114"/>
              <a:gd name="connsiteX2" fmla="*/ 63795 w 64025"/>
              <a:gd name="connsiteY2" fmla="*/ 292221 h 293114"/>
              <a:gd name="connsiteX3" fmla="*/ 51095 w 64025"/>
              <a:gd name="connsiteY3" fmla="*/ 241421 h 293114"/>
              <a:gd name="connsiteX4" fmla="*/ 19345 w 64025"/>
              <a:gd name="connsiteY4" fmla="*/ 92196 h 293114"/>
              <a:gd name="connsiteX5" fmla="*/ 32045 w 64025"/>
              <a:gd name="connsiteY5" fmla="*/ 174746 h 293114"/>
              <a:gd name="connsiteX6" fmla="*/ 295 w 64025"/>
              <a:gd name="connsiteY6" fmla="*/ 121 h 29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25" h="293114">
                <a:moveTo>
                  <a:pt x="295" y="121"/>
                </a:moveTo>
                <a:cubicBezTo>
                  <a:pt x="3999" y="5413"/>
                  <a:pt x="43687" y="157813"/>
                  <a:pt x="54270" y="206496"/>
                </a:cubicBezTo>
                <a:cubicBezTo>
                  <a:pt x="64853" y="255179"/>
                  <a:pt x="64324" y="286400"/>
                  <a:pt x="63795" y="292221"/>
                </a:cubicBezTo>
                <a:cubicBezTo>
                  <a:pt x="63266" y="298042"/>
                  <a:pt x="58503" y="274758"/>
                  <a:pt x="51095" y="241421"/>
                </a:cubicBezTo>
                <a:cubicBezTo>
                  <a:pt x="43687" y="208084"/>
                  <a:pt x="22520" y="103309"/>
                  <a:pt x="19345" y="92196"/>
                </a:cubicBezTo>
                <a:cubicBezTo>
                  <a:pt x="16170" y="81083"/>
                  <a:pt x="35220" y="184800"/>
                  <a:pt x="32045" y="174746"/>
                </a:cubicBezTo>
                <a:cubicBezTo>
                  <a:pt x="28870" y="164692"/>
                  <a:pt x="-3409" y="-5171"/>
                  <a:pt x="295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9" name="フリーフォーム 308">
            <a:extLst>
              <a:ext uri="{FF2B5EF4-FFF2-40B4-BE49-F238E27FC236}">
                <a16:creationId xmlns:a16="http://schemas.microsoft.com/office/drawing/2014/main" id="{97701296-D484-0B0B-48F1-BDE1EE686631}"/>
              </a:ext>
            </a:extLst>
          </p:cNvPr>
          <p:cNvSpPr/>
          <p:nvPr/>
        </p:nvSpPr>
        <p:spPr>
          <a:xfrm>
            <a:off x="7856909" y="7362426"/>
            <a:ext cx="332485" cy="634209"/>
          </a:xfrm>
          <a:custGeom>
            <a:avLst/>
            <a:gdLst>
              <a:gd name="connsiteX0" fmla="*/ 331416 w 332485"/>
              <a:gd name="connsiteY0" fmla="*/ 3574 h 634209"/>
              <a:gd name="connsiteX1" fmla="*/ 179016 w 332485"/>
              <a:gd name="connsiteY1" fmla="*/ 117874 h 634209"/>
              <a:gd name="connsiteX2" fmla="*/ 71066 w 332485"/>
              <a:gd name="connsiteY2" fmla="*/ 248049 h 634209"/>
              <a:gd name="connsiteX3" fmla="*/ 93291 w 332485"/>
              <a:gd name="connsiteY3" fmla="*/ 225824 h 634209"/>
              <a:gd name="connsiteX4" fmla="*/ 45666 w 332485"/>
              <a:gd name="connsiteY4" fmla="*/ 355999 h 634209"/>
              <a:gd name="connsiteX5" fmla="*/ 7566 w 332485"/>
              <a:gd name="connsiteY5" fmla="*/ 530624 h 634209"/>
              <a:gd name="connsiteX6" fmla="*/ 29791 w 332485"/>
              <a:gd name="connsiteY6" fmla="*/ 444899 h 634209"/>
              <a:gd name="connsiteX7" fmla="*/ 4391 w 332485"/>
              <a:gd name="connsiteY7" fmla="*/ 629049 h 634209"/>
              <a:gd name="connsiteX8" fmla="*/ 7566 w 332485"/>
              <a:gd name="connsiteY8" fmla="*/ 543324 h 634209"/>
              <a:gd name="connsiteX9" fmla="*/ 77416 w 332485"/>
              <a:gd name="connsiteY9" fmla="*/ 143274 h 634209"/>
              <a:gd name="connsiteX10" fmla="*/ 39316 w 332485"/>
              <a:gd name="connsiteY10" fmla="*/ 260749 h 634209"/>
              <a:gd name="connsiteX11" fmla="*/ 210766 w 332485"/>
              <a:gd name="connsiteY11" fmla="*/ 399 h 634209"/>
              <a:gd name="connsiteX12" fmla="*/ 96466 w 332485"/>
              <a:gd name="connsiteY12" fmla="*/ 197249 h 634209"/>
              <a:gd name="connsiteX13" fmla="*/ 331416 w 332485"/>
              <a:gd name="connsiteY13" fmla="*/ 3574 h 63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2485" h="634209">
                <a:moveTo>
                  <a:pt x="331416" y="3574"/>
                </a:moveTo>
                <a:cubicBezTo>
                  <a:pt x="345174" y="-9655"/>
                  <a:pt x="222408" y="77128"/>
                  <a:pt x="179016" y="117874"/>
                </a:cubicBezTo>
                <a:cubicBezTo>
                  <a:pt x="135624" y="158620"/>
                  <a:pt x="85354" y="230057"/>
                  <a:pt x="71066" y="248049"/>
                </a:cubicBezTo>
                <a:cubicBezTo>
                  <a:pt x="56778" y="266041"/>
                  <a:pt x="97524" y="207832"/>
                  <a:pt x="93291" y="225824"/>
                </a:cubicBezTo>
                <a:cubicBezTo>
                  <a:pt x="89058" y="243816"/>
                  <a:pt x="59953" y="305199"/>
                  <a:pt x="45666" y="355999"/>
                </a:cubicBezTo>
                <a:cubicBezTo>
                  <a:pt x="31379" y="406799"/>
                  <a:pt x="10212" y="515807"/>
                  <a:pt x="7566" y="530624"/>
                </a:cubicBezTo>
                <a:cubicBezTo>
                  <a:pt x="4920" y="545441"/>
                  <a:pt x="30320" y="428495"/>
                  <a:pt x="29791" y="444899"/>
                </a:cubicBezTo>
                <a:cubicBezTo>
                  <a:pt x="29262" y="461303"/>
                  <a:pt x="8095" y="612645"/>
                  <a:pt x="4391" y="629049"/>
                </a:cubicBezTo>
                <a:cubicBezTo>
                  <a:pt x="687" y="645453"/>
                  <a:pt x="-4605" y="624286"/>
                  <a:pt x="7566" y="543324"/>
                </a:cubicBezTo>
                <a:cubicBezTo>
                  <a:pt x="19737" y="462362"/>
                  <a:pt x="72124" y="190370"/>
                  <a:pt x="77416" y="143274"/>
                </a:cubicBezTo>
                <a:cubicBezTo>
                  <a:pt x="82708" y="96178"/>
                  <a:pt x="17091" y="284561"/>
                  <a:pt x="39316" y="260749"/>
                </a:cubicBezTo>
                <a:cubicBezTo>
                  <a:pt x="61541" y="236937"/>
                  <a:pt x="201241" y="10982"/>
                  <a:pt x="210766" y="399"/>
                </a:cubicBezTo>
                <a:cubicBezTo>
                  <a:pt x="220291" y="-10184"/>
                  <a:pt x="77945" y="193016"/>
                  <a:pt x="96466" y="197249"/>
                </a:cubicBezTo>
                <a:cubicBezTo>
                  <a:pt x="114987" y="201482"/>
                  <a:pt x="317658" y="16803"/>
                  <a:pt x="331416" y="3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フリーフォーム 309">
            <a:extLst>
              <a:ext uri="{FF2B5EF4-FFF2-40B4-BE49-F238E27FC236}">
                <a16:creationId xmlns:a16="http://schemas.microsoft.com/office/drawing/2014/main" id="{EE5098DC-499B-6091-9290-66E84415DD31}"/>
              </a:ext>
            </a:extLst>
          </p:cNvPr>
          <p:cNvSpPr/>
          <p:nvPr/>
        </p:nvSpPr>
        <p:spPr>
          <a:xfrm>
            <a:off x="7804263" y="7328056"/>
            <a:ext cx="362168" cy="557015"/>
          </a:xfrm>
          <a:custGeom>
            <a:avLst/>
            <a:gdLst>
              <a:gd name="connsiteX0" fmla="*/ 358662 w 362168"/>
              <a:gd name="connsiteY0" fmla="*/ 12544 h 557015"/>
              <a:gd name="connsiteX1" fmla="*/ 57037 w 362168"/>
              <a:gd name="connsiteY1" fmla="*/ 371319 h 557015"/>
              <a:gd name="connsiteX2" fmla="*/ 12587 w 362168"/>
              <a:gd name="connsiteY2" fmla="*/ 549119 h 557015"/>
              <a:gd name="connsiteX3" fmla="*/ 209437 w 362168"/>
              <a:gd name="connsiteY3" fmla="*/ 123669 h 557015"/>
              <a:gd name="connsiteX4" fmla="*/ 358662 w 362168"/>
              <a:gd name="connsiteY4" fmla="*/ 12544 h 557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168" h="557015">
                <a:moveTo>
                  <a:pt x="358662" y="12544"/>
                </a:moveTo>
                <a:cubicBezTo>
                  <a:pt x="333262" y="53819"/>
                  <a:pt x="114716" y="281890"/>
                  <a:pt x="57037" y="371319"/>
                </a:cubicBezTo>
                <a:cubicBezTo>
                  <a:pt x="-642" y="460748"/>
                  <a:pt x="-12813" y="590394"/>
                  <a:pt x="12587" y="549119"/>
                </a:cubicBezTo>
                <a:cubicBezTo>
                  <a:pt x="37987" y="507844"/>
                  <a:pt x="153874" y="209394"/>
                  <a:pt x="209437" y="123669"/>
                </a:cubicBezTo>
                <a:cubicBezTo>
                  <a:pt x="264999" y="37944"/>
                  <a:pt x="384062" y="-28731"/>
                  <a:pt x="358662" y="12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フリーフォーム 310">
            <a:extLst>
              <a:ext uri="{FF2B5EF4-FFF2-40B4-BE49-F238E27FC236}">
                <a16:creationId xmlns:a16="http://schemas.microsoft.com/office/drawing/2014/main" id="{B58BD353-4241-F550-20AB-D596933B0F2B}"/>
              </a:ext>
            </a:extLst>
          </p:cNvPr>
          <p:cNvSpPr/>
          <p:nvPr/>
        </p:nvSpPr>
        <p:spPr>
          <a:xfrm>
            <a:off x="8178786" y="7689342"/>
            <a:ext cx="74802" cy="303649"/>
          </a:xfrm>
          <a:custGeom>
            <a:avLst/>
            <a:gdLst>
              <a:gd name="connsiteX0" fmla="*/ 14 w 74802"/>
              <a:gd name="connsiteY0" fmla="*/ 508 h 303649"/>
              <a:gd name="connsiteX1" fmla="*/ 69864 w 74802"/>
              <a:gd name="connsiteY1" fmla="*/ 292608 h 303649"/>
              <a:gd name="connsiteX2" fmla="*/ 63514 w 74802"/>
              <a:gd name="connsiteY2" fmla="*/ 222758 h 303649"/>
              <a:gd name="connsiteX3" fmla="*/ 14 w 74802"/>
              <a:gd name="connsiteY3" fmla="*/ 508 h 3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802" h="303649">
                <a:moveTo>
                  <a:pt x="14" y="508"/>
                </a:moveTo>
                <a:cubicBezTo>
                  <a:pt x="1072" y="12150"/>
                  <a:pt x="59281" y="255566"/>
                  <a:pt x="69864" y="292608"/>
                </a:cubicBezTo>
                <a:cubicBezTo>
                  <a:pt x="80447" y="329650"/>
                  <a:pt x="71981" y="265091"/>
                  <a:pt x="63514" y="222758"/>
                </a:cubicBezTo>
                <a:cubicBezTo>
                  <a:pt x="55047" y="180425"/>
                  <a:pt x="-1044" y="-11134"/>
                  <a:pt x="14" y="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2" name="フリーフォーム 311">
            <a:extLst>
              <a:ext uri="{FF2B5EF4-FFF2-40B4-BE49-F238E27FC236}">
                <a16:creationId xmlns:a16="http://schemas.microsoft.com/office/drawing/2014/main" id="{B7FDB52A-D74E-2D63-E119-E87F959ECA95}"/>
              </a:ext>
            </a:extLst>
          </p:cNvPr>
          <p:cNvSpPr/>
          <p:nvPr/>
        </p:nvSpPr>
        <p:spPr>
          <a:xfrm>
            <a:off x="8032626" y="7645238"/>
            <a:ext cx="156511" cy="282799"/>
          </a:xfrm>
          <a:custGeom>
            <a:avLst/>
            <a:gdLst>
              <a:gd name="connsiteX0" fmla="*/ 124 w 156511"/>
              <a:gd name="connsiteY0" fmla="*/ 79537 h 282799"/>
              <a:gd name="connsiteX1" fmla="*/ 104899 w 156511"/>
              <a:gd name="connsiteY1" fmla="*/ 165262 h 282799"/>
              <a:gd name="connsiteX2" fmla="*/ 155699 w 156511"/>
              <a:gd name="connsiteY2" fmla="*/ 282737 h 282799"/>
              <a:gd name="connsiteX3" fmla="*/ 136649 w 156511"/>
              <a:gd name="connsiteY3" fmla="*/ 181137 h 282799"/>
              <a:gd name="connsiteX4" fmla="*/ 142999 w 156511"/>
              <a:gd name="connsiteY4" fmla="*/ 146212 h 282799"/>
              <a:gd name="connsiteX5" fmla="*/ 117599 w 156511"/>
              <a:gd name="connsiteY5" fmla="*/ 139862 h 282799"/>
              <a:gd name="connsiteX6" fmla="*/ 76324 w 156511"/>
              <a:gd name="connsiteY6" fmla="*/ 162 h 282799"/>
              <a:gd name="connsiteX7" fmla="*/ 82674 w 156511"/>
              <a:gd name="connsiteY7" fmla="*/ 111287 h 282799"/>
              <a:gd name="connsiteX8" fmla="*/ 124 w 156511"/>
              <a:gd name="connsiteY8" fmla="*/ 79537 h 28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11" h="282799">
                <a:moveTo>
                  <a:pt x="124" y="79537"/>
                </a:moveTo>
                <a:cubicBezTo>
                  <a:pt x="3828" y="88533"/>
                  <a:pt x="78970" y="131395"/>
                  <a:pt x="104899" y="165262"/>
                </a:cubicBezTo>
                <a:cubicBezTo>
                  <a:pt x="130828" y="199129"/>
                  <a:pt x="150407" y="280091"/>
                  <a:pt x="155699" y="282737"/>
                </a:cubicBezTo>
                <a:cubicBezTo>
                  <a:pt x="160991" y="285383"/>
                  <a:pt x="138766" y="203891"/>
                  <a:pt x="136649" y="181137"/>
                </a:cubicBezTo>
                <a:cubicBezTo>
                  <a:pt x="134532" y="158383"/>
                  <a:pt x="146174" y="153091"/>
                  <a:pt x="142999" y="146212"/>
                </a:cubicBezTo>
                <a:cubicBezTo>
                  <a:pt x="139824" y="139333"/>
                  <a:pt x="128711" y="164204"/>
                  <a:pt x="117599" y="139862"/>
                </a:cubicBezTo>
                <a:cubicBezTo>
                  <a:pt x="106487" y="115520"/>
                  <a:pt x="82145" y="4924"/>
                  <a:pt x="76324" y="162"/>
                </a:cubicBezTo>
                <a:cubicBezTo>
                  <a:pt x="70503" y="-4600"/>
                  <a:pt x="89024" y="96470"/>
                  <a:pt x="82674" y="111287"/>
                </a:cubicBezTo>
                <a:cubicBezTo>
                  <a:pt x="76324" y="126104"/>
                  <a:pt x="-3580" y="70541"/>
                  <a:pt x="124" y="79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3" name="フリーフォーム 312">
            <a:extLst>
              <a:ext uri="{FF2B5EF4-FFF2-40B4-BE49-F238E27FC236}">
                <a16:creationId xmlns:a16="http://schemas.microsoft.com/office/drawing/2014/main" id="{28F9B585-6108-BD4D-F72F-04DA7340C553}"/>
              </a:ext>
            </a:extLst>
          </p:cNvPr>
          <p:cNvSpPr/>
          <p:nvPr/>
        </p:nvSpPr>
        <p:spPr>
          <a:xfrm>
            <a:off x="7825887" y="7651169"/>
            <a:ext cx="178330" cy="887941"/>
          </a:xfrm>
          <a:custGeom>
            <a:avLst/>
            <a:gdLst>
              <a:gd name="connsiteX0" fmla="*/ 178288 w 178330"/>
              <a:gd name="connsiteY0" fmla="*/ 581 h 887941"/>
              <a:gd name="connsiteX1" fmla="*/ 70338 w 178330"/>
              <a:gd name="connsiteY1" fmla="*/ 302206 h 887941"/>
              <a:gd name="connsiteX2" fmla="*/ 89388 w 178330"/>
              <a:gd name="connsiteY2" fmla="*/ 543506 h 887941"/>
              <a:gd name="connsiteX3" fmla="*/ 92563 w 178330"/>
              <a:gd name="connsiteY3" fmla="*/ 480006 h 887941"/>
              <a:gd name="connsiteX4" fmla="*/ 86213 w 178330"/>
              <a:gd name="connsiteY4" fmla="*/ 880056 h 887941"/>
              <a:gd name="connsiteX5" fmla="*/ 79863 w 178330"/>
              <a:gd name="connsiteY5" fmla="*/ 714956 h 887941"/>
              <a:gd name="connsiteX6" fmla="*/ 488 w 178330"/>
              <a:gd name="connsiteY6" fmla="*/ 343481 h 887941"/>
              <a:gd name="connsiteX7" fmla="*/ 48113 w 178330"/>
              <a:gd name="connsiteY7" fmla="*/ 610181 h 887941"/>
              <a:gd name="connsiteX8" fmla="*/ 83038 w 178330"/>
              <a:gd name="connsiteY8" fmla="*/ 235531 h 887941"/>
              <a:gd name="connsiteX9" fmla="*/ 178288 w 178330"/>
              <a:gd name="connsiteY9" fmla="*/ 581 h 887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330" h="887941">
                <a:moveTo>
                  <a:pt x="178288" y="581"/>
                </a:moveTo>
                <a:cubicBezTo>
                  <a:pt x="176171" y="11693"/>
                  <a:pt x="85155" y="211719"/>
                  <a:pt x="70338" y="302206"/>
                </a:cubicBezTo>
                <a:cubicBezTo>
                  <a:pt x="55521" y="392694"/>
                  <a:pt x="85684" y="513873"/>
                  <a:pt x="89388" y="543506"/>
                </a:cubicBezTo>
                <a:cubicBezTo>
                  <a:pt x="93092" y="573139"/>
                  <a:pt x="93092" y="423914"/>
                  <a:pt x="92563" y="480006"/>
                </a:cubicBezTo>
                <a:cubicBezTo>
                  <a:pt x="92034" y="536098"/>
                  <a:pt x="88330" y="840898"/>
                  <a:pt x="86213" y="880056"/>
                </a:cubicBezTo>
                <a:cubicBezTo>
                  <a:pt x="84096" y="919214"/>
                  <a:pt x="94150" y="804385"/>
                  <a:pt x="79863" y="714956"/>
                </a:cubicBezTo>
                <a:cubicBezTo>
                  <a:pt x="65576" y="625527"/>
                  <a:pt x="5780" y="360943"/>
                  <a:pt x="488" y="343481"/>
                </a:cubicBezTo>
                <a:cubicBezTo>
                  <a:pt x="-4804" y="326019"/>
                  <a:pt x="34355" y="628173"/>
                  <a:pt x="48113" y="610181"/>
                </a:cubicBezTo>
                <a:cubicBezTo>
                  <a:pt x="61871" y="592189"/>
                  <a:pt x="63988" y="330781"/>
                  <a:pt x="83038" y="235531"/>
                </a:cubicBezTo>
                <a:cubicBezTo>
                  <a:pt x="102088" y="140281"/>
                  <a:pt x="180405" y="-10531"/>
                  <a:pt x="178288" y="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4" name="フリーフォーム 313">
            <a:extLst>
              <a:ext uri="{FF2B5EF4-FFF2-40B4-BE49-F238E27FC236}">
                <a16:creationId xmlns:a16="http://schemas.microsoft.com/office/drawing/2014/main" id="{BE2614FE-F335-074A-195C-CF091737B807}"/>
              </a:ext>
            </a:extLst>
          </p:cNvPr>
          <p:cNvSpPr/>
          <p:nvPr/>
        </p:nvSpPr>
        <p:spPr>
          <a:xfrm>
            <a:off x="8165658" y="7942364"/>
            <a:ext cx="41962" cy="779362"/>
          </a:xfrm>
          <a:custGeom>
            <a:avLst/>
            <a:gdLst>
              <a:gd name="connsiteX0" fmla="*/ 35367 w 41962"/>
              <a:gd name="connsiteY0" fmla="*/ 14186 h 779362"/>
              <a:gd name="connsiteX1" fmla="*/ 442 w 41962"/>
              <a:gd name="connsiteY1" fmla="*/ 392011 h 779362"/>
              <a:gd name="connsiteX2" fmla="*/ 16317 w 41962"/>
              <a:gd name="connsiteY2" fmla="*/ 376136 h 779362"/>
              <a:gd name="connsiteX3" fmla="*/ 25842 w 41962"/>
              <a:gd name="connsiteY3" fmla="*/ 560286 h 779362"/>
              <a:gd name="connsiteX4" fmla="*/ 29017 w 41962"/>
              <a:gd name="connsiteY4" fmla="*/ 779361 h 779362"/>
              <a:gd name="connsiteX5" fmla="*/ 41717 w 41962"/>
              <a:gd name="connsiteY5" fmla="*/ 557111 h 779362"/>
              <a:gd name="connsiteX6" fmla="*/ 16317 w 41962"/>
              <a:gd name="connsiteY6" fmla="*/ 338036 h 779362"/>
              <a:gd name="connsiteX7" fmla="*/ 22667 w 41962"/>
              <a:gd name="connsiteY7" fmla="*/ 103086 h 779362"/>
              <a:gd name="connsiteX8" fmla="*/ 35367 w 41962"/>
              <a:gd name="connsiteY8" fmla="*/ 14186 h 77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962" h="779362">
                <a:moveTo>
                  <a:pt x="35367" y="14186"/>
                </a:moveTo>
                <a:cubicBezTo>
                  <a:pt x="31663" y="62340"/>
                  <a:pt x="3617" y="331686"/>
                  <a:pt x="442" y="392011"/>
                </a:cubicBezTo>
                <a:cubicBezTo>
                  <a:pt x="-2733" y="452336"/>
                  <a:pt x="12084" y="348090"/>
                  <a:pt x="16317" y="376136"/>
                </a:cubicBezTo>
                <a:cubicBezTo>
                  <a:pt x="20550" y="404182"/>
                  <a:pt x="23725" y="493082"/>
                  <a:pt x="25842" y="560286"/>
                </a:cubicBezTo>
                <a:cubicBezTo>
                  <a:pt x="27959" y="627490"/>
                  <a:pt x="26371" y="779890"/>
                  <a:pt x="29017" y="779361"/>
                </a:cubicBezTo>
                <a:cubicBezTo>
                  <a:pt x="31663" y="778832"/>
                  <a:pt x="43834" y="630665"/>
                  <a:pt x="41717" y="557111"/>
                </a:cubicBezTo>
                <a:cubicBezTo>
                  <a:pt x="39600" y="483557"/>
                  <a:pt x="19492" y="413707"/>
                  <a:pt x="16317" y="338036"/>
                </a:cubicBezTo>
                <a:cubicBezTo>
                  <a:pt x="13142" y="262365"/>
                  <a:pt x="19492" y="154415"/>
                  <a:pt x="22667" y="103086"/>
                </a:cubicBezTo>
                <a:cubicBezTo>
                  <a:pt x="25842" y="51757"/>
                  <a:pt x="39071" y="-33968"/>
                  <a:pt x="35367" y="14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フリーフォーム 314">
            <a:extLst>
              <a:ext uri="{FF2B5EF4-FFF2-40B4-BE49-F238E27FC236}">
                <a16:creationId xmlns:a16="http://schemas.microsoft.com/office/drawing/2014/main" id="{DFC77EA6-130B-299C-45EE-B57C72FD2D9F}"/>
              </a:ext>
            </a:extLst>
          </p:cNvPr>
          <p:cNvSpPr/>
          <p:nvPr/>
        </p:nvSpPr>
        <p:spPr>
          <a:xfrm>
            <a:off x="8204200" y="7880312"/>
            <a:ext cx="68199" cy="1421040"/>
          </a:xfrm>
          <a:custGeom>
            <a:avLst/>
            <a:gdLst>
              <a:gd name="connsiteX0" fmla="*/ 34925 w 68199"/>
              <a:gd name="connsiteY0" fmla="*/ 38 h 1421040"/>
              <a:gd name="connsiteX1" fmla="*/ 3175 w 68199"/>
              <a:gd name="connsiteY1" fmla="*/ 295313 h 1421040"/>
              <a:gd name="connsiteX2" fmla="*/ 31750 w 68199"/>
              <a:gd name="connsiteY2" fmla="*/ 638213 h 1421040"/>
              <a:gd name="connsiteX3" fmla="*/ 22225 w 68199"/>
              <a:gd name="connsiteY3" fmla="*/ 590588 h 1421040"/>
              <a:gd name="connsiteX4" fmla="*/ 38100 w 68199"/>
              <a:gd name="connsiteY4" fmla="*/ 796963 h 1421040"/>
              <a:gd name="connsiteX5" fmla="*/ 57150 w 68199"/>
              <a:gd name="connsiteY5" fmla="*/ 917613 h 1421040"/>
              <a:gd name="connsiteX6" fmla="*/ 60325 w 68199"/>
              <a:gd name="connsiteY6" fmla="*/ 876338 h 1421040"/>
              <a:gd name="connsiteX7" fmla="*/ 22225 w 68199"/>
              <a:gd name="connsiteY7" fmla="*/ 1108113 h 1421040"/>
              <a:gd name="connsiteX8" fmla="*/ 0 w 68199"/>
              <a:gd name="connsiteY8" fmla="*/ 1419263 h 1421040"/>
              <a:gd name="connsiteX9" fmla="*/ 22225 w 68199"/>
              <a:gd name="connsiteY9" fmla="*/ 1212888 h 1421040"/>
              <a:gd name="connsiteX10" fmla="*/ 66675 w 68199"/>
              <a:gd name="connsiteY10" fmla="*/ 762038 h 1421040"/>
              <a:gd name="connsiteX11" fmla="*/ 53975 w 68199"/>
              <a:gd name="connsiteY11" fmla="*/ 812838 h 1421040"/>
              <a:gd name="connsiteX12" fmla="*/ 15875 w 68199"/>
              <a:gd name="connsiteY12" fmla="*/ 228638 h 1421040"/>
              <a:gd name="connsiteX13" fmla="*/ 12700 w 68199"/>
              <a:gd name="connsiteY13" fmla="*/ 314363 h 1421040"/>
              <a:gd name="connsiteX14" fmla="*/ 34925 w 68199"/>
              <a:gd name="connsiteY14" fmla="*/ 38 h 142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199" h="1421040">
                <a:moveTo>
                  <a:pt x="34925" y="38"/>
                </a:moveTo>
                <a:cubicBezTo>
                  <a:pt x="33338" y="-3137"/>
                  <a:pt x="3704" y="188951"/>
                  <a:pt x="3175" y="295313"/>
                </a:cubicBezTo>
                <a:cubicBezTo>
                  <a:pt x="2646" y="401675"/>
                  <a:pt x="28575" y="589001"/>
                  <a:pt x="31750" y="638213"/>
                </a:cubicBezTo>
                <a:cubicBezTo>
                  <a:pt x="34925" y="687425"/>
                  <a:pt x="21167" y="564130"/>
                  <a:pt x="22225" y="590588"/>
                </a:cubicBezTo>
                <a:cubicBezTo>
                  <a:pt x="23283" y="617046"/>
                  <a:pt x="32279" y="742459"/>
                  <a:pt x="38100" y="796963"/>
                </a:cubicBezTo>
                <a:cubicBezTo>
                  <a:pt x="43921" y="851467"/>
                  <a:pt x="53446" y="904384"/>
                  <a:pt x="57150" y="917613"/>
                </a:cubicBezTo>
                <a:cubicBezTo>
                  <a:pt x="60854" y="930842"/>
                  <a:pt x="66146" y="844588"/>
                  <a:pt x="60325" y="876338"/>
                </a:cubicBezTo>
                <a:cubicBezTo>
                  <a:pt x="54504" y="908088"/>
                  <a:pt x="32279" y="1017625"/>
                  <a:pt x="22225" y="1108113"/>
                </a:cubicBezTo>
                <a:cubicBezTo>
                  <a:pt x="12171" y="1198601"/>
                  <a:pt x="0" y="1401801"/>
                  <a:pt x="0" y="1419263"/>
                </a:cubicBezTo>
                <a:cubicBezTo>
                  <a:pt x="0" y="1436725"/>
                  <a:pt x="11112" y="1322426"/>
                  <a:pt x="22225" y="1212888"/>
                </a:cubicBezTo>
                <a:cubicBezTo>
                  <a:pt x="33337" y="1103351"/>
                  <a:pt x="61383" y="828713"/>
                  <a:pt x="66675" y="762038"/>
                </a:cubicBezTo>
                <a:cubicBezTo>
                  <a:pt x="71967" y="695363"/>
                  <a:pt x="62442" y="901738"/>
                  <a:pt x="53975" y="812838"/>
                </a:cubicBezTo>
                <a:cubicBezTo>
                  <a:pt x="45508" y="723938"/>
                  <a:pt x="22754" y="311717"/>
                  <a:pt x="15875" y="228638"/>
                </a:cubicBezTo>
                <a:cubicBezTo>
                  <a:pt x="8996" y="145559"/>
                  <a:pt x="7937" y="347171"/>
                  <a:pt x="12700" y="314363"/>
                </a:cubicBezTo>
                <a:cubicBezTo>
                  <a:pt x="17463" y="281555"/>
                  <a:pt x="36512" y="3213"/>
                  <a:pt x="34925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フリーフォーム 315">
            <a:extLst>
              <a:ext uri="{FF2B5EF4-FFF2-40B4-BE49-F238E27FC236}">
                <a16:creationId xmlns:a16="http://schemas.microsoft.com/office/drawing/2014/main" id="{6E26F153-9EF8-0BE4-F31F-076497A9BF03}"/>
              </a:ext>
            </a:extLst>
          </p:cNvPr>
          <p:cNvSpPr/>
          <p:nvPr/>
        </p:nvSpPr>
        <p:spPr>
          <a:xfrm>
            <a:off x="7930310" y="7810160"/>
            <a:ext cx="70706" cy="680049"/>
          </a:xfrm>
          <a:custGeom>
            <a:avLst/>
            <a:gdLst>
              <a:gd name="connsiteX0" fmla="*/ 70690 w 70706"/>
              <a:gd name="connsiteY0" fmla="*/ 340 h 680049"/>
              <a:gd name="connsiteX1" fmla="*/ 16715 w 70706"/>
              <a:gd name="connsiteY1" fmla="*/ 308315 h 680049"/>
              <a:gd name="connsiteX2" fmla="*/ 45290 w 70706"/>
              <a:gd name="connsiteY2" fmla="*/ 679790 h 680049"/>
              <a:gd name="connsiteX3" fmla="*/ 19890 w 70706"/>
              <a:gd name="connsiteY3" fmla="*/ 362290 h 680049"/>
              <a:gd name="connsiteX4" fmla="*/ 4015 w 70706"/>
              <a:gd name="connsiteY4" fmla="*/ 86065 h 680049"/>
              <a:gd name="connsiteX5" fmla="*/ 10365 w 70706"/>
              <a:gd name="connsiteY5" fmla="*/ 244815 h 680049"/>
              <a:gd name="connsiteX6" fmla="*/ 70690 w 70706"/>
              <a:gd name="connsiteY6" fmla="*/ 340 h 68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706" h="680049">
                <a:moveTo>
                  <a:pt x="70690" y="340"/>
                </a:moveTo>
                <a:cubicBezTo>
                  <a:pt x="71748" y="10923"/>
                  <a:pt x="20948" y="195074"/>
                  <a:pt x="16715" y="308315"/>
                </a:cubicBezTo>
                <a:cubicBezTo>
                  <a:pt x="12482" y="421556"/>
                  <a:pt x="44761" y="670794"/>
                  <a:pt x="45290" y="679790"/>
                </a:cubicBezTo>
                <a:cubicBezTo>
                  <a:pt x="45819" y="688786"/>
                  <a:pt x="26769" y="461244"/>
                  <a:pt x="19890" y="362290"/>
                </a:cubicBezTo>
                <a:cubicBezTo>
                  <a:pt x="13011" y="263336"/>
                  <a:pt x="5602" y="105644"/>
                  <a:pt x="4015" y="86065"/>
                </a:cubicBezTo>
                <a:cubicBezTo>
                  <a:pt x="2428" y="66486"/>
                  <a:pt x="-7097" y="260690"/>
                  <a:pt x="10365" y="244815"/>
                </a:cubicBezTo>
                <a:cubicBezTo>
                  <a:pt x="27827" y="228940"/>
                  <a:pt x="69632" y="-10243"/>
                  <a:pt x="70690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7" name="フリーフォーム 316">
            <a:extLst>
              <a:ext uri="{FF2B5EF4-FFF2-40B4-BE49-F238E27FC236}">
                <a16:creationId xmlns:a16="http://schemas.microsoft.com/office/drawing/2014/main" id="{784125C7-FD39-8E61-7F07-B6035C4C32FD}"/>
              </a:ext>
            </a:extLst>
          </p:cNvPr>
          <p:cNvSpPr/>
          <p:nvPr/>
        </p:nvSpPr>
        <p:spPr>
          <a:xfrm>
            <a:off x="7994650" y="7867650"/>
            <a:ext cx="136525" cy="5135"/>
          </a:xfrm>
          <a:custGeom>
            <a:avLst/>
            <a:gdLst>
              <a:gd name="connsiteX0" fmla="*/ 0 w 136525"/>
              <a:gd name="connsiteY0" fmla="*/ 0 h 5135"/>
              <a:gd name="connsiteX1" fmla="*/ 136525 w 136525"/>
              <a:gd name="connsiteY1" fmla="*/ 3175 h 5135"/>
              <a:gd name="connsiteX2" fmla="*/ 0 w 136525"/>
              <a:gd name="connsiteY2" fmla="*/ 0 h 5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525" h="5135">
                <a:moveTo>
                  <a:pt x="0" y="0"/>
                </a:moveTo>
                <a:lnTo>
                  <a:pt x="136525" y="3175"/>
                </a:lnTo>
                <a:cubicBezTo>
                  <a:pt x="132821" y="8996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8" name="フリーフォーム 317">
            <a:extLst>
              <a:ext uri="{FF2B5EF4-FFF2-40B4-BE49-F238E27FC236}">
                <a16:creationId xmlns:a16="http://schemas.microsoft.com/office/drawing/2014/main" id="{F27A5E96-33B1-B90F-0BA3-991EFACAEFD1}"/>
              </a:ext>
            </a:extLst>
          </p:cNvPr>
          <p:cNvSpPr/>
          <p:nvPr/>
        </p:nvSpPr>
        <p:spPr>
          <a:xfrm>
            <a:off x="7949379" y="7527569"/>
            <a:ext cx="268176" cy="422182"/>
          </a:xfrm>
          <a:custGeom>
            <a:avLst/>
            <a:gdLst>
              <a:gd name="connsiteX0" fmla="*/ 130996 w 268176"/>
              <a:gd name="connsiteY0" fmla="*/ 356 h 422182"/>
              <a:gd name="connsiteX1" fmla="*/ 35746 w 268176"/>
              <a:gd name="connsiteY1" fmla="*/ 308331 h 422182"/>
              <a:gd name="connsiteX2" fmla="*/ 45271 w 268176"/>
              <a:gd name="connsiteY2" fmla="*/ 365481 h 422182"/>
              <a:gd name="connsiteX3" fmla="*/ 267521 w 268176"/>
              <a:gd name="connsiteY3" fmla="*/ 400406 h 422182"/>
              <a:gd name="connsiteX4" fmla="*/ 118296 w 268176"/>
              <a:gd name="connsiteY4" fmla="*/ 403581 h 422182"/>
              <a:gd name="connsiteX5" fmla="*/ 821 w 268176"/>
              <a:gd name="connsiteY5" fmla="*/ 406756 h 422182"/>
              <a:gd name="connsiteX6" fmla="*/ 64321 w 268176"/>
              <a:gd name="connsiteY6" fmla="*/ 187681 h 422182"/>
              <a:gd name="connsiteX7" fmla="*/ 29396 w 268176"/>
              <a:gd name="connsiteY7" fmla="*/ 244831 h 422182"/>
              <a:gd name="connsiteX8" fmla="*/ 130996 w 268176"/>
              <a:gd name="connsiteY8" fmla="*/ 356 h 42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176" h="422182">
                <a:moveTo>
                  <a:pt x="130996" y="356"/>
                </a:moveTo>
                <a:cubicBezTo>
                  <a:pt x="132054" y="10939"/>
                  <a:pt x="50033" y="247477"/>
                  <a:pt x="35746" y="308331"/>
                </a:cubicBezTo>
                <a:cubicBezTo>
                  <a:pt x="21459" y="369185"/>
                  <a:pt x="6642" y="350135"/>
                  <a:pt x="45271" y="365481"/>
                </a:cubicBezTo>
                <a:cubicBezTo>
                  <a:pt x="83900" y="380827"/>
                  <a:pt x="255350" y="394056"/>
                  <a:pt x="267521" y="400406"/>
                </a:cubicBezTo>
                <a:cubicBezTo>
                  <a:pt x="279692" y="406756"/>
                  <a:pt x="118296" y="403581"/>
                  <a:pt x="118296" y="403581"/>
                </a:cubicBezTo>
                <a:cubicBezTo>
                  <a:pt x="73846" y="404639"/>
                  <a:pt x="9817" y="442739"/>
                  <a:pt x="821" y="406756"/>
                </a:cubicBezTo>
                <a:cubicBezTo>
                  <a:pt x="-8175" y="370773"/>
                  <a:pt x="59559" y="214668"/>
                  <a:pt x="64321" y="187681"/>
                </a:cubicBezTo>
                <a:cubicBezTo>
                  <a:pt x="69083" y="160694"/>
                  <a:pt x="19871" y="271818"/>
                  <a:pt x="29396" y="244831"/>
                </a:cubicBezTo>
                <a:cubicBezTo>
                  <a:pt x="38921" y="217844"/>
                  <a:pt x="129938" y="-10227"/>
                  <a:pt x="130996" y="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フリーフォーム 318">
            <a:extLst>
              <a:ext uri="{FF2B5EF4-FFF2-40B4-BE49-F238E27FC236}">
                <a16:creationId xmlns:a16="http://schemas.microsoft.com/office/drawing/2014/main" id="{ADE59F52-B241-406C-B84B-7D746320EB80}"/>
              </a:ext>
            </a:extLst>
          </p:cNvPr>
          <p:cNvSpPr/>
          <p:nvPr/>
        </p:nvSpPr>
        <p:spPr>
          <a:xfrm>
            <a:off x="8032679" y="8010316"/>
            <a:ext cx="181046" cy="6559"/>
          </a:xfrm>
          <a:custGeom>
            <a:avLst/>
            <a:gdLst>
              <a:gd name="connsiteX0" fmla="*/ 181046 w 181046"/>
              <a:gd name="connsiteY0" fmla="*/ 6559 h 6559"/>
              <a:gd name="connsiteX1" fmla="*/ 71 w 181046"/>
              <a:gd name="connsiteY1" fmla="*/ 209 h 6559"/>
              <a:gd name="connsiteX2" fmla="*/ 181046 w 181046"/>
              <a:gd name="connsiteY2" fmla="*/ 6559 h 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046" h="6559">
                <a:moveTo>
                  <a:pt x="181046" y="6559"/>
                </a:moveTo>
                <a:lnTo>
                  <a:pt x="71" y="209"/>
                </a:lnTo>
                <a:cubicBezTo>
                  <a:pt x="-4162" y="-1378"/>
                  <a:pt x="181046" y="6559"/>
                  <a:pt x="181046" y="6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 319">
            <a:extLst>
              <a:ext uri="{FF2B5EF4-FFF2-40B4-BE49-F238E27FC236}">
                <a16:creationId xmlns:a16="http://schemas.microsoft.com/office/drawing/2014/main" id="{82F2E406-399F-1A65-CC9A-97A473154110}"/>
              </a:ext>
            </a:extLst>
          </p:cNvPr>
          <p:cNvSpPr/>
          <p:nvPr/>
        </p:nvSpPr>
        <p:spPr>
          <a:xfrm>
            <a:off x="8035534" y="8010444"/>
            <a:ext cx="152794" cy="117915"/>
          </a:xfrm>
          <a:custGeom>
            <a:avLst/>
            <a:gdLst>
              <a:gd name="connsiteX0" fmla="*/ 152791 w 152794"/>
              <a:gd name="connsiteY0" fmla="*/ 79456 h 117915"/>
              <a:gd name="connsiteX1" fmla="*/ 63891 w 152794"/>
              <a:gd name="connsiteY1" fmla="*/ 69931 h 117915"/>
              <a:gd name="connsiteX2" fmla="*/ 391 w 152794"/>
              <a:gd name="connsiteY2" fmla="*/ 81 h 117915"/>
              <a:gd name="connsiteX3" fmla="*/ 38491 w 152794"/>
              <a:gd name="connsiteY3" fmla="*/ 57231 h 117915"/>
              <a:gd name="connsiteX4" fmla="*/ 67066 w 152794"/>
              <a:gd name="connsiteY4" fmla="*/ 117556 h 117915"/>
              <a:gd name="connsiteX5" fmla="*/ 152791 w 152794"/>
              <a:gd name="connsiteY5" fmla="*/ 79456 h 117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794" h="117915">
                <a:moveTo>
                  <a:pt x="152791" y="79456"/>
                </a:moveTo>
                <a:cubicBezTo>
                  <a:pt x="152262" y="71518"/>
                  <a:pt x="89291" y="83160"/>
                  <a:pt x="63891" y="69931"/>
                </a:cubicBezTo>
                <a:cubicBezTo>
                  <a:pt x="38491" y="56702"/>
                  <a:pt x="4624" y="2198"/>
                  <a:pt x="391" y="81"/>
                </a:cubicBezTo>
                <a:cubicBezTo>
                  <a:pt x="-3842" y="-2036"/>
                  <a:pt x="27379" y="37652"/>
                  <a:pt x="38491" y="57231"/>
                </a:cubicBezTo>
                <a:cubicBezTo>
                  <a:pt x="49603" y="76810"/>
                  <a:pt x="44841" y="113323"/>
                  <a:pt x="67066" y="117556"/>
                </a:cubicBezTo>
                <a:cubicBezTo>
                  <a:pt x="89291" y="121789"/>
                  <a:pt x="153320" y="87394"/>
                  <a:pt x="152791" y="79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 320">
            <a:extLst>
              <a:ext uri="{FF2B5EF4-FFF2-40B4-BE49-F238E27FC236}">
                <a16:creationId xmlns:a16="http://schemas.microsoft.com/office/drawing/2014/main" id="{85301A19-6316-958C-F63D-7B409524F90A}"/>
              </a:ext>
            </a:extLst>
          </p:cNvPr>
          <p:cNvSpPr/>
          <p:nvPr/>
        </p:nvSpPr>
        <p:spPr>
          <a:xfrm>
            <a:off x="8143680" y="8537788"/>
            <a:ext cx="102199" cy="959453"/>
          </a:xfrm>
          <a:custGeom>
            <a:avLst/>
            <a:gdLst>
              <a:gd name="connsiteX0" fmla="*/ 41470 w 102199"/>
              <a:gd name="connsiteY0" fmla="*/ 25187 h 959453"/>
              <a:gd name="connsiteX1" fmla="*/ 47820 w 102199"/>
              <a:gd name="connsiteY1" fmla="*/ 377612 h 959453"/>
              <a:gd name="connsiteX2" fmla="*/ 195 w 102199"/>
              <a:gd name="connsiteY2" fmla="*/ 717337 h 959453"/>
              <a:gd name="connsiteX3" fmla="*/ 31945 w 102199"/>
              <a:gd name="connsiteY3" fmla="*/ 691937 h 959453"/>
              <a:gd name="connsiteX4" fmla="*/ 57345 w 102199"/>
              <a:gd name="connsiteY4" fmla="*/ 958637 h 959453"/>
              <a:gd name="connsiteX5" fmla="*/ 41470 w 102199"/>
              <a:gd name="connsiteY5" fmla="*/ 755437 h 959453"/>
              <a:gd name="connsiteX6" fmla="*/ 101795 w 102199"/>
              <a:gd name="connsiteY6" fmla="*/ 237912 h 959453"/>
              <a:gd name="connsiteX7" fmla="*/ 66870 w 102199"/>
              <a:gd name="connsiteY7" fmla="*/ 431587 h 959453"/>
              <a:gd name="connsiteX8" fmla="*/ 47820 w 102199"/>
              <a:gd name="connsiteY8" fmla="*/ 75987 h 959453"/>
              <a:gd name="connsiteX9" fmla="*/ 41470 w 102199"/>
              <a:gd name="connsiteY9" fmla="*/ 25187 h 959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199" h="959453">
                <a:moveTo>
                  <a:pt x="41470" y="25187"/>
                </a:moveTo>
                <a:cubicBezTo>
                  <a:pt x="41470" y="75458"/>
                  <a:pt x="54699" y="262254"/>
                  <a:pt x="47820" y="377612"/>
                </a:cubicBezTo>
                <a:cubicBezTo>
                  <a:pt x="40941" y="492970"/>
                  <a:pt x="2841" y="664950"/>
                  <a:pt x="195" y="717337"/>
                </a:cubicBezTo>
                <a:cubicBezTo>
                  <a:pt x="-2451" y="769725"/>
                  <a:pt x="22420" y="651720"/>
                  <a:pt x="31945" y="691937"/>
                </a:cubicBezTo>
                <a:cubicBezTo>
                  <a:pt x="41470" y="732154"/>
                  <a:pt x="55758" y="948054"/>
                  <a:pt x="57345" y="958637"/>
                </a:cubicBezTo>
                <a:cubicBezTo>
                  <a:pt x="58933" y="969220"/>
                  <a:pt x="34062" y="875558"/>
                  <a:pt x="41470" y="755437"/>
                </a:cubicBezTo>
                <a:cubicBezTo>
                  <a:pt x="48878" y="635316"/>
                  <a:pt x="97562" y="291887"/>
                  <a:pt x="101795" y="237912"/>
                </a:cubicBezTo>
                <a:cubicBezTo>
                  <a:pt x="106028" y="183937"/>
                  <a:pt x="75866" y="458574"/>
                  <a:pt x="66870" y="431587"/>
                </a:cubicBezTo>
                <a:cubicBezTo>
                  <a:pt x="57874" y="404600"/>
                  <a:pt x="51524" y="147954"/>
                  <a:pt x="47820" y="75987"/>
                </a:cubicBezTo>
                <a:cubicBezTo>
                  <a:pt x="44116" y="4020"/>
                  <a:pt x="41470" y="-25084"/>
                  <a:pt x="41470" y="25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 321">
            <a:extLst>
              <a:ext uri="{FF2B5EF4-FFF2-40B4-BE49-F238E27FC236}">
                <a16:creationId xmlns:a16="http://schemas.microsoft.com/office/drawing/2014/main" id="{20A66A24-89DA-CBC4-7AB0-6F0C6DEF2DD1}"/>
              </a:ext>
            </a:extLst>
          </p:cNvPr>
          <p:cNvSpPr/>
          <p:nvPr/>
        </p:nvSpPr>
        <p:spPr>
          <a:xfrm>
            <a:off x="7812601" y="7882176"/>
            <a:ext cx="86815" cy="757333"/>
          </a:xfrm>
          <a:custGeom>
            <a:avLst/>
            <a:gdLst>
              <a:gd name="connsiteX0" fmla="*/ 4249 w 86815"/>
              <a:gd name="connsiteY0" fmla="*/ 1349 h 757333"/>
              <a:gd name="connsiteX1" fmla="*/ 80449 w 86815"/>
              <a:gd name="connsiteY1" fmla="*/ 636349 h 757333"/>
              <a:gd name="connsiteX2" fmla="*/ 74099 w 86815"/>
              <a:gd name="connsiteY2" fmla="*/ 547449 h 757333"/>
              <a:gd name="connsiteX3" fmla="*/ 86799 w 86815"/>
              <a:gd name="connsiteY3" fmla="*/ 753824 h 757333"/>
              <a:gd name="connsiteX4" fmla="*/ 70924 w 86815"/>
              <a:gd name="connsiteY4" fmla="*/ 655399 h 757333"/>
              <a:gd name="connsiteX5" fmla="*/ 1074 w 86815"/>
              <a:gd name="connsiteY5" fmla="*/ 379174 h 757333"/>
              <a:gd name="connsiteX6" fmla="*/ 26474 w 86815"/>
              <a:gd name="connsiteY6" fmla="*/ 464899 h 757333"/>
              <a:gd name="connsiteX7" fmla="*/ 4249 w 86815"/>
              <a:gd name="connsiteY7" fmla="*/ 1349 h 75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15" h="757333">
                <a:moveTo>
                  <a:pt x="4249" y="1349"/>
                </a:moveTo>
                <a:cubicBezTo>
                  <a:pt x="13245" y="29924"/>
                  <a:pt x="68807" y="545332"/>
                  <a:pt x="80449" y="636349"/>
                </a:cubicBezTo>
                <a:cubicBezTo>
                  <a:pt x="92091" y="727366"/>
                  <a:pt x="73041" y="527870"/>
                  <a:pt x="74099" y="547449"/>
                </a:cubicBezTo>
                <a:cubicBezTo>
                  <a:pt x="75157" y="567028"/>
                  <a:pt x="87328" y="735832"/>
                  <a:pt x="86799" y="753824"/>
                </a:cubicBezTo>
                <a:cubicBezTo>
                  <a:pt x="86270" y="771816"/>
                  <a:pt x="85211" y="717841"/>
                  <a:pt x="70924" y="655399"/>
                </a:cubicBezTo>
                <a:cubicBezTo>
                  <a:pt x="56637" y="592957"/>
                  <a:pt x="8482" y="410924"/>
                  <a:pt x="1074" y="379174"/>
                </a:cubicBezTo>
                <a:cubicBezTo>
                  <a:pt x="-6334" y="347424"/>
                  <a:pt x="27003" y="523107"/>
                  <a:pt x="26474" y="464899"/>
                </a:cubicBezTo>
                <a:cubicBezTo>
                  <a:pt x="25945" y="406691"/>
                  <a:pt x="-4747" y="-27226"/>
                  <a:pt x="4249" y="1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 322">
            <a:extLst>
              <a:ext uri="{FF2B5EF4-FFF2-40B4-BE49-F238E27FC236}">
                <a16:creationId xmlns:a16="http://schemas.microsoft.com/office/drawing/2014/main" id="{201498EB-6E37-9D36-494B-D8E79267E45F}"/>
              </a:ext>
            </a:extLst>
          </p:cNvPr>
          <p:cNvSpPr/>
          <p:nvPr/>
        </p:nvSpPr>
        <p:spPr>
          <a:xfrm>
            <a:off x="7991324" y="8135042"/>
            <a:ext cx="38473" cy="780925"/>
          </a:xfrm>
          <a:custGeom>
            <a:avLst/>
            <a:gdLst>
              <a:gd name="connsiteX0" fmla="*/ 38251 w 38473"/>
              <a:gd name="connsiteY0" fmla="*/ 8833 h 780925"/>
              <a:gd name="connsiteX1" fmla="*/ 31901 w 38473"/>
              <a:gd name="connsiteY1" fmla="*/ 754958 h 780925"/>
              <a:gd name="connsiteX2" fmla="*/ 35076 w 38473"/>
              <a:gd name="connsiteY2" fmla="*/ 564458 h 780925"/>
              <a:gd name="connsiteX3" fmla="*/ 151 w 38473"/>
              <a:gd name="connsiteY3" fmla="*/ 116783 h 780925"/>
              <a:gd name="connsiteX4" fmla="*/ 22376 w 38473"/>
              <a:gd name="connsiteY4" fmla="*/ 329508 h 780925"/>
              <a:gd name="connsiteX5" fmla="*/ 38251 w 38473"/>
              <a:gd name="connsiteY5" fmla="*/ 8833 h 78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73" h="780925">
                <a:moveTo>
                  <a:pt x="38251" y="8833"/>
                </a:moveTo>
                <a:cubicBezTo>
                  <a:pt x="39839" y="79741"/>
                  <a:pt x="32430" y="662354"/>
                  <a:pt x="31901" y="754958"/>
                </a:cubicBezTo>
                <a:cubicBezTo>
                  <a:pt x="31372" y="847562"/>
                  <a:pt x="40368" y="670821"/>
                  <a:pt x="35076" y="564458"/>
                </a:cubicBezTo>
                <a:cubicBezTo>
                  <a:pt x="29784" y="458095"/>
                  <a:pt x="2268" y="155941"/>
                  <a:pt x="151" y="116783"/>
                </a:cubicBezTo>
                <a:cubicBezTo>
                  <a:pt x="-1966" y="77625"/>
                  <a:pt x="18672" y="342208"/>
                  <a:pt x="22376" y="329508"/>
                </a:cubicBezTo>
                <a:cubicBezTo>
                  <a:pt x="26080" y="316808"/>
                  <a:pt x="36663" y="-62075"/>
                  <a:pt x="38251" y="8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 323">
            <a:extLst>
              <a:ext uri="{FF2B5EF4-FFF2-40B4-BE49-F238E27FC236}">
                <a16:creationId xmlns:a16="http://schemas.microsoft.com/office/drawing/2014/main" id="{21E5A2A2-17F8-3AAB-83A6-B7B7937028B7}"/>
              </a:ext>
            </a:extLst>
          </p:cNvPr>
          <p:cNvSpPr/>
          <p:nvPr/>
        </p:nvSpPr>
        <p:spPr>
          <a:xfrm>
            <a:off x="7752605" y="7924539"/>
            <a:ext cx="147172" cy="917260"/>
          </a:xfrm>
          <a:custGeom>
            <a:avLst/>
            <a:gdLst>
              <a:gd name="connsiteX0" fmla="*/ 146795 w 147172"/>
              <a:gd name="connsiteY0" fmla="*/ 3436 h 917260"/>
              <a:gd name="connsiteX1" fmla="*/ 48370 w 147172"/>
              <a:gd name="connsiteY1" fmla="*/ 489211 h 917260"/>
              <a:gd name="connsiteX2" fmla="*/ 102345 w 147172"/>
              <a:gd name="connsiteY2" fmla="*/ 679711 h 917260"/>
              <a:gd name="connsiteX3" fmla="*/ 92820 w 147172"/>
              <a:gd name="connsiteY3" fmla="*/ 657486 h 917260"/>
              <a:gd name="connsiteX4" fmla="*/ 146795 w 147172"/>
              <a:gd name="connsiteY4" fmla="*/ 914661 h 917260"/>
              <a:gd name="connsiteX5" fmla="*/ 118220 w 147172"/>
              <a:gd name="connsiteY5" fmla="*/ 797186 h 917260"/>
              <a:gd name="connsiteX6" fmla="*/ 7095 w 147172"/>
              <a:gd name="connsiteY6" fmla="*/ 339986 h 917260"/>
              <a:gd name="connsiteX7" fmla="*/ 19795 w 147172"/>
              <a:gd name="connsiteY7" fmla="*/ 438411 h 917260"/>
              <a:gd name="connsiteX8" fmla="*/ 89645 w 147172"/>
              <a:gd name="connsiteY8" fmla="*/ 111386 h 917260"/>
              <a:gd name="connsiteX9" fmla="*/ 54720 w 147172"/>
              <a:gd name="connsiteY9" fmla="*/ 263786 h 917260"/>
              <a:gd name="connsiteX10" fmla="*/ 146795 w 147172"/>
              <a:gd name="connsiteY10" fmla="*/ 3436 h 91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7172" h="917260">
                <a:moveTo>
                  <a:pt x="146795" y="3436"/>
                </a:moveTo>
                <a:cubicBezTo>
                  <a:pt x="145737" y="41007"/>
                  <a:pt x="55778" y="376499"/>
                  <a:pt x="48370" y="489211"/>
                </a:cubicBezTo>
                <a:cubicBezTo>
                  <a:pt x="40962" y="601923"/>
                  <a:pt x="94937" y="651665"/>
                  <a:pt x="102345" y="679711"/>
                </a:cubicBezTo>
                <a:cubicBezTo>
                  <a:pt x="109753" y="707757"/>
                  <a:pt x="85412" y="618328"/>
                  <a:pt x="92820" y="657486"/>
                </a:cubicBezTo>
                <a:cubicBezTo>
                  <a:pt x="100228" y="696644"/>
                  <a:pt x="142562" y="891378"/>
                  <a:pt x="146795" y="914661"/>
                </a:cubicBezTo>
                <a:cubicBezTo>
                  <a:pt x="151028" y="937944"/>
                  <a:pt x="118220" y="797186"/>
                  <a:pt x="118220" y="797186"/>
                </a:cubicBezTo>
                <a:cubicBezTo>
                  <a:pt x="94937" y="701407"/>
                  <a:pt x="23499" y="399782"/>
                  <a:pt x="7095" y="339986"/>
                </a:cubicBezTo>
                <a:cubicBezTo>
                  <a:pt x="-9309" y="280190"/>
                  <a:pt x="6037" y="476511"/>
                  <a:pt x="19795" y="438411"/>
                </a:cubicBezTo>
                <a:cubicBezTo>
                  <a:pt x="33553" y="400311"/>
                  <a:pt x="83824" y="140490"/>
                  <a:pt x="89645" y="111386"/>
                </a:cubicBezTo>
                <a:cubicBezTo>
                  <a:pt x="95466" y="82282"/>
                  <a:pt x="45195" y="279132"/>
                  <a:pt x="54720" y="263786"/>
                </a:cubicBezTo>
                <a:cubicBezTo>
                  <a:pt x="64245" y="248440"/>
                  <a:pt x="147853" y="-34135"/>
                  <a:pt x="146795" y="3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92E35069-1208-78B1-1CCA-9CF6BDC18A01}"/>
              </a:ext>
            </a:extLst>
          </p:cNvPr>
          <p:cNvSpPr/>
          <p:nvPr/>
        </p:nvSpPr>
        <p:spPr>
          <a:xfrm>
            <a:off x="6517766" y="7145179"/>
            <a:ext cx="410162" cy="466348"/>
          </a:xfrm>
          <a:custGeom>
            <a:avLst/>
            <a:gdLst>
              <a:gd name="connsiteX0" fmla="*/ 509 w 410162"/>
              <a:gd name="connsiteY0" fmla="*/ 1746 h 466348"/>
              <a:gd name="connsiteX1" fmla="*/ 210059 w 410162"/>
              <a:gd name="connsiteY1" fmla="*/ 201771 h 466348"/>
              <a:gd name="connsiteX2" fmla="*/ 181484 w 410162"/>
              <a:gd name="connsiteY2" fmla="*/ 189071 h 466348"/>
              <a:gd name="connsiteX3" fmla="*/ 406909 w 410162"/>
              <a:gd name="connsiteY3" fmla="*/ 462121 h 466348"/>
              <a:gd name="connsiteX4" fmla="*/ 308484 w 410162"/>
              <a:gd name="connsiteY4" fmla="*/ 341471 h 466348"/>
              <a:gd name="connsiteX5" fmla="*/ 216409 w 410162"/>
              <a:gd name="connsiteY5" fmla="*/ 157321 h 466348"/>
              <a:gd name="connsiteX6" fmla="*/ 254509 w 410162"/>
              <a:gd name="connsiteY6" fmla="*/ 214471 h 466348"/>
              <a:gd name="connsiteX7" fmla="*/ 137034 w 410162"/>
              <a:gd name="connsiteY7" fmla="*/ 52546 h 466348"/>
              <a:gd name="connsiteX8" fmla="*/ 149734 w 410162"/>
              <a:gd name="connsiteY8" fmla="*/ 100171 h 466348"/>
              <a:gd name="connsiteX9" fmla="*/ 509 w 410162"/>
              <a:gd name="connsiteY9" fmla="*/ 1746 h 46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162" h="466348">
                <a:moveTo>
                  <a:pt x="509" y="1746"/>
                </a:moveTo>
                <a:cubicBezTo>
                  <a:pt x="10563" y="18679"/>
                  <a:pt x="179897" y="170550"/>
                  <a:pt x="210059" y="201771"/>
                </a:cubicBezTo>
                <a:cubicBezTo>
                  <a:pt x="240221" y="232992"/>
                  <a:pt x="148676" y="145679"/>
                  <a:pt x="181484" y="189071"/>
                </a:cubicBezTo>
                <a:cubicBezTo>
                  <a:pt x="214292" y="232463"/>
                  <a:pt x="385742" y="436721"/>
                  <a:pt x="406909" y="462121"/>
                </a:cubicBezTo>
                <a:cubicBezTo>
                  <a:pt x="428076" y="487521"/>
                  <a:pt x="340234" y="392271"/>
                  <a:pt x="308484" y="341471"/>
                </a:cubicBezTo>
                <a:cubicBezTo>
                  <a:pt x="276734" y="290671"/>
                  <a:pt x="225405" y="178488"/>
                  <a:pt x="216409" y="157321"/>
                </a:cubicBezTo>
                <a:cubicBezTo>
                  <a:pt x="207413" y="136154"/>
                  <a:pt x="267738" y="231934"/>
                  <a:pt x="254509" y="214471"/>
                </a:cubicBezTo>
                <a:cubicBezTo>
                  <a:pt x="241280" y="197009"/>
                  <a:pt x="154496" y="71596"/>
                  <a:pt x="137034" y="52546"/>
                </a:cubicBezTo>
                <a:cubicBezTo>
                  <a:pt x="119572" y="33496"/>
                  <a:pt x="167196" y="103875"/>
                  <a:pt x="149734" y="100171"/>
                </a:cubicBezTo>
                <a:cubicBezTo>
                  <a:pt x="132272" y="96467"/>
                  <a:pt x="-9545" y="-15187"/>
                  <a:pt x="509" y="1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64BEDB04-700F-E935-2F80-871B4A98C13A}"/>
              </a:ext>
            </a:extLst>
          </p:cNvPr>
          <p:cNvSpPr/>
          <p:nvPr/>
        </p:nvSpPr>
        <p:spPr>
          <a:xfrm>
            <a:off x="6931337" y="7598747"/>
            <a:ext cx="230556" cy="344341"/>
          </a:xfrm>
          <a:custGeom>
            <a:avLst/>
            <a:gdLst>
              <a:gd name="connsiteX0" fmla="*/ 2863 w 230556"/>
              <a:gd name="connsiteY0" fmla="*/ 2203 h 344341"/>
              <a:gd name="connsiteX1" fmla="*/ 228288 w 230556"/>
              <a:gd name="connsiteY1" fmla="*/ 338753 h 344341"/>
              <a:gd name="connsiteX2" fmla="*/ 110813 w 230556"/>
              <a:gd name="connsiteY2" fmla="*/ 199053 h 344341"/>
              <a:gd name="connsiteX3" fmla="*/ 2863 w 230556"/>
              <a:gd name="connsiteY3" fmla="*/ 2203 h 34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556" h="344341">
                <a:moveTo>
                  <a:pt x="2863" y="2203"/>
                </a:moveTo>
                <a:cubicBezTo>
                  <a:pt x="22442" y="25486"/>
                  <a:pt x="210296" y="305945"/>
                  <a:pt x="228288" y="338753"/>
                </a:cubicBezTo>
                <a:cubicBezTo>
                  <a:pt x="246280" y="371561"/>
                  <a:pt x="152617" y="251441"/>
                  <a:pt x="110813" y="199053"/>
                </a:cubicBezTo>
                <a:cubicBezTo>
                  <a:pt x="69009" y="146666"/>
                  <a:pt x="-16716" y="-21080"/>
                  <a:pt x="2863" y="2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 324">
            <a:extLst>
              <a:ext uri="{FF2B5EF4-FFF2-40B4-BE49-F238E27FC236}">
                <a16:creationId xmlns:a16="http://schemas.microsoft.com/office/drawing/2014/main" id="{1759D75E-CEC1-86A6-B57C-2867EAC475D3}"/>
              </a:ext>
            </a:extLst>
          </p:cNvPr>
          <p:cNvSpPr/>
          <p:nvPr/>
        </p:nvSpPr>
        <p:spPr>
          <a:xfrm>
            <a:off x="6755021" y="7314183"/>
            <a:ext cx="456239" cy="734320"/>
          </a:xfrm>
          <a:custGeom>
            <a:avLst/>
            <a:gdLst>
              <a:gd name="connsiteX0" fmla="*/ 7729 w 456239"/>
              <a:gd name="connsiteY0" fmla="*/ 7367 h 734320"/>
              <a:gd name="connsiteX1" fmla="*/ 36304 w 456239"/>
              <a:gd name="connsiteY1" fmla="*/ 67692 h 734320"/>
              <a:gd name="connsiteX2" fmla="*/ 204579 w 456239"/>
              <a:gd name="connsiteY2" fmla="*/ 286767 h 734320"/>
              <a:gd name="connsiteX3" fmla="*/ 356979 w 456239"/>
              <a:gd name="connsiteY3" fmla="*/ 461392 h 734320"/>
              <a:gd name="connsiteX4" fmla="*/ 455404 w 456239"/>
              <a:gd name="connsiteY4" fmla="*/ 731267 h 734320"/>
              <a:gd name="connsiteX5" fmla="*/ 388729 w 456239"/>
              <a:gd name="connsiteY5" fmla="*/ 582042 h 734320"/>
              <a:gd name="connsiteX6" fmla="*/ 141079 w 456239"/>
              <a:gd name="connsiteY6" fmla="*/ 210567 h 734320"/>
              <a:gd name="connsiteX7" fmla="*/ 7729 w 456239"/>
              <a:gd name="connsiteY7" fmla="*/ 7367 h 73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239" h="734320">
                <a:moveTo>
                  <a:pt x="7729" y="7367"/>
                </a:moveTo>
                <a:cubicBezTo>
                  <a:pt x="-9733" y="-16445"/>
                  <a:pt x="3496" y="21125"/>
                  <a:pt x="36304" y="67692"/>
                </a:cubicBezTo>
                <a:cubicBezTo>
                  <a:pt x="69112" y="114259"/>
                  <a:pt x="151133" y="221150"/>
                  <a:pt x="204579" y="286767"/>
                </a:cubicBezTo>
                <a:cubicBezTo>
                  <a:pt x="258025" y="352384"/>
                  <a:pt x="315175" y="387309"/>
                  <a:pt x="356979" y="461392"/>
                </a:cubicBezTo>
                <a:cubicBezTo>
                  <a:pt x="398783" y="535475"/>
                  <a:pt x="450112" y="711159"/>
                  <a:pt x="455404" y="731267"/>
                </a:cubicBezTo>
                <a:cubicBezTo>
                  <a:pt x="460696" y="751375"/>
                  <a:pt x="441117" y="668825"/>
                  <a:pt x="388729" y="582042"/>
                </a:cubicBezTo>
                <a:cubicBezTo>
                  <a:pt x="336342" y="495259"/>
                  <a:pt x="203521" y="300525"/>
                  <a:pt x="141079" y="210567"/>
                </a:cubicBezTo>
                <a:cubicBezTo>
                  <a:pt x="78637" y="120609"/>
                  <a:pt x="25191" y="31179"/>
                  <a:pt x="7729" y="7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 325">
            <a:extLst>
              <a:ext uri="{FF2B5EF4-FFF2-40B4-BE49-F238E27FC236}">
                <a16:creationId xmlns:a16="http://schemas.microsoft.com/office/drawing/2014/main" id="{CF25EF63-A3A7-27B4-D72D-F9E7399087E5}"/>
              </a:ext>
            </a:extLst>
          </p:cNvPr>
          <p:cNvSpPr/>
          <p:nvPr/>
        </p:nvSpPr>
        <p:spPr>
          <a:xfrm>
            <a:off x="7149818" y="7912307"/>
            <a:ext cx="187838" cy="301530"/>
          </a:xfrm>
          <a:custGeom>
            <a:avLst/>
            <a:gdLst>
              <a:gd name="connsiteX0" fmla="*/ 282 w 187838"/>
              <a:gd name="connsiteY0" fmla="*/ 2968 h 301530"/>
              <a:gd name="connsiteX1" fmla="*/ 139982 w 187838"/>
              <a:gd name="connsiteY1" fmla="*/ 183943 h 301530"/>
              <a:gd name="connsiteX2" fmla="*/ 187607 w 187838"/>
              <a:gd name="connsiteY2" fmla="*/ 301418 h 301530"/>
              <a:gd name="connsiteX3" fmla="*/ 155857 w 187838"/>
              <a:gd name="connsiteY3" fmla="*/ 202993 h 301530"/>
              <a:gd name="connsiteX4" fmla="*/ 105057 w 187838"/>
              <a:gd name="connsiteY4" fmla="*/ 79168 h 301530"/>
              <a:gd name="connsiteX5" fmla="*/ 282 w 187838"/>
              <a:gd name="connsiteY5" fmla="*/ 2968 h 30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838" h="301530">
                <a:moveTo>
                  <a:pt x="282" y="2968"/>
                </a:moveTo>
                <a:cubicBezTo>
                  <a:pt x="6103" y="20430"/>
                  <a:pt x="108761" y="134201"/>
                  <a:pt x="139982" y="183943"/>
                </a:cubicBezTo>
                <a:cubicBezTo>
                  <a:pt x="171203" y="233685"/>
                  <a:pt x="184961" y="298243"/>
                  <a:pt x="187607" y="301418"/>
                </a:cubicBezTo>
                <a:cubicBezTo>
                  <a:pt x="190253" y="304593"/>
                  <a:pt x="169615" y="240035"/>
                  <a:pt x="155857" y="202993"/>
                </a:cubicBezTo>
                <a:cubicBezTo>
                  <a:pt x="142099" y="165951"/>
                  <a:pt x="129928" y="108801"/>
                  <a:pt x="105057" y="79168"/>
                </a:cubicBezTo>
                <a:cubicBezTo>
                  <a:pt x="80186" y="49535"/>
                  <a:pt x="-5539" y="-14494"/>
                  <a:pt x="282" y="2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 326">
            <a:extLst>
              <a:ext uri="{FF2B5EF4-FFF2-40B4-BE49-F238E27FC236}">
                <a16:creationId xmlns:a16="http://schemas.microsoft.com/office/drawing/2014/main" id="{BE2F3931-B506-227B-1602-9BCB2EFEAF58}"/>
              </a:ext>
            </a:extLst>
          </p:cNvPr>
          <p:cNvSpPr/>
          <p:nvPr/>
        </p:nvSpPr>
        <p:spPr>
          <a:xfrm>
            <a:off x="7264049" y="8107556"/>
            <a:ext cx="642249" cy="673040"/>
          </a:xfrm>
          <a:custGeom>
            <a:avLst/>
            <a:gdLst>
              <a:gd name="connsiteX0" fmla="*/ 351 w 642249"/>
              <a:gd name="connsiteY0" fmla="*/ 1394 h 673040"/>
              <a:gd name="connsiteX1" fmla="*/ 225776 w 642249"/>
              <a:gd name="connsiteY1" fmla="*/ 204594 h 673040"/>
              <a:gd name="connsiteX2" fmla="*/ 413101 w 642249"/>
              <a:gd name="connsiteY2" fmla="*/ 410969 h 673040"/>
              <a:gd name="connsiteX3" fmla="*/ 422626 w 642249"/>
              <a:gd name="connsiteY3" fmla="*/ 395094 h 673040"/>
              <a:gd name="connsiteX4" fmla="*/ 641701 w 642249"/>
              <a:gd name="connsiteY4" fmla="*/ 671319 h 673040"/>
              <a:gd name="connsiteX5" fmla="*/ 476601 w 642249"/>
              <a:gd name="connsiteY5" fmla="*/ 496694 h 673040"/>
              <a:gd name="connsiteX6" fmla="*/ 219426 w 642249"/>
              <a:gd name="connsiteY6" fmla="*/ 191894 h 673040"/>
              <a:gd name="connsiteX7" fmla="*/ 174976 w 642249"/>
              <a:gd name="connsiteY7" fmla="*/ 118869 h 673040"/>
              <a:gd name="connsiteX8" fmla="*/ 351 w 642249"/>
              <a:gd name="connsiteY8" fmla="*/ 1394 h 6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2249" h="673040">
                <a:moveTo>
                  <a:pt x="351" y="1394"/>
                </a:moveTo>
                <a:cubicBezTo>
                  <a:pt x="8818" y="15682"/>
                  <a:pt x="156984" y="136332"/>
                  <a:pt x="225776" y="204594"/>
                </a:cubicBezTo>
                <a:cubicBezTo>
                  <a:pt x="294568" y="272857"/>
                  <a:pt x="380293" y="379219"/>
                  <a:pt x="413101" y="410969"/>
                </a:cubicBezTo>
                <a:cubicBezTo>
                  <a:pt x="445909" y="442719"/>
                  <a:pt x="384526" y="351702"/>
                  <a:pt x="422626" y="395094"/>
                </a:cubicBezTo>
                <a:cubicBezTo>
                  <a:pt x="460726" y="438486"/>
                  <a:pt x="632705" y="654386"/>
                  <a:pt x="641701" y="671319"/>
                </a:cubicBezTo>
                <a:cubicBezTo>
                  <a:pt x="650697" y="688252"/>
                  <a:pt x="546980" y="576598"/>
                  <a:pt x="476601" y="496694"/>
                </a:cubicBezTo>
                <a:cubicBezTo>
                  <a:pt x="406222" y="416790"/>
                  <a:pt x="269697" y="254865"/>
                  <a:pt x="219426" y="191894"/>
                </a:cubicBezTo>
                <a:cubicBezTo>
                  <a:pt x="169155" y="128923"/>
                  <a:pt x="210959" y="151148"/>
                  <a:pt x="174976" y="118869"/>
                </a:cubicBezTo>
                <a:cubicBezTo>
                  <a:pt x="138993" y="86590"/>
                  <a:pt x="-8116" y="-12894"/>
                  <a:pt x="351" y="1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 327">
            <a:extLst>
              <a:ext uri="{FF2B5EF4-FFF2-40B4-BE49-F238E27FC236}">
                <a16:creationId xmlns:a16="http://schemas.microsoft.com/office/drawing/2014/main" id="{29052E28-1B82-B96B-BFD8-8686209DBC2E}"/>
              </a:ext>
            </a:extLst>
          </p:cNvPr>
          <p:cNvSpPr/>
          <p:nvPr/>
        </p:nvSpPr>
        <p:spPr>
          <a:xfrm>
            <a:off x="7300813" y="8162404"/>
            <a:ext cx="391125" cy="418581"/>
          </a:xfrm>
          <a:custGeom>
            <a:avLst/>
            <a:gdLst>
              <a:gd name="connsiteX0" fmla="*/ 4862 w 391125"/>
              <a:gd name="connsiteY0" fmla="*/ 3696 h 418581"/>
              <a:gd name="connsiteX1" fmla="*/ 376337 w 391125"/>
              <a:gd name="connsiteY1" fmla="*/ 403746 h 418581"/>
              <a:gd name="connsiteX2" fmla="*/ 303312 w 391125"/>
              <a:gd name="connsiteY2" fmla="*/ 321196 h 418581"/>
              <a:gd name="connsiteX3" fmla="*/ 173137 w 391125"/>
              <a:gd name="connsiteY3" fmla="*/ 210071 h 418581"/>
              <a:gd name="connsiteX4" fmla="*/ 4862 w 391125"/>
              <a:gd name="connsiteY4" fmla="*/ 3696 h 41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125" h="418581">
                <a:moveTo>
                  <a:pt x="4862" y="3696"/>
                </a:moveTo>
                <a:cubicBezTo>
                  <a:pt x="38729" y="35975"/>
                  <a:pt x="326595" y="350829"/>
                  <a:pt x="376337" y="403746"/>
                </a:cubicBezTo>
                <a:cubicBezTo>
                  <a:pt x="426079" y="456663"/>
                  <a:pt x="337179" y="353475"/>
                  <a:pt x="303312" y="321196"/>
                </a:cubicBezTo>
                <a:cubicBezTo>
                  <a:pt x="269445" y="288917"/>
                  <a:pt x="222879" y="260342"/>
                  <a:pt x="173137" y="210071"/>
                </a:cubicBezTo>
                <a:cubicBezTo>
                  <a:pt x="123395" y="159800"/>
                  <a:pt x="-29005" y="-28583"/>
                  <a:pt x="4862" y="3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 328">
            <a:extLst>
              <a:ext uri="{FF2B5EF4-FFF2-40B4-BE49-F238E27FC236}">
                <a16:creationId xmlns:a16="http://schemas.microsoft.com/office/drawing/2014/main" id="{6447A5A0-E775-9EC9-4E8F-7177DD4F5210}"/>
              </a:ext>
            </a:extLst>
          </p:cNvPr>
          <p:cNvSpPr/>
          <p:nvPr/>
        </p:nvSpPr>
        <p:spPr>
          <a:xfrm>
            <a:off x="6394153" y="7184312"/>
            <a:ext cx="254835" cy="315899"/>
          </a:xfrm>
          <a:custGeom>
            <a:avLst/>
            <a:gdLst>
              <a:gd name="connsiteX0" fmla="*/ 297 w 254835"/>
              <a:gd name="connsiteY0" fmla="*/ 713 h 315899"/>
              <a:gd name="connsiteX1" fmla="*/ 12997 w 254835"/>
              <a:gd name="connsiteY1" fmla="*/ 127713 h 315899"/>
              <a:gd name="connsiteX2" fmla="*/ 47922 w 254835"/>
              <a:gd name="connsiteY2" fmla="*/ 229313 h 315899"/>
              <a:gd name="connsiteX3" fmla="*/ 41572 w 254835"/>
              <a:gd name="connsiteY3" fmla="*/ 194388 h 315899"/>
              <a:gd name="connsiteX4" fmla="*/ 117772 w 254835"/>
              <a:gd name="connsiteY4" fmla="*/ 286463 h 315899"/>
              <a:gd name="connsiteX5" fmla="*/ 114597 w 254835"/>
              <a:gd name="connsiteY5" fmla="*/ 270588 h 315899"/>
              <a:gd name="connsiteX6" fmla="*/ 254297 w 254835"/>
              <a:gd name="connsiteY6" fmla="*/ 315038 h 315899"/>
              <a:gd name="connsiteX7" fmla="*/ 159047 w 254835"/>
              <a:gd name="connsiteY7" fmla="*/ 295988 h 315899"/>
              <a:gd name="connsiteX8" fmla="*/ 63797 w 254835"/>
              <a:gd name="connsiteY8" fmla="*/ 248363 h 315899"/>
              <a:gd name="connsiteX9" fmla="*/ 9822 w 254835"/>
              <a:gd name="connsiteY9" fmla="*/ 188038 h 315899"/>
              <a:gd name="connsiteX10" fmla="*/ 297 w 254835"/>
              <a:gd name="connsiteY10" fmla="*/ 713 h 31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4835" h="315899">
                <a:moveTo>
                  <a:pt x="297" y="713"/>
                </a:moveTo>
                <a:cubicBezTo>
                  <a:pt x="826" y="-9341"/>
                  <a:pt x="5060" y="89613"/>
                  <a:pt x="12997" y="127713"/>
                </a:cubicBezTo>
                <a:cubicBezTo>
                  <a:pt x="20934" y="165813"/>
                  <a:pt x="43160" y="218201"/>
                  <a:pt x="47922" y="229313"/>
                </a:cubicBezTo>
                <a:cubicBezTo>
                  <a:pt x="52684" y="240425"/>
                  <a:pt x="29930" y="184863"/>
                  <a:pt x="41572" y="194388"/>
                </a:cubicBezTo>
                <a:cubicBezTo>
                  <a:pt x="53214" y="203913"/>
                  <a:pt x="105601" y="273763"/>
                  <a:pt x="117772" y="286463"/>
                </a:cubicBezTo>
                <a:cubicBezTo>
                  <a:pt x="129943" y="299163"/>
                  <a:pt x="91843" y="265825"/>
                  <a:pt x="114597" y="270588"/>
                </a:cubicBezTo>
                <a:cubicBezTo>
                  <a:pt x="137351" y="275351"/>
                  <a:pt x="246889" y="310805"/>
                  <a:pt x="254297" y="315038"/>
                </a:cubicBezTo>
                <a:cubicBezTo>
                  <a:pt x="261705" y="319271"/>
                  <a:pt x="190797" y="307100"/>
                  <a:pt x="159047" y="295988"/>
                </a:cubicBezTo>
                <a:cubicBezTo>
                  <a:pt x="127297" y="284876"/>
                  <a:pt x="88668" y="266355"/>
                  <a:pt x="63797" y="248363"/>
                </a:cubicBezTo>
                <a:cubicBezTo>
                  <a:pt x="38926" y="230371"/>
                  <a:pt x="20935" y="222434"/>
                  <a:pt x="9822" y="188038"/>
                </a:cubicBezTo>
                <a:cubicBezTo>
                  <a:pt x="-1291" y="153642"/>
                  <a:pt x="-232" y="10767"/>
                  <a:pt x="297" y="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フリーフォーム 329">
            <a:extLst>
              <a:ext uri="{FF2B5EF4-FFF2-40B4-BE49-F238E27FC236}">
                <a16:creationId xmlns:a16="http://schemas.microsoft.com/office/drawing/2014/main" id="{F0112C75-02F4-64EA-604A-78622FD59FEC}"/>
              </a:ext>
            </a:extLst>
          </p:cNvPr>
          <p:cNvSpPr/>
          <p:nvPr/>
        </p:nvSpPr>
        <p:spPr>
          <a:xfrm>
            <a:off x="6543365" y="7140307"/>
            <a:ext cx="127143" cy="346688"/>
          </a:xfrm>
          <a:custGeom>
            <a:avLst/>
            <a:gdLst>
              <a:gd name="connsiteX0" fmla="*/ 310 w 127143"/>
              <a:gd name="connsiteY0" fmla="*/ 268 h 346688"/>
              <a:gd name="connsiteX1" fmla="*/ 124135 w 127143"/>
              <a:gd name="connsiteY1" fmla="*/ 222518 h 346688"/>
              <a:gd name="connsiteX2" fmla="*/ 89210 w 127143"/>
              <a:gd name="connsiteY2" fmla="*/ 346343 h 346688"/>
              <a:gd name="connsiteX3" fmla="*/ 92385 w 127143"/>
              <a:gd name="connsiteY3" fmla="*/ 257443 h 346688"/>
              <a:gd name="connsiteX4" fmla="*/ 92385 w 127143"/>
              <a:gd name="connsiteY4" fmla="*/ 193943 h 346688"/>
              <a:gd name="connsiteX5" fmla="*/ 101910 w 127143"/>
              <a:gd name="connsiteY5" fmla="*/ 260618 h 346688"/>
              <a:gd name="connsiteX6" fmla="*/ 89210 w 127143"/>
              <a:gd name="connsiteY6" fmla="*/ 178068 h 346688"/>
              <a:gd name="connsiteX7" fmla="*/ 310 w 127143"/>
              <a:gd name="connsiteY7" fmla="*/ 268 h 34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143" h="346688">
                <a:moveTo>
                  <a:pt x="310" y="268"/>
                </a:moveTo>
                <a:cubicBezTo>
                  <a:pt x="6131" y="7676"/>
                  <a:pt x="109318" y="164839"/>
                  <a:pt x="124135" y="222518"/>
                </a:cubicBezTo>
                <a:cubicBezTo>
                  <a:pt x="138952" y="280197"/>
                  <a:pt x="94502" y="340522"/>
                  <a:pt x="89210" y="346343"/>
                </a:cubicBezTo>
                <a:cubicBezTo>
                  <a:pt x="83918" y="352164"/>
                  <a:pt x="91856" y="282843"/>
                  <a:pt x="92385" y="257443"/>
                </a:cubicBezTo>
                <a:cubicBezTo>
                  <a:pt x="92914" y="232043"/>
                  <a:pt x="90798" y="193414"/>
                  <a:pt x="92385" y="193943"/>
                </a:cubicBezTo>
                <a:cubicBezTo>
                  <a:pt x="93972" y="194472"/>
                  <a:pt x="102439" y="263264"/>
                  <a:pt x="101910" y="260618"/>
                </a:cubicBezTo>
                <a:cubicBezTo>
                  <a:pt x="101381" y="257972"/>
                  <a:pt x="106143" y="215110"/>
                  <a:pt x="89210" y="178068"/>
                </a:cubicBezTo>
                <a:cubicBezTo>
                  <a:pt x="72277" y="141026"/>
                  <a:pt x="-5511" y="-7140"/>
                  <a:pt x="310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フリーフォーム 330">
            <a:extLst>
              <a:ext uri="{FF2B5EF4-FFF2-40B4-BE49-F238E27FC236}">
                <a16:creationId xmlns:a16="http://schemas.microsoft.com/office/drawing/2014/main" id="{5C96A922-776E-F731-6B61-1C5629395875}"/>
              </a:ext>
            </a:extLst>
          </p:cNvPr>
          <p:cNvSpPr/>
          <p:nvPr/>
        </p:nvSpPr>
        <p:spPr>
          <a:xfrm>
            <a:off x="6372223" y="7151845"/>
            <a:ext cx="266993" cy="103161"/>
          </a:xfrm>
          <a:custGeom>
            <a:avLst/>
            <a:gdLst>
              <a:gd name="connsiteX0" fmla="*/ 2 w 266993"/>
              <a:gd name="connsiteY0" fmla="*/ 103030 h 103161"/>
              <a:gd name="connsiteX1" fmla="*/ 101602 w 266993"/>
              <a:gd name="connsiteY1" fmla="*/ 1430 h 103161"/>
              <a:gd name="connsiteX2" fmla="*/ 177802 w 266993"/>
              <a:gd name="connsiteY2" fmla="*/ 42705 h 103161"/>
              <a:gd name="connsiteX3" fmla="*/ 123827 w 266993"/>
              <a:gd name="connsiteY3" fmla="*/ 33180 h 103161"/>
              <a:gd name="connsiteX4" fmla="*/ 266702 w 266993"/>
              <a:gd name="connsiteY4" fmla="*/ 42705 h 103161"/>
              <a:gd name="connsiteX5" fmla="*/ 158752 w 266993"/>
              <a:gd name="connsiteY5" fmla="*/ 20480 h 103161"/>
              <a:gd name="connsiteX6" fmla="*/ 82552 w 266993"/>
              <a:gd name="connsiteY6" fmla="*/ 45880 h 103161"/>
              <a:gd name="connsiteX7" fmla="*/ 98427 w 266993"/>
              <a:gd name="connsiteY7" fmla="*/ 23655 h 103161"/>
              <a:gd name="connsiteX8" fmla="*/ 2 w 266993"/>
              <a:gd name="connsiteY8" fmla="*/ 103030 h 10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993" h="103161">
                <a:moveTo>
                  <a:pt x="2" y="103030"/>
                </a:moveTo>
                <a:cubicBezTo>
                  <a:pt x="531" y="99326"/>
                  <a:pt x="71969" y="11484"/>
                  <a:pt x="101602" y="1430"/>
                </a:cubicBezTo>
                <a:cubicBezTo>
                  <a:pt x="131235" y="-8624"/>
                  <a:pt x="174098" y="37413"/>
                  <a:pt x="177802" y="42705"/>
                </a:cubicBezTo>
                <a:cubicBezTo>
                  <a:pt x="181506" y="47997"/>
                  <a:pt x="109010" y="33180"/>
                  <a:pt x="123827" y="33180"/>
                </a:cubicBezTo>
                <a:cubicBezTo>
                  <a:pt x="138644" y="33180"/>
                  <a:pt x="260881" y="44822"/>
                  <a:pt x="266702" y="42705"/>
                </a:cubicBezTo>
                <a:cubicBezTo>
                  <a:pt x="272523" y="40588"/>
                  <a:pt x="189444" y="19951"/>
                  <a:pt x="158752" y="20480"/>
                </a:cubicBezTo>
                <a:cubicBezTo>
                  <a:pt x="128060" y="21009"/>
                  <a:pt x="92606" y="45351"/>
                  <a:pt x="82552" y="45880"/>
                </a:cubicBezTo>
                <a:cubicBezTo>
                  <a:pt x="72498" y="46409"/>
                  <a:pt x="112185" y="16247"/>
                  <a:pt x="98427" y="23655"/>
                </a:cubicBezTo>
                <a:cubicBezTo>
                  <a:pt x="84669" y="31063"/>
                  <a:pt x="-527" y="106734"/>
                  <a:pt x="2" y="103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 331">
            <a:extLst>
              <a:ext uri="{FF2B5EF4-FFF2-40B4-BE49-F238E27FC236}">
                <a16:creationId xmlns:a16="http://schemas.microsoft.com/office/drawing/2014/main" id="{3903B88F-901F-4C78-EEB2-D5913B2A524C}"/>
              </a:ext>
            </a:extLst>
          </p:cNvPr>
          <p:cNvSpPr/>
          <p:nvPr/>
        </p:nvSpPr>
        <p:spPr>
          <a:xfrm>
            <a:off x="6518260" y="7226298"/>
            <a:ext cx="99025" cy="168281"/>
          </a:xfrm>
          <a:custGeom>
            <a:avLst/>
            <a:gdLst>
              <a:gd name="connsiteX0" fmla="*/ 15 w 99025"/>
              <a:gd name="connsiteY0" fmla="*/ 2 h 168281"/>
              <a:gd name="connsiteX1" fmla="*/ 66690 w 99025"/>
              <a:gd name="connsiteY1" fmla="*/ 95252 h 168281"/>
              <a:gd name="connsiteX2" fmla="*/ 88915 w 99025"/>
              <a:gd name="connsiteY2" fmla="*/ 168277 h 168281"/>
              <a:gd name="connsiteX3" fmla="*/ 98440 w 99025"/>
              <a:gd name="connsiteY3" fmla="*/ 98427 h 168281"/>
              <a:gd name="connsiteX4" fmla="*/ 73040 w 99025"/>
              <a:gd name="connsiteY4" fmla="*/ 31752 h 168281"/>
              <a:gd name="connsiteX5" fmla="*/ 73040 w 99025"/>
              <a:gd name="connsiteY5" fmla="*/ 92077 h 168281"/>
              <a:gd name="connsiteX6" fmla="*/ 15 w 99025"/>
              <a:gd name="connsiteY6" fmla="*/ 2 h 16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025" h="168281">
                <a:moveTo>
                  <a:pt x="15" y="2"/>
                </a:moveTo>
                <a:cubicBezTo>
                  <a:pt x="-1043" y="531"/>
                  <a:pt x="51873" y="67206"/>
                  <a:pt x="66690" y="95252"/>
                </a:cubicBezTo>
                <a:cubicBezTo>
                  <a:pt x="81507" y="123298"/>
                  <a:pt x="83623" y="167748"/>
                  <a:pt x="88915" y="168277"/>
                </a:cubicBezTo>
                <a:cubicBezTo>
                  <a:pt x="94207" y="168806"/>
                  <a:pt x="101086" y="121181"/>
                  <a:pt x="98440" y="98427"/>
                </a:cubicBezTo>
                <a:cubicBezTo>
                  <a:pt x="95794" y="75673"/>
                  <a:pt x="77273" y="32810"/>
                  <a:pt x="73040" y="31752"/>
                </a:cubicBezTo>
                <a:cubicBezTo>
                  <a:pt x="68807" y="30694"/>
                  <a:pt x="81507" y="95252"/>
                  <a:pt x="73040" y="92077"/>
                </a:cubicBezTo>
                <a:cubicBezTo>
                  <a:pt x="64573" y="88902"/>
                  <a:pt x="1073" y="-527"/>
                  <a:pt x="1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フリーフォーム 332">
            <a:extLst>
              <a:ext uri="{FF2B5EF4-FFF2-40B4-BE49-F238E27FC236}">
                <a16:creationId xmlns:a16="http://schemas.microsoft.com/office/drawing/2014/main" id="{327EE3CB-3DBA-006B-342C-DD48CE5379AB}"/>
              </a:ext>
            </a:extLst>
          </p:cNvPr>
          <p:cNvSpPr/>
          <p:nvPr/>
        </p:nvSpPr>
        <p:spPr>
          <a:xfrm>
            <a:off x="6432776" y="7232582"/>
            <a:ext cx="149037" cy="232076"/>
          </a:xfrm>
          <a:custGeom>
            <a:avLst/>
            <a:gdLst>
              <a:gd name="connsiteX0" fmla="*/ 2949 w 149037"/>
              <a:gd name="connsiteY0" fmla="*/ 68 h 232076"/>
              <a:gd name="connsiteX1" fmla="*/ 34699 w 149037"/>
              <a:gd name="connsiteY1" fmla="*/ 111193 h 232076"/>
              <a:gd name="connsiteX2" fmla="*/ 98199 w 149037"/>
              <a:gd name="connsiteY2" fmla="*/ 161993 h 232076"/>
              <a:gd name="connsiteX3" fmla="*/ 69624 w 149037"/>
              <a:gd name="connsiteY3" fmla="*/ 149293 h 232076"/>
              <a:gd name="connsiteX4" fmla="*/ 148999 w 149037"/>
              <a:gd name="connsiteY4" fmla="*/ 231843 h 232076"/>
              <a:gd name="connsiteX5" fmla="*/ 79149 w 149037"/>
              <a:gd name="connsiteY5" fmla="*/ 171518 h 232076"/>
              <a:gd name="connsiteX6" fmla="*/ 9299 w 149037"/>
              <a:gd name="connsiteY6" fmla="*/ 95318 h 232076"/>
              <a:gd name="connsiteX7" fmla="*/ 2949 w 149037"/>
              <a:gd name="connsiteY7" fmla="*/ 68 h 23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037" h="232076">
                <a:moveTo>
                  <a:pt x="2949" y="68"/>
                </a:moveTo>
                <a:cubicBezTo>
                  <a:pt x="7182" y="2714"/>
                  <a:pt x="18824" y="84206"/>
                  <a:pt x="34699" y="111193"/>
                </a:cubicBezTo>
                <a:cubicBezTo>
                  <a:pt x="50574" y="138181"/>
                  <a:pt x="92378" y="155643"/>
                  <a:pt x="98199" y="161993"/>
                </a:cubicBezTo>
                <a:cubicBezTo>
                  <a:pt x="104020" y="168343"/>
                  <a:pt x="61157" y="137651"/>
                  <a:pt x="69624" y="149293"/>
                </a:cubicBezTo>
                <a:cubicBezTo>
                  <a:pt x="78091" y="160935"/>
                  <a:pt x="147412" y="228139"/>
                  <a:pt x="148999" y="231843"/>
                </a:cubicBezTo>
                <a:cubicBezTo>
                  <a:pt x="150586" y="235547"/>
                  <a:pt x="102432" y="194272"/>
                  <a:pt x="79149" y="171518"/>
                </a:cubicBezTo>
                <a:cubicBezTo>
                  <a:pt x="55866" y="148764"/>
                  <a:pt x="20941" y="118072"/>
                  <a:pt x="9299" y="95318"/>
                </a:cubicBezTo>
                <a:cubicBezTo>
                  <a:pt x="-2343" y="72564"/>
                  <a:pt x="-1284" y="-2578"/>
                  <a:pt x="2949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 333">
            <a:extLst>
              <a:ext uri="{FF2B5EF4-FFF2-40B4-BE49-F238E27FC236}">
                <a16:creationId xmlns:a16="http://schemas.microsoft.com/office/drawing/2014/main" id="{3F356EC1-6CE9-61B9-5E86-F56456289E07}"/>
              </a:ext>
            </a:extLst>
          </p:cNvPr>
          <p:cNvSpPr/>
          <p:nvPr/>
        </p:nvSpPr>
        <p:spPr>
          <a:xfrm>
            <a:off x="6508662" y="7201919"/>
            <a:ext cx="56044" cy="113808"/>
          </a:xfrm>
          <a:custGeom>
            <a:avLst/>
            <a:gdLst>
              <a:gd name="connsiteX0" fmla="*/ 88 w 56044"/>
              <a:gd name="connsiteY0" fmla="*/ 2156 h 113808"/>
              <a:gd name="connsiteX1" fmla="*/ 54063 w 56044"/>
              <a:gd name="connsiteY1" fmla="*/ 113281 h 113808"/>
              <a:gd name="connsiteX2" fmla="*/ 41363 w 56044"/>
              <a:gd name="connsiteY2" fmla="*/ 43431 h 113808"/>
              <a:gd name="connsiteX3" fmla="*/ 88 w 56044"/>
              <a:gd name="connsiteY3" fmla="*/ 2156 h 11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44" h="113808">
                <a:moveTo>
                  <a:pt x="88" y="2156"/>
                </a:moveTo>
                <a:cubicBezTo>
                  <a:pt x="2205" y="13798"/>
                  <a:pt x="47184" y="106402"/>
                  <a:pt x="54063" y="113281"/>
                </a:cubicBezTo>
                <a:cubicBezTo>
                  <a:pt x="60942" y="120160"/>
                  <a:pt x="48242" y="57719"/>
                  <a:pt x="41363" y="43431"/>
                </a:cubicBezTo>
                <a:cubicBezTo>
                  <a:pt x="34484" y="29144"/>
                  <a:pt x="-2029" y="-9486"/>
                  <a:pt x="88" y="2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 334">
            <a:extLst>
              <a:ext uri="{FF2B5EF4-FFF2-40B4-BE49-F238E27FC236}">
                <a16:creationId xmlns:a16="http://schemas.microsoft.com/office/drawing/2014/main" id="{2FBF3E3E-BC5E-7F45-CF00-77CF4AECA281}"/>
              </a:ext>
            </a:extLst>
          </p:cNvPr>
          <p:cNvSpPr/>
          <p:nvPr/>
        </p:nvSpPr>
        <p:spPr>
          <a:xfrm>
            <a:off x="6387978" y="7235820"/>
            <a:ext cx="205212" cy="334685"/>
          </a:xfrm>
          <a:custGeom>
            <a:avLst/>
            <a:gdLst>
              <a:gd name="connsiteX0" fmla="*/ 122 w 205212"/>
              <a:gd name="connsiteY0" fmla="*/ 5 h 334685"/>
              <a:gd name="connsiteX1" fmla="*/ 76322 w 205212"/>
              <a:gd name="connsiteY1" fmla="*/ 203205 h 334685"/>
              <a:gd name="connsiteX2" fmla="*/ 203322 w 205212"/>
              <a:gd name="connsiteY2" fmla="*/ 333380 h 334685"/>
              <a:gd name="connsiteX3" fmla="*/ 146172 w 205212"/>
              <a:gd name="connsiteY3" fmla="*/ 266705 h 334685"/>
              <a:gd name="connsiteX4" fmla="*/ 60447 w 205212"/>
              <a:gd name="connsiteY4" fmla="*/ 209555 h 334685"/>
              <a:gd name="connsiteX5" fmla="*/ 122 w 205212"/>
              <a:gd name="connsiteY5" fmla="*/ 5 h 334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212" h="334685">
                <a:moveTo>
                  <a:pt x="122" y="5"/>
                </a:moveTo>
                <a:cubicBezTo>
                  <a:pt x="2768" y="-1053"/>
                  <a:pt x="42455" y="147643"/>
                  <a:pt x="76322" y="203205"/>
                </a:cubicBezTo>
                <a:cubicBezTo>
                  <a:pt x="110189" y="258767"/>
                  <a:pt x="191680" y="322797"/>
                  <a:pt x="203322" y="333380"/>
                </a:cubicBezTo>
                <a:cubicBezTo>
                  <a:pt x="214964" y="343963"/>
                  <a:pt x="169984" y="287342"/>
                  <a:pt x="146172" y="266705"/>
                </a:cubicBezTo>
                <a:cubicBezTo>
                  <a:pt x="122360" y="246068"/>
                  <a:pt x="82672" y="251888"/>
                  <a:pt x="60447" y="209555"/>
                </a:cubicBezTo>
                <a:cubicBezTo>
                  <a:pt x="38222" y="167222"/>
                  <a:pt x="-2524" y="1063"/>
                  <a:pt x="12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 335">
            <a:extLst>
              <a:ext uri="{FF2B5EF4-FFF2-40B4-BE49-F238E27FC236}">
                <a16:creationId xmlns:a16="http://schemas.microsoft.com/office/drawing/2014/main" id="{32F2708C-CCF4-F713-59E1-5B3D467CD931}"/>
              </a:ext>
            </a:extLst>
          </p:cNvPr>
          <p:cNvSpPr/>
          <p:nvPr/>
        </p:nvSpPr>
        <p:spPr>
          <a:xfrm>
            <a:off x="6495767" y="7483334"/>
            <a:ext cx="274851" cy="477577"/>
          </a:xfrm>
          <a:custGeom>
            <a:avLst/>
            <a:gdLst>
              <a:gd name="connsiteX0" fmla="*/ 44733 w 274851"/>
              <a:gd name="connsiteY0" fmla="*/ 47766 h 477577"/>
              <a:gd name="connsiteX1" fmla="*/ 187608 w 274851"/>
              <a:gd name="connsiteY1" fmla="*/ 273191 h 477577"/>
              <a:gd name="connsiteX2" fmla="*/ 273333 w 274851"/>
              <a:gd name="connsiteY2" fmla="*/ 473216 h 477577"/>
              <a:gd name="connsiteX3" fmla="*/ 232058 w 274851"/>
              <a:gd name="connsiteY3" fmla="*/ 397016 h 477577"/>
              <a:gd name="connsiteX4" fmla="*/ 105058 w 274851"/>
              <a:gd name="connsiteY4" fmla="*/ 235091 h 477577"/>
              <a:gd name="connsiteX5" fmla="*/ 155858 w 274851"/>
              <a:gd name="connsiteY5" fmla="*/ 270016 h 477577"/>
              <a:gd name="connsiteX6" fmla="*/ 105058 w 274851"/>
              <a:gd name="connsiteY6" fmla="*/ 184291 h 477577"/>
              <a:gd name="connsiteX7" fmla="*/ 283 w 274851"/>
              <a:gd name="connsiteY7" fmla="*/ 141 h 477577"/>
              <a:gd name="connsiteX8" fmla="*/ 73308 w 274851"/>
              <a:gd name="connsiteY8" fmla="*/ 152541 h 477577"/>
              <a:gd name="connsiteX9" fmla="*/ 44733 w 274851"/>
              <a:gd name="connsiteY9" fmla="*/ 47766 h 47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851" h="477577">
                <a:moveTo>
                  <a:pt x="44733" y="47766"/>
                </a:moveTo>
                <a:cubicBezTo>
                  <a:pt x="63783" y="67874"/>
                  <a:pt x="149508" y="202283"/>
                  <a:pt x="187608" y="273191"/>
                </a:cubicBezTo>
                <a:cubicBezTo>
                  <a:pt x="225708" y="344099"/>
                  <a:pt x="265925" y="452579"/>
                  <a:pt x="273333" y="473216"/>
                </a:cubicBezTo>
                <a:cubicBezTo>
                  <a:pt x="280741" y="493853"/>
                  <a:pt x="260104" y="436704"/>
                  <a:pt x="232058" y="397016"/>
                </a:cubicBezTo>
                <a:cubicBezTo>
                  <a:pt x="204012" y="357329"/>
                  <a:pt x="117758" y="256258"/>
                  <a:pt x="105058" y="235091"/>
                </a:cubicBezTo>
                <a:cubicBezTo>
                  <a:pt x="92358" y="213924"/>
                  <a:pt x="155858" y="278483"/>
                  <a:pt x="155858" y="270016"/>
                </a:cubicBezTo>
                <a:cubicBezTo>
                  <a:pt x="155858" y="261549"/>
                  <a:pt x="130987" y="229270"/>
                  <a:pt x="105058" y="184291"/>
                </a:cubicBezTo>
                <a:cubicBezTo>
                  <a:pt x="79129" y="139312"/>
                  <a:pt x="5575" y="5433"/>
                  <a:pt x="283" y="141"/>
                </a:cubicBezTo>
                <a:cubicBezTo>
                  <a:pt x="-5009" y="-5151"/>
                  <a:pt x="65371" y="139312"/>
                  <a:pt x="73308" y="152541"/>
                </a:cubicBezTo>
                <a:cubicBezTo>
                  <a:pt x="81245" y="165770"/>
                  <a:pt x="25683" y="27658"/>
                  <a:pt x="44733" y="47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 336">
            <a:extLst>
              <a:ext uri="{FF2B5EF4-FFF2-40B4-BE49-F238E27FC236}">
                <a16:creationId xmlns:a16="http://schemas.microsoft.com/office/drawing/2014/main" id="{534D5542-C7B2-187A-1F70-5EA88E5209C4}"/>
              </a:ext>
            </a:extLst>
          </p:cNvPr>
          <p:cNvSpPr/>
          <p:nvPr/>
        </p:nvSpPr>
        <p:spPr>
          <a:xfrm>
            <a:off x="6645383" y="7610789"/>
            <a:ext cx="242861" cy="469714"/>
          </a:xfrm>
          <a:custGeom>
            <a:avLst/>
            <a:gdLst>
              <a:gd name="connsiteX0" fmla="*/ 3067 w 242861"/>
              <a:gd name="connsiteY0" fmla="*/ 6036 h 469714"/>
              <a:gd name="connsiteX1" fmla="*/ 234842 w 242861"/>
              <a:gd name="connsiteY1" fmla="*/ 453711 h 469714"/>
              <a:gd name="connsiteX2" fmla="*/ 180867 w 242861"/>
              <a:gd name="connsiteY2" fmla="*/ 345761 h 469714"/>
              <a:gd name="connsiteX3" fmla="*/ 95142 w 242861"/>
              <a:gd name="connsiteY3" fmla="*/ 110811 h 469714"/>
              <a:gd name="connsiteX4" fmla="*/ 101492 w 242861"/>
              <a:gd name="connsiteY4" fmla="*/ 190186 h 469714"/>
              <a:gd name="connsiteX5" fmla="*/ 3067 w 242861"/>
              <a:gd name="connsiteY5" fmla="*/ 6036 h 46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861" h="469714">
                <a:moveTo>
                  <a:pt x="3067" y="6036"/>
                </a:moveTo>
                <a:cubicBezTo>
                  <a:pt x="25292" y="49957"/>
                  <a:pt x="205209" y="397090"/>
                  <a:pt x="234842" y="453711"/>
                </a:cubicBezTo>
                <a:cubicBezTo>
                  <a:pt x="264475" y="510332"/>
                  <a:pt x="204150" y="402911"/>
                  <a:pt x="180867" y="345761"/>
                </a:cubicBezTo>
                <a:cubicBezTo>
                  <a:pt x="157584" y="288611"/>
                  <a:pt x="108371" y="136740"/>
                  <a:pt x="95142" y="110811"/>
                </a:cubicBezTo>
                <a:cubicBezTo>
                  <a:pt x="81913" y="84882"/>
                  <a:pt x="116838" y="208707"/>
                  <a:pt x="101492" y="190186"/>
                </a:cubicBezTo>
                <a:cubicBezTo>
                  <a:pt x="86146" y="171665"/>
                  <a:pt x="-19158" y="-37885"/>
                  <a:pt x="3067" y="6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 337">
            <a:extLst>
              <a:ext uri="{FF2B5EF4-FFF2-40B4-BE49-F238E27FC236}">
                <a16:creationId xmlns:a16="http://schemas.microsoft.com/office/drawing/2014/main" id="{45E1166A-AF0E-2F26-05BC-180408191A4B}"/>
              </a:ext>
            </a:extLst>
          </p:cNvPr>
          <p:cNvSpPr/>
          <p:nvPr/>
        </p:nvSpPr>
        <p:spPr>
          <a:xfrm>
            <a:off x="6686199" y="7800970"/>
            <a:ext cx="238408" cy="449161"/>
          </a:xfrm>
          <a:custGeom>
            <a:avLst/>
            <a:gdLst>
              <a:gd name="connsiteX0" fmla="*/ 351 w 238408"/>
              <a:gd name="connsiteY0" fmla="*/ 5 h 449161"/>
              <a:gd name="connsiteX1" fmla="*/ 89251 w 238408"/>
              <a:gd name="connsiteY1" fmla="*/ 209555 h 449161"/>
              <a:gd name="connsiteX2" fmla="*/ 232126 w 238408"/>
              <a:gd name="connsiteY2" fmla="*/ 438155 h 449161"/>
              <a:gd name="connsiteX3" fmla="*/ 203551 w 238408"/>
              <a:gd name="connsiteY3" fmla="*/ 384180 h 449161"/>
              <a:gd name="connsiteX4" fmla="*/ 117826 w 238408"/>
              <a:gd name="connsiteY4" fmla="*/ 133355 h 449161"/>
              <a:gd name="connsiteX5" fmla="*/ 143226 w 238408"/>
              <a:gd name="connsiteY5" fmla="*/ 254005 h 449161"/>
              <a:gd name="connsiteX6" fmla="*/ 121001 w 238408"/>
              <a:gd name="connsiteY6" fmla="*/ 203205 h 449161"/>
              <a:gd name="connsiteX7" fmla="*/ 351 w 238408"/>
              <a:gd name="connsiteY7" fmla="*/ 5 h 44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408" h="449161">
                <a:moveTo>
                  <a:pt x="351" y="5"/>
                </a:moveTo>
                <a:cubicBezTo>
                  <a:pt x="-4940" y="1063"/>
                  <a:pt x="50622" y="136530"/>
                  <a:pt x="89251" y="209555"/>
                </a:cubicBezTo>
                <a:cubicBezTo>
                  <a:pt x="127880" y="282580"/>
                  <a:pt x="213076" y="409051"/>
                  <a:pt x="232126" y="438155"/>
                </a:cubicBezTo>
                <a:cubicBezTo>
                  <a:pt x="251176" y="467259"/>
                  <a:pt x="222601" y="434980"/>
                  <a:pt x="203551" y="384180"/>
                </a:cubicBezTo>
                <a:cubicBezTo>
                  <a:pt x="184501" y="333380"/>
                  <a:pt x="127880" y="155051"/>
                  <a:pt x="117826" y="133355"/>
                </a:cubicBezTo>
                <a:cubicBezTo>
                  <a:pt x="107772" y="111659"/>
                  <a:pt x="142697" y="242363"/>
                  <a:pt x="143226" y="254005"/>
                </a:cubicBezTo>
                <a:cubicBezTo>
                  <a:pt x="143755" y="265647"/>
                  <a:pt x="142697" y="241834"/>
                  <a:pt x="121001" y="203205"/>
                </a:cubicBezTo>
                <a:cubicBezTo>
                  <a:pt x="99305" y="164576"/>
                  <a:pt x="5642" y="-1053"/>
                  <a:pt x="35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9" name="フリーフォーム 338">
            <a:extLst>
              <a:ext uri="{FF2B5EF4-FFF2-40B4-BE49-F238E27FC236}">
                <a16:creationId xmlns:a16="http://schemas.microsoft.com/office/drawing/2014/main" id="{E12957C0-9FD4-385D-5E2C-56A9C06FF8C3}"/>
              </a:ext>
            </a:extLst>
          </p:cNvPr>
          <p:cNvSpPr/>
          <p:nvPr/>
        </p:nvSpPr>
        <p:spPr>
          <a:xfrm>
            <a:off x="6888997" y="8115155"/>
            <a:ext cx="295292" cy="520997"/>
          </a:xfrm>
          <a:custGeom>
            <a:avLst/>
            <a:gdLst>
              <a:gd name="connsiteX0" fmla="*/ 753 w 295292"/>
              <a:gd name="connsiteY0" fmla="*/ 145 h 520997"/>
              <a:gd name="connsiteX1" fmla="*/ 111878 w 295292"/>
              <a:gd name="connsiteY1" fmla="*/ 298595 h 520997"/>
              <a:gd name="connsiteX2" fmla="*/ 289678 w 295292"/>
              <a:gd name="connsiteY2" fmla="*/ 511320 h 520997"/>
              <a:gd name="connsiteX3" fmla="*/ 229353 w 295292"/>
              <a:gd name="connsiteY3" fmla="*/ 454170 h 520997"/>
              <a:gd name="connsiteX4" fmla="*/ 16628 w 295292"/>
              <a:gd name="connsiteY4" fmla="*/ 184295 h 520997"/>
              <a:gd name="connsiteX5" fmla="*/ 61078 w 295292"/>
              <a:gd name="connsiteY5" fmla="*/ 257320 h 520997"/>
              <a:gd name="connsiteX6" fmla="*/ 753 w 295292"/>
              <a:gd name="connsiteY6" fmla="*/ 145 h 52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292" h="520997">
                <a:moveTo>
                  <a:pt x="753" y="145"/>
                </a:moveTo>
                <a:cubicBezTo>
                  <a:pt x="9220" y="7024"/>
                  <a:pt x="63724" y="213399"/>
                  <a:pt x="111878" y="298595"/>
                </a:cubicBezTo>
                <a:cubicBezTo>
                  <a:pt x="160032" y="383791"/>
                  <a:pt x="270099" y="485391"/>
                  <a:pt x="289678" y="511320"/>
                </a:cubicBezTo>
                <a:cubicBezTo>
                  <a:pt x="309257" y="537249"/>
                  <a:pt x="274861" y="508674"/>
                  <a:pt x="229353" y="454170"/>
                </a:cubicBezTo>
                <a:cubicBezTo>
                  <a:pt x="183845" y="399666"/>
                  <a:pt x="44674" y="217103"/>
                  <a:pt x="16628" y="184295"/>
                </a:cubicBezTo>
                <a:cubicBezTo>
                  <a:pt x="-11418" y="151487"/>
                  <a:pt x="64253" y="281662"/>
                  <a:pt x="61078" y="257320"/>
                </a:cubicBezTo>
                <a:cubicBezTo>
                  <a:pt x="57903" y="232978"/>
                  <a:pt x="-7714" y="-6734"/>
                  <a:pt x="753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0" name="フリーフォーム 339">
            <a:extLst>
              <a:ext uri="{FF2B5EF4-FFF2-40B4-BE49-F238E27FC236}">
                <a16:creationId xmlns:a16="http://schemas.microsoft.com/office/drawing/2014/main" id="{0897FCB0-4453-72B7-9E02-CAEF22DF3754}"/>
              </a:ext>
            </a:extLst>
          </p:cNvPr>
          <p:cNvSpPr/>
          <p:nvPr/>
        </p:nvSpPr>
        <p:spPr>
          <a:xfrm>
            <a:off x="6622939" y="7397649"/>
            <a:ext cx="213017" cy="178637"/>
          </a:xfrm>
          <a:custGeom>
            <a:avLst/>
            <a:gdLst>
              <a:gd name="connsiteX0" fmla="*/ 111 w 213017"/>
              <a:gd name="connsiteY0" fmla="*/ 155676 h 178637"/>
              <a:gd name="connsiteX1" fmla="*/ 158861 w 213017"/>
              <a:gd name="connsiteY1" fmla="*/ 177901 h 178637"/>
              <a:gd name="connsiteX2" fmla="*/ 114411 w 213017"/>
              <a:gd name="connsiteY2" fmla="*/ 123926 h 178637"/>
              <a:gd name="connsiteX3" fmla="*/ 168386 w 213017"/>
              <a:gd name="connsiteY3" fmla="*/ 158851 h 178637"/>
              <a:gd name="connsiteX4" fmla="*/ 101711 w 213017"/>
              <a:gd name="connsiteY4" fmla="*/ 92176 h 178637"/>
              <a:gd name="connsiteX5" fmla="*/ 89011 w 213017"/>
              <a:gd name="connsiteY5" fmla="*/ 101 h 178637"/>
              <a:gd name="connsiteX6" fmla="*/ 127111 w 213017"/>
              <a:gd name="connsiteY6" fmla="*/ 76301 h 178637"/>
              <a:gd name="connsiteX7" fmla="*/ 212836 w 213017"/>
              <a:gd name="connsiteY7" fmla="*/ 174726 h 178637"/>
              <a:gd name="connsiteX8" fmla="*/ 149336 w 213017"/>
              <a:gd name="connsiteY8" fmla="*/ 139801 h 178637"/>
              <a:gd name="connsiteX9" fmla="*/ 133461 w 213017"/>
              <a:gd name="connsiteY9" fmla="*/ 162026 h 178637"/>
              <a:gd name="connsiteX10" fmla="*/ 111 w 213017"/>
              <a:gd name="connsiteY10" fmla="*/ 155676 h 17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017" h="178637">
                <a:moveTo>
                  <a:pt x="111" y="155676"/>
                </a:moveTo>
                <a:cubicBezTo>
                  <a:pt x="4344" y="158322"/>
                  <a:pt x="139811" y="183193"/>
                  <a:pt x="158861" y="177901"/>
                </a:cubicBezTo>
                <a:cubicBezTo>
                  <a:pt x="177911" y="172609"/>
                  <a:pt x="112824" y="127101"/>
                  <a:pt x="114411" y="123926"/>
                </a:cubicBezTo>
                <a:cubicBezTo>
                  <a:pt x="115998" y="120751"/>
                  <a:pt x="170503" y="164143"/>
                  <a:pt x="168386" y="158851"/>
                </a:cubicBezTo>
                <a:cubicBezTo>
                  <a:pt x="166269" y="153559"/>
                  <a:pt x="114940" y="118634"/>
                  <a:pt x="101711" y="92176"/>
                </a:cubicBezTo>
                <a:cubicBezTo>
                  <a:pt x="88482" y="65718"/>
                  <a:pt x="84778" y="2747"/>
                  <a:pt x="89011" y="101"/>
                </a:cubicBezTo>
                <a:cubicBezTo>
                  <a:pt x="93244" y="-2545"/>
                  <a:pt x="106474" y="47197"/>
                  <a:pt x="127111" y="76301"/>
                </a:cubicBezTo>
                <a:cubicBezTo>
                  <a:pt x="147749" y="105405"/>
                  <a:pt x="209132" y="164143"/>
                  <a:pt x="212836" y="174726"/>
                </a:cubicBezTo>
                <a:cubicBezTo>
                  <a:pt x="216540" y="185309"/>
                  <a:pt x="162565" y="141918"/>
                  <a:pt x="149336" y="139801"/>
                </a:cubicBezTo>
                <a:cubicBezTo>
                  <a:pt x="136107" y="137684"/>
                  <a:pt x="153569" y="164143"/>
                  <a:pt x="133461" y="162026"/>
                </a:cubicBezTo>
                <a:cubicBezTo>
                  <a:pt x="113353" y="159909"/>
                  <a:pt x="-4122" y="153030"/>
                  <a:pt x="111" y="155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フリーフォーム 340">
            <a:extLst>
              <a:ext uri="{FF2B5EF4-FFF2-40B4-BE49-F238E27FC236}">
                <a16:creationId xmlns:a16="http://schemas.microsoft.com/office/drawing/2014/main" id="{C4C4A41F-1787-FCBB-4E12-4784D0C6144A}"/>
              </a:ext>
            </a:extLst>
          </p:cNvPr>
          <p:cNvSpPr/>
          <p:nvPr/>
        </p:nvSpPr>
        <p:spPr>
          <a:xfrm>
            <a:off x="6890112" y="7669407"/>
            <a:ext cx="282874" cy="382654"/>
          </a:xfrm>
          <a:custGeom>
            <a:avLst/>
            <a:gdLst>
              <a:gd name="connsiteX0" fmla="*/ 9163 w 282874"/>
              <a:gd name="connsiteY0" fmla="*/ 7743 h 382654"/>
              <a:gd name="connsiteX1" fmla="*/ 269513 w 282874"/>
              <a:gd name="connsiteY1" fmla="*/ 334768 h 382654"/>
              <a:gd name="connsiteX2" fmla="*/ 228238 w 282874"/>
              <a:gd name="connsiteY2" fmla="*/ 290318 h 382654"/>
              <a:gd name="connsiteX3" fmla="*/ 82188 w 282874"/>
              <a:gd name="connsiteY3" fmla="*/ 176018 h 382654"/>
              <a:gd name="connsiteX4" fmla="*/ 148863 w 282874"/>
              <a:gd name="connsiteY4" fmla="*/ 382393 h 382654"/>
              <a:gd name="connsiteX5" fmla="*/ 66313 w 282874"/>
              <a:gd name="connsiteY5" fmla="*/ 125218 h 382654"/>
              <a:gd name="connsiteX6" fmla="*/ 9163 w 282874"/>
              <a:gd name="connsiteY6" fmla="*/ 7743 h 38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874" h="382654">
                <a:moveTo>
                  <a:pt x="9163" y="7743"/>
                </a:moveTo>
                <a:cubicBezTo>
                  <a:pt x="43030" y="42668"/>
                  <a:pt x="233001" y="287672"/>
                  <a:pt x="269513" y="334768"/>
                </a:cubicBezTo>
                <a:cubicBezTo>
                  <a:pt x="306026" y="381864"/>
                  <a:pt x="259459" y="316776"/>
                  <a:pt x="228238" y="290318"/>
                </a:cubicBezTo>
                <a:cubicBezTo>
                  <a:pt x="197017" y="263860"/>
                  <a:pt x="95417" y="160672"/>
                  <a:pt x="82188" y="176018"/>
                </a:cubicBezTo>
                <a:cubicBezTo>
                  <a:pt x="68959" y="191364"/>
                  <a:pt x="151509" y="390860"/>
                  <a:pt x="148863" y="382393"/>
                </a:cubicBezTo>
                <a:cubicBezTo>
                  <a:pt x="146217" y="373926"/>
                  <a:pt x="88009" y="186601"/>
                  <a:pt x="66313" y="125218"/>
                </a:cubicBezTo>
                <a:cubicBezTo>
                  <a:pt x="44617" y="63835"/>
                  <a:pt x="-24704" y="-27182"/>
                  <a:pt x="9163" y="7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 341">
            <a:extLst>
              <a:ext uri="{FF2B5EF4-FFF2-40B4-BE49-F238E27FC236}">
                <a16:creationId xmlns:a16="http://schemas.microsoft.com/office/drawing/2014/main" id="{4989E084-E65A-525B-D773-9171809D0DD9}"/>
              </a:ext>
            </a:extLst>
          </p:cNvPr>
          <p:cNvSpPr/>
          <p:nvPr/>
        </p:nvSpPr>
        <p:spPr>
          <a:xfrm>
            <a:off x="6793911" y="7718546"/>
            <a:ext cx="156612" cy="358210"/>
          </a:xfrm>
          <a:custGeom>
            <a:avLst/>
            <a:gdLst>
              <a:gd name="connsiteX0" fmla="*/ 70439 w 156612"/>
              <a:gd name="connsiteY0" fmla="*/ 3054 h 358210"/>
              <a:gd name="connsiteX1" fmla="*/ 152989 w 156612"/>
              <a:gd name="connsiteY1" fmla="*/ 339604 h 358210"/>
              <a:gd name="connsiteX2" fmla="*/ 127589 w 156612"/>
              <a:gd name="connsiteY2" fmla="*/ 285629 h 358210"/>
              <a:gd name="connsiteX3" fmla="*/ 589 w 156612"/>
              <a:gd name="connsiteY3" fmla="*/ 41154 h 358210"/>
              <a:gd name="connsiteX4" fmla="*/ 79964 w 156612"/>
              <a:gd name="connsiteY4" fmla="*/ 164979 h 358210"/>
              <a:gd name="connsiteX5" fmla="*/ 70439 w 156612"/>
              <a:gd name="connsiteY5" fmla="*/ 3054 h 35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612" h="358210">
                <a:moveTo>
                  <a:pt x="70439" y="3054"/>
                </a:moveTo>
                <a:cubicBezTo>
                  <a:pt x="82610" y="32158"/>
                  <a:pt x="143464" y="292508"/>
                  <a:pt x="152989" y="339604"/>
                </a:cubicBezTo>
                <a:cubicBezTo>
                  <a:pt x="162514" y="386700"/>
                  <a:pt x="152989" y="335371"/>
                  <a:pt x="127589" y="285629"/>
                </a:cubicBezTo>
                <a:cubicBezTo>
                  <a:pt x="102189" y="235887"/>
                  <a:pt x="8526" y="61262"/>
                  <a:pt x="589" y="41154"/>
                </a:cubicBezTo>
                <a:cubicBezTo>
                  <a:pt x="-7348" y="21046"/>
                  <a:pt x="67264" y="167625"/>
                  <a:pt x="79964" y="164979"/>
                </a:cubicBezTo>
                <a:cubicBezTo>
                  <a:pt x="92664" y="162333"/>
                  <a:pt x="58268" y="-26050"/>
                  <a:pt x="70439" y="3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 342">
            <a:extLst>
              <a:ext uri="{FF2B5EF4-FFF2-40B4-BE49-F238E27FC236}">
                <a16:creationId xmlns:a16="http://schemas.microsoft.com/office/drawing/2014/main" id="{C6477456-4D7F-D2FC-F463-4C932F77C55E}"/>
              </a:ext>
            </a:extLst>
          </p:cNvPr>
          <p:cNvSpPr/>
          <p:nvPr/>
        </p:nvSpPr>
        <p:spPr>
          <a:xfrm>
            <a:off x="6927296" y="7959535"/>
            <a:ext cx="210589" cy="121888"/>
          </a:xfrm>
          <a:custGeom>
            <a:avLst/>
            <a:gdLst>
              <a:gd name="connsiteX0" fmla="*/ 554 w 210589"/>
              <a:gd name="connsiteY0" fmla="*/ 95440 h 121888"/>
              <a:gd name="connsiteX1" fmla="*/ 98979 w 210589"/>
              <a:gd name="connsiteY1" fmla="*/ 101790 h 121888"/>
              <a:gd name="connsiteX2" fmla="*/ 95804 w 210589"/>
              <a:gd name="connsiteY2" fmla="*/ 70040 h 121888"/>
              <a:gd name="connsiteX3" fmla="*/ 137079 w 210589"/>
              <a:gd name="connsiteY3" fmla="*/ 76390 h 121888"/>
              <a:gd name="connsiteX4" fmla="*/ 133904 w 210589"/>
              <a:gd name="connsiteY4" fmla="*/ 47815 h 121888"/>
              <a:gd name="connsiteX5" fmla="*/ 178354 w 210589"/>
              <a:gd name="connsiteY5" fmla="*/ 63690 h 121888"/>
              <a:gd name="connsiteX6" fmla="*/ 181529 w 210589"/>
              <a:gd name="connsiteY6" fmla="*/ 3365 h 121888"/>
              <a:gd name="connsiteX7" fmla="*/ 191054 w 210589"/>
              <a:gd name="connsiteY7" fmla="*/ 35115 h 121888"/>
              <a:gd name="connsiteX8" fmla="*/ 210104 w 210589"/>
              <a:gd name="connsiteY8" fmla="*/ 190 h 121888"/>
              <a:gd name="connsiteX9" fmla="*/ 191054 w 210589"/>
              <a:gd name="connsiteY9" fmla="*/ 54165 h 121888"/>
              <a:gd name="connsiteX10" fmla="*/ 64054 w 210589"/>
              <a:gd name="connsiteY10" fmla="*/ 120840 h 121888"/>
              <a:gd name="connsiteX11" fmla="*/ 554 w 210589"/>
              <a:gd name="connsiteY11" fmla="*/ 95440 h 12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0589" h="121888">
                <a:moveTo>
                  <a:pt x="554" y="95440"/>
                </a:moveTo>
                <a:cubicBezTo>
                  <a:pt x="6375" y="92265"/>
                  <a:pt x="83104" y="106023"/>
                  <a:pt x="98979" y="101790"/>
                </a:cubicBezTo>
                <a:cubicBezTo>
                  <a:pt x="114854" y="97557"/>
                  <a:pt x="89454" y="74273"/>
                  <a:pt x="95804" y="70040"/>
                </a:cubicBezTo>
                <a:cubicBezTo>
                  <a:pt x="102154" y="65807"/>
                  <a:pt x="130729" y="80094"/>
                  <a:pt x="137079" y="76390"/>
                </a:cubicBezTo>
                <a:cubicBezTo>
                  <a:pt x="143429" y="72686"/>
                  <a:pt x="127025" y="49932"/>
                  <a:pt x="133904" y="47815"/>
                </a:cubicBezTo>
                <a:cubicBezTo>
                  <a:pt x="140783" y="45698"/>
                  <a:pt x="170417" y="71098"/>
                  <a:pt x="178354" y="63690"/>
                </a:cubicBezTo>
                <a:cubicBezTo>
                  <a:pt x="186292" y="56282"/>
                  <a:pt x="179412" y="8127"/>
                  <a:pt x="181529" y="3365"/>
                </a:cubicBezTo>
                <a:cubicBezTo>
                  <a:pt x="183646" y="-1397"/>
                  <a:pt x="186292" y="35644"/>
                  <a:pt x="191054" y="35115"/>
                </a:cubicBezTo>
                <a:cubicBezTo>
                  <a:pt x="195817" y="34586"/>
                  <a:pt x="210104" y="-2985"/>
                  <a:pt x="210104" y="190"/>
                </a:cubicBezTo>
                <a:cubicBezTo>
                  <a:pt x="210104" y="3365"/>
                  <a:pt x="215396" y="34057"/>
                  <a:pt x="191054" y="54165"/>
                </a:cubicBezTo>
                <a:cubicBezTo>
                  <a:pt x="166712" y="74273"/>
                  <a:pt x="92100" y="113961"/>
                  <a:pt x="64054" y="120840"/>
                </a:cubicBezTo>
                <a:cubicBezTo>
                  <a:pt x="36008" y="127719"/>
                  <a:pt x="-5267" y="98615"/>
                  <a:pt x="554" y="95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 343">
            <a:extLst>
              <a:ext uri="{FF2B5EF4-FFF2-40B4-BE49-F238E27FC236}">
                <a16:creationId xmlns:a16="http://schemas.microsoft.com/office/drawing/2014/main" id="{2EA78E75-A1F8-8E8E-1A75-25BC8ED0DD72}"/>
              </a:ext>
            </a:extLst>
          </p:cNvPr>
          <p:cNvSpPr/>
          <p:nvPr/>
        </p:nvSpPr>
        <p:spPr>
          <a:xfrm>
            <a:off x="6629290" y="7521054"/>
            <a:ext cx="244609" cy="105328"/>
          </a:xfrm>
          <a:custGeom>
            <a:avLst/>
            <a:gdLst>
              <a:gd name="connsiteX0" fmla="*/ 110 w 244609"/>
              <a:gd name="connsiteY0" fmla="*/ 95771 h 105328"/>
              <a:gd name="connsiteX1" fmla="*/ 149335 w 244609"/>
              <a:gd name="connsiteY1" fmla="*/ 79896 h 105328"/>
              <a:gd name="connsiteX2" fmla="*/ 209660 w 244609"/>
              <a:gd name="connsiteY2" fmla="*/ 105296 h 105328"/>
              <a:gd name="connsiteX3" fmla="*/ 193785 w 244609"/>
              <a:gd name="connsiteY3" fmla="*/ 73546 h 105328"/>
              <a:gd name="connsiteX4" fmla="*/ 244585 w 244609"/>
              <a:gd name="connsiteY4" fmla="*/ 521 h 105328"/>
              <a:gd name="connsiteX5" fmla="*/ 200135 w 244609"/>
              <a:gd name="connsiteY5" fmla="*/ 41796 h 105328"/>
              <a:gd name="connsiteX6" fmla="*/ 174735 w 244609"/>
              <a:gd name="connsiteY6" fmla="*/ 60846 h 105328"/>
              <a:gd name="connsiteX7" fmla="*/ 110 w 244609"/>
              <a:gd name="connsiteY7" fmla="*/ 95771 h 10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609" h="105328">
                <a:moveTo>
                  <a:pt x="110" y="95771"/>
                </a:moveTo>
                <a:cubicBezTo>
                  <a:pt x="-4123" y="98946"/>
                  <a:pt x="114410" y="78308"/>
                  <a:pt x="149335" y="79896"/>
                </a:cubicBezTo>
                <a:cubicBezTo>
                  <a:pt x="184260" y="81484"/>
                  <a:pt x="202252" y="106354"/>
                  <a:pt x="209660" y="105296"/>
                </a:cubicBezTo>
                <a:cubicBezTo>
                  <a:pt x="217068" y="104238"/>
                  <a:pt x="187964" y="91008"/>
                  <a:pt x="193785" y="73546"/>
                </a:cubicBezTo>
                <a:cubicBezTo>
                  <a:pt x="199606" y="56084"/>
                  <a:pt x="243527" y="5812"/>
                  <a:pt x="244585" y="521"/>
                </a:cubicBezTo>
                <a:cubicBezTo>
                  <a:pt x="245643" y="-4770"/>
                  <a:pt x="211777" y="31742"/>
                  <a:pt x="200135" y="41796"/>
                </a:cubicBezTo>
                <a:cubicBezTo>
                  <a:pt x="188493" y="51850"/>
                  <a:pt x="203310" y="52908"/>
                  <a:pt x="174735" y="60846"/>
                </a:cubicBezTo>
                <a:cubicBezTo>
                  <a:pt x="146160" y="68784"/>
                  <a:pt x="4343" y="92596"/>
                  <a:pt x="110" y="95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 344">
            <a:extLst>
              <a:ext uri="{FF2B5EF4-FFF2-40B4-BE49-F238E27FC236}">
                <a16:creationId xmlns:a16="http://schemas.microsoft.com/office/drawing/2014/main" id="{177B2F9D-22BA-9050-ABCE-7506D315AC5D}"/>
              </a:ext>
            </a:extLst>
          </p:cNvPr>
          <p:cNvSpPr/>
          <p:nvPr/>
        </p:nvSpPr>
        <p:spPr>
          <a:xfrm>
            <a:off x="7029423" y="8191392"/>
            <a:ext cx="244512" cy="375085"/>
          </a:xfrm>
          <a:custGeom>
            <a:avLst/>
            <a:gdLst>
              <a:gd name="connsiteX0" fmla="*/ 27 w 244512"/>
              <a:gd name="connsiteY0" fmla="*/ 108 h 375085"/>
              <a:gd name="connsiteX1" fmla="*/ 44477 w 244512"/>
              <a:gd name="connsiteY1" fmla="*/ 177908 h 375085"/>
              <a:gd name="connsiteX2" fmla="*/ 66702 w 244512"/>
              <a:gd name="connsiteY2" fmla="*/ 139808 h 375085"/>
              <a:gd name="connsiteX3" fmla="*/ 133377 w 244512"/>
              <a:gd name="connsiteY3" fmla="*/ 209658 h 375085"/>
              <a:gd name="connsiteX4" fmla="*/ 133377 w 244512"/>
              <a:gd name="connsiteY4" fmla="*/ 174733 h 375085"/>
              <a:gd name="connsiteX5" fmla="*/ 244502 w 244512"/>
              <a:gd name="connsiteY5" fmla="*/ 374758 h 375085"/>
              <a:gd name="connsiteX6" fmla="*/ 139727 w 244512"/>
              <a:gd name="connsiteY6" fmla="*/ 219183 h 375085"/>
              <a:gd name="connsiteX7" fmla="*/ 76227 w 244512"/>
              <a:gd name="connsiteY7" fmla="*/ 117583 h 375085"/>
              <a:gd name="connsiteX8" fmla="*/ 44477 w 244512"/>
              <a:gd name="connsiteY8" fmla="*/ 41383 h 375085"/>
              <a:gd name="connsiteX9" fmla="*/ 38127 w 244512"/>
              <a:gd name="connsiteY9" fmla="*/ 149333 h 375085"/>
              <a:gd name="connsiteX10" fmla="*/ 27 w 244512"/>
              <a:gd name="connsiteY10" fmla="*/ 108 h 37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512" h="375085">
                <a:moveTo>
                  <a:pt x="27" y="108"/>
                </a:moveTo>
                <a:cubicBezTo>
                  <a:pt x="1085" y="4870"/>
                  <a:pt x="33365" y="154625"/>
                  <a:pt x="44477" y="177908"/>
                </a:cubicBezTo>
                <a:cubicBezTo>
                  <a:pt x="55589" y="201191"/>
                  <a:pt x="51885" y="134516"/>
                  <a:pt x="66702" y="139808"/>
                </a:cubicBezTo>
                <a:cubicBezTo>
                  <a:pt x="81519" y="145100"/>
                  <a:pt x="122265" y="203837"/>
                  <a:pt x="133377" y="209658"/>
                </a:cubicBezTo>
                <a:cubicBezTo>
                  <a:pt x="144489" y="215479"/>
                  <a:pt x="114856" y="147216"/>
                  <a:pt x="133377" y="174733"/>
                </a:cubicBezTo>
                <a:cubicBezTo>
                  <a:pt x="151898" y="202250"/>
                  <a:pt x="243444" y="367350"/>
                  <a:pt x="244502" y="374758"/>
                </a:cubicBezTo>
                <a:cubicBezTo>
                  <a:pt x="245560" y="382166"/>
                  <a:pt x="167773" y="262046"/>
                  <a:pt x="139727" y="219183"/>
                </a:cubicBezTo>
                <a:cubicBezTo>
                  <a:pt x="111681" y="176321"/>
                  <a:pt x="92102" y="147216"/>
                  <a:pt x="76227" y="117583"/>
                </a:cubicBezTo>
                <a:cubicBezTo>
                  <a:pt x="60352" y="87950"/>
                  <a:pt x="50827" y="36091"/>
                  <a:pt x="44477" y="41383"/>
                </a:cubicBezTo>
                <a:cubicBezTo>
                  <a:pt x="38127" y="46675"/>
                  <a:pt x="47123" y="150391"/>
                  <a:pt x="38127" y="149333"/>
                </a:cubicBezTo>
                <a:cubicBezTo>
                  <a:pt x="29131" y="148275"/>
                  <a:pt x="-1031" y="-4654"/>
                  <a:pt x="27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6" name="フリーフォーム 345">
            <a:extLst>
              <a:ext uri="{FF2B5EF4-FFF2-40B4-BE49-F238E27FC236}">
                <a16:creationId xmlns:a16="http://schemas.microsoft.com/office/drawing/2014/main" id="{82211CFD-5C55-FF01-F78E-E766163264C1}"/>
              </a:ext>
            </a:extLst>
          </p:cNvPr>
          <p:cNvSpPr/>
          <p:nvPr/>
        </p:nvSpPr>
        <p:spPr>
          <a:xfrm>
            <a:off x="6600822" y="7410420"/>
            <a:ext cx="103974" cy="270063"/>
          </a:xfrm>
          <a:custGeom>
            <a:avLst/>
            <a:gdLst>
              <a:gd name="connsiteX0" fmla="*/ 95253 w 103974"/>
              <a:gd name="connsiteY0" fmla="*/ 30 h 270063"/>
              <a:gd name="connsiteX1" fmla="*/ 101603 w 103974"/>
              <a:gd name="connsiteY1" fmla="*/ 196880 h 270063"/>
              <a:gd name="connsiteX2" fmla="*/ 101603 w 103974"/>
              <a:gd name="connsiteY2" fmla="*/ 269905 h 270063"/>
              <a:gd name="connsiteX3" fmla="*/ 73028 w 103974"/>
              <a:gd name="connsiteY3" fmla="*/ 181005 h 270063"/>
              <a:gd name="connsiteX4" fmla="*/ 3 w 103974"/>
              <a:gd name="connsiteY4" fmla="*/ 120680 h 270063"/>
              <a:gd name="connsiteX5" fmla="*/ 69853 w 103974"/>
              <a:gd name="connsiteY5" fmla="*/ 181005 h 270063"/>
              <a:gd name="connsiteX6" fmla="*/ 95253 w 103974"/>
              <a:gd name="connsiteY6" fmla="*/ 30 h 27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974" h="270063">
                <a:moveTo>
                  <a:pt x="95253" y="30"/>
                </a:moveTo>
                <a:cubicBezTo>
                  <a:pt x="100545" y="2676"/>
                  <a:pt x="100545" y="151901"/>
                  <a:pt x="101603" y="196880"/>
                </a:cubicBezTo>
                <a:cubicBezTo>
                  <a:pt x="102661" y="241859"/>
                  <a:pt x="106365" y="272551"/>
                  <a:pt x="101603" y="269905"/>
                </a:cubicBezTo>
                <a:cubicBezTo>
                  <a:pt x="96841" y="267259"/>
                  <a:pt x="89961" y="205876"/>
                  <a:pt x="73028" y="181005"/>
                </a:cubicBezTo>
                <a:cubicBezTo>
                  <a:pt x="56095" y="156134"/>
                  <a:pt x="532" y="120680"/>
                  <a:pt x="3" y="120680"/>
                </a:cubicBezTo>
                <a:cubicBezTo>
                  <a:pt x="-526" y="120680"/>
                  <a:pt x="57153" y="195822"/>
                  <a:pt x="69853" y="181005"/>
                </a:cubicBezTo>
                <a:cubicBezTo>
                  <a:pt x="82553" y="166188"/>
                  <a:pt x="89961" y="-2616"/>
                  <a:pt x="9525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 346">
            <a:extLst>
              <a:ext uri="{FF2B5EF4-FFF2-40B4-BE49-F238E27FC236}">
                <a16:creationId xmlns:a16="http://schemas.microsoft.com/office/drawing/2014/main" id="{77DE1F3A-492D-B93E-0D82-D1C7C53431B3}"/>
              </a:ext>
            </a:extLst>
          </p:cNvPr>
          <p:cNvSpPr/>
          <p:nvPr/>
        </p:nvSpPr>
        <p:spPr>
          <a:xfrm>
            <a:off x="6771866" y="7683457"/>
            <a:ext cx="254901" cy="516692"/>
          </a:xfrm>
          <a:custGeom>
            <a:avLst/>
            <a:gdLst>
              <a:gd name="connsiteX0" fmla="*/ 409 w 254901"/>
              <a:gd name="connsiteY0" fmla="*/ 43 h 516692"/>
              <a:gd name="connsiteX1" fmla="*/ 117884 w 254901"/>
              <a:gd name="connsiteY1" fmla="*/ 327068 h 516692"/>
              <a:gd name="connsiteX2" fmla="*/ 168684 w 254901"/>
              <a:gd name="connsiteY2" fmla="*/ 438193 h 516692"/>
              <a:gd name="connsiteX3" fmla="*/ 149634 w 254901"/>
              <a:gd name="connsiteY3" fmla="*/ 352468 h 516692"/>
              <a:gd name="connsiteX4" fmla="*/ 254409 w 254901"/>
              <a:gd name="connsiteY4" fmla="*/ 514393 h 516692"/>
              <a:gd name="connsiteX5" fmla="*/ 184559 w 254901"/>
              <a:gd name="connsiteY5" fmla="*/ 438193 h 516692"/>
              <a:gd name="connsiteX6" fmla="*/ 82959 w 254901"/>
              <a:gd name="connsiteY6" fmla="*/ 304843 h 516692"/>
              <a:gd name="connsiteX7" fmla="*/ 409 w 254901"/>
              <a:gd name="connsiteY7" fmla="*/ 43 h 51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901" h="516692">
                <a:moveTo>
                  <a:pt x="409" y="43"/>
                </a:moveTo>
                <a:cubicBezTo>
                  <a:pt x="6230" y="3747"/>
                  <a:pt x="89838" y="254043"/>
                  <a:pt x="117884" y="327068"/>
                </a:cubicBezTo>
                <a:cubicBezTo>
                  <a:pt x="145930" y="400093"/>
                  <a:pt x="163392" y="433960"/>
                  <a:pt x="168684" y="438193"/>
                </a:cubicBezTo>
                <a:cubicBezTo>
                  <a:pt x="173976" y="442426"/>
                  <a:pt x="135347" y="339768"/>
                  <a:pt x="149634" y="352468"/>
                </a:cubicBezTo>
                <a:cubicBezTo>
                  <a:pt x="163922" y="365168"/>
                  <a:pt x="248588" y="500106"/>
                  <a:pt x="254409" y="514393"/>
                </a:cubicBezTo>
                <a:cubicBezTo>
                  <a:pt x="260230" y="528680"/>
                  <a:pt x="213134" y="473118"/>
                  <a:pt x="184559" y="438193"/>
                </a:cubicBezTo>
                <a:cubicBezTo>
                  <a:pt x="155984" y="403268"/>
                  <a:pt x="113651" y="377339"/>
                  <a:pt x="82959" y="304843"/>
                </a:cubicBezTo>
                <a:cubicBezTo>
                  <a:pt x="52267" y="232347"/>
                  <a:pt x="-5412" y="-3661"/>
                  <a:pt x="409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 347">
            <a:extLst>
              <a:ext uri="{FF2B5EF4-FFF2-40B4-BE49-F238E27FC236}">
                <a16:creationId xmlns:a16="http://schemas.microsoft.com/office/drawing/2014/main" id="{1C89D374-DD49-AFC9-2F9B-9090C1CD1763}"/>
              </a:ext>
            </a:extLst>
          </p:cNvPr>
          <p:cNvSpPr/>
          <p:nvPr/>
        </p:nvSpPr>
        <p:spPr>
          <a:xfrm>
            <a:off x="7095789" y="7883496"/>
            <a:ext cx="81832" cy="286849"/>
          </a:xfrm>
          <a:custGeom>
            <a:avLst/>
            <a:gdLst>
              <a:gd name="connsiteX0" fmla="*/ 13036 w 81832"/>
              <a:gd name="connsiteY0" fmla="*/ 29 h 286849"/>
              <a:gd name="connsiteX1" fmla="*/ 336 w 81832"/>
              <a:gd name="connsiteY1" fmla="*/ 206404 h 286849"/>
              <a:gd name="connsiteX2" fmla="*/ 28911 w 81832"/>
              <a:gd name="connsiteY2" fmla="*/ 181004 h 286849"/>
              <a:gd name="connsiteX3" fmla="*/ 60661 w 81832"/>
              <a:gd name="connsiteY3" fmla="*/ 285779 h 286849"/>
              <a:gd name="connsiteX4" fmla="*/ 79711 w 81832"/>
              <a:gd name="connsiteY4" fmla="*/ 104804 h 286849"/>
              <a:gd name="connsiteX5" fmla="*/ 9861 w 81832"/>
              <a:gd name="connsiteY5" fmla="*/ 222279 h 286849"/>
              <a:gd name="connsiteX6" fmla="*/ 13036 w 81832"/>
              <a:gd name="connsiteY6" fmla="*/ 29 h 28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832" h="286849">
                <a:moveTo>
                  <a:pt x="13036" y="29"/>
                </a:moveTo>
                <a:cubicBezTo>
                  <a:pt x="11448" y="-2617"/>
                  <a:pt x="-2310" y="176242"/>
                  <a:pt x="336" y="206404"/>
                </a:cubicBezTo>
                <a:cubicBezTo>
                  <a:pt x="2982" y="236566"/>
                  <a:pt x="18857" y="167775"/>
                  <a:pt x="28911" y="181004"/>
                </a:cubicBezTo>
                <a:cubicBezTo>
                  <a:pt x="38965" y="194233"/>
                  <a:pt x="52194" y="298479"/>
                  <a:pt x="60661" y="285779"/>
                </a:cubicBezTo>
                <a:cubicBezTo>
                  <a:pt x="69128" y="273079"/>
                  <a:pt x="88178" y="115387"/>
                  <a:pt x="79711" y="104804"/>
                </a:cubicBezTo>
                <a:cubicBezTo>
                  <a:pt x="71244" y="94221"/>
                  <a:pt x="21503" y="234450"/>
                  <a:pt x="9861" y="222279"/>
                </a:cubicBezTo>
                <a:cubicBezTo>
                  <a:pt x="-1781" y="210108"/>
                  <a:pt x="14624" y="2675"/>
                  <a:pt x="13036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 348">
            <a:extLst>
              <a:ext uri="{FF2B5EF4-FFF2-40B4-BE49-F238E27FC236}">
                <a16:creationId xmlns:a16="http://schemas.microsoft.com/office/drawing/2014/main" id="{B23CB387-6182-2FB2-4E31-F4F4A7A5F445}"/>
              </a:ext>
            </a:extLst>
          </p:cNvPr>
          <p:cNvSpPr/>
          <p:nvPr/>
        </p:nvSpPr>
        <p:spPr>
          <a:xfrm>
            <a:off x="7194513" y="8022828"/>
            <a:ext cx="298928" cy="543366"/>
          </a:xfrm>
          <a:custGeom>
            <a:avLst/>
            <a:gdLst>
              <a:gd name="connsiteX0" fmla="*/ 37 w 298928"/>
              <a:gd name="connsiteY0" fmla="*/ 397 h 543366"/>
              <a:gd name="connsiteX1" fmla="*/ 73062 w 298928"/>
              <a:gd name="connsiteY1" fmla="*/ 276622 h 543366"/>
              <a:gd name="connsiteX2" fmla="*/ 79412 w 298928"/>
              <a:gd name="connsiteY2" fmla="*/ 241697 h 543366"/>
              <a:gd name="connsiteX3" fmla="*/ 133387 w 298928"/>
              <a:gd name="connsiteY3" fmla="*/ 298847 h 543366"/>
              <a:gd name="connsiteX4" fmla="*/ 136562 w 298928"/>
              <a:gd name="connsiteY4" fmla="*/ 257572 h 543366"/>
              <a:gd name="connsiteX5" fmla="*/ 234987 w 298928"/>
              <a:gd name="connsiteY5" fmla="*/ 416322 h 543366"/>
              <a:gd name="connsiteX6" fmla="*/ 219112 w 298928"/>
              <a:gd name="connsiteY6" fmla="*/ 355997 h 543366"/>
              <a:gd name="connsiteX7" fmla="*/ 298487 w 298928"/>
              <a:gd name="connsiteY7" fmla="*/ 543322 h 543366"/>
              <a:gd name="connsiteX8" fmla="*/ 177837 w 298928"/>
              <a:gd name="connsiteY8" fmla="*/ 336947 h 543366"/>
              <a:gd name="connsiteX9" fmla="*/ 95287 w 298928"/>
              <a:gd name="connsiteY9" fmla="*/ 146447 h 543366"/>
              <a:gd name="connsiteX10" fmla="*/ 63537 w 298928"/>
              <a:gd name="connsiteY10" fmla="*/ 213122 h 543366"/>
              <a:gd name="connsiteX11" fmla="*/ 37 w 298928"/>
              <a:gd name="connsiteY11" fmla="*/ 397 h 54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8928" h="543366">
                <a:moveTo>
                  <a:pt x="37" y="397"/>
                </a:moveTo>
                <a:cubicBezTo>
                  <a:pt x="1625" y="10980"/>
                  <a:pt x="59833" y="236405"/>
                  <a:pt x="73062" y="276622"/>
                </a:cubicBezTo>
                <a:cubicBezTo>
                  <a:pt x="86291" y="316839"/>
                  <a:pt x="69358" y="237993"/>
                  <a:pt x="79412" y="241697"/>
                </a:cubicBezTo>
                <a:cubicBezTo>
                  <a:pt x="89466" y="245401"/>
                  <a:pt x="123862" y="296201"/>
                  <a:pt x="133387" y="298847"/>
                </a:cubicBezTo>
                <a:cubicBezTo>
                  <a:pt x="142912" y="301493"/>
                  <a:pt x="119629" y="237993"/>
                  <a:pt x="136562" y="257572"/>
                </a:cubicBezTo>
                <a:cubicBezTo>
                  <a:pt x="153495" y="277151"/>
                  <a:pt x="221229" y="399918"/>
                  <a:pt x="234987" y="416322"/>
                </a:cubicBezTo>
                <a:cubicBezTo>
                  <a:pt x="248745" y="432726"/>
                  <a:pt x="208529" y="334830"/>
                  <a:pt x="219112" y="355997"/>
                </a:cubicBezTo>
                <a:cubicBezTo>
                  <a:pt x="229695" y="377164"/>
                  <a:pt x="305366" y="546497"/>
                  <a:pt x="298487" y="543322"/>
                </a:cubicBezTo>
                <a:cubicBezTo>
                  <a:pt x="291608" y="540147"/>
                  <a:pt x="211704" y="403093"/>
                  <a:pt x="177837" y="336947"/>
                </a:cubicBezTo>
                <a:cubicBezTo>
                  <a:pt x="143970" y="270801"/>
                  <a:pt x="114337" y="167084"/>
                  <a:pt x="95287" y="146447"/>
                </a:cubicBezTo>
                <a:cubicBezTo>
                  <a:pt x="76237" y="125810"/>
                  <a:pt x="78883" y="232172"/>
                  <a:pt x="63537" y="213122"/>
                </a:cubicBezTo>
                <a:cubicBezTo>
                  <a:pt x="48191" y="194072"/>
                  <a:pt x="-1551" y="-10186"/>
                  <a:pt x="37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 349">
            <a:extLst>
              <a:ext uri="{FF2B5EF4-FFF2-40B4-BE49-F238E27FC236}">
                <a16:creationId xmlns:a16="http://schemas.microsoft.com/office/drawing/2014/main" id="{9CF4EB61-69D0-2B27-7D9C-CDDB05CB6E00}"/>
              </a:ext>
            </a:extLst>
          </p:cNvPr>
          <p:cNvSpPr/>
          <p:nvPr/>
        </p:nvSpPr>
        <p:spPr>
          <a:xfrm>
            <a:off x="6956168" y="8059310"/>
            <a:ext cx="167948" cy="465595"/>
          </a:xfrm>
          <a:custGeom>
            <a:avLst/>
            <a:gdLst>
              <a:gd name="connsiteX0" fmla="*/ 257 w 167948"/>
              <a:gd name="connsiteY0" fmla="*/ 2015 h 465595"/>
              <a:gd name="connsiteX1" fmla="*/ 76457 w 167948"/>
              <a:gd name="connsiteY1" fmla="*/ 354440 h 465595"/>
              <a:gd name="connsiteX2" fmla="*/ 82807 w 167948"/>
              <a:gd name="connsiteY2" fmla="*/ 246490 h 465595"/>
              <a:gd name="connsiteX3" fmla="*/ 114557 w 167948"/>
              <a:gd name="connsiteY3" fmla="*/ 465565 h 465595"/>
              <a:gd name="connsiteX4" fmla="*/ 162182 w 167948"/>
              <a:gd name="connsiteY4" fmla="*/ 262365 h 465595"/>
              <a:gd name="connsiteX5" fmla="*/ 159007 w 167948"/>
              <a:gd name="connsiteY5" fmla="*/ 268715 h 465595"/>
              <a:gd name="connsiteX6" fmla="*/ 89157 w 167948"/>
              <a:gd name="connsiteY6" fmla="*/ 363965 h 465595"/>
              <a:gd name="connsiteX7" fmla="*/ 63757 w 167948"/>
              <a:gd name="connsiteY7" fmla="*/ 176640 h 465595"/>
              <a:gd name="connsiteX8" fmla="*/ 44707 w 167948"/>
              <a:gd name="connsiteY8" fmla="*/ 81390 h 465595"/>
              <a:gd name="connsiteX9" fmla="*/ 51057 w 167948"/>
              <a:gd name="connsiteY9" fmla="*/ 205215 h 465595"/>
              <a:gd name="connsiteX10" fmla="*/ 257 w 167948"/>
              <a:gd name="connsiteY10" fmla="*/ 2015 h 46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948" h="465595">
                <a:moveTo>
                  <a:pt x="257" y="2015"/>
                </a:moveTo>
                <a:cubicBezTo>
                  <a:pt x="4490" y="26886"/>
                  <a:pt x="62699" y="313694"/>
                  <a:pt x="76457" y="354440"/>
                </a:cubicBezTo>
                <a:cubicBezTo>
                  <a:pt x="90215" y="395186"/>
                  <a:pt x="76457" y="227969"/>
                  <a:pt x="82807" y="246490"/>
                </a:cubicBezTo>
                <a:cubicBezTo>
                  <a:pt x="89157" y="265011"/>
                  <a:pt x="101328" y="462919"/>
                  <a:pt x="114557" y="465565"/>
                </a:cubicBezTo>
                <a:cubicBezTo>
                  <a:pt x="127786" y="468211"/>
                  <a:pt x="154774" y="295173"/>
                  <a:pt x="162182" y="262365"/>
                </a:cubicBezTo>
                <a:cubicBezTo>
                  <a:pt x="169590" y="229557"/>
                  <a:pt x="171178" y="251782"/>
                  <a:pt x="159007" y="268715"/>
                </a:cubicBezTo>
                <a:cubicBezTo>
                  <a:pt x="146836" y="285648"/>
                  <a:pt x="105032" y="379311"/>
                  <a:pt x="89157" y="363965"/>
                </a:cubicBezTo>
                <a:cubicBezTo>
                  <a:pt x="73282" y="348619"/>
                  <a:pt x="71165" y="223736"/>
                  <a:pt x="63757" y="176640"/>
                </a:cubicBezTo>
                <a:cubicBezTo>
                  <a:pt x="56349" y="129544"/>
                  <a:pt x="46824" y="76628"/>
                  <a:pt x="44707" y="81390"/>
                </a:cubicBezTo>
                <a:cubicBezTo>
                  <a:pt x="42590" y="86152"/>
                  <a:pt x="56878" y="220032"/>
                  <a:pt x="51057" y="205215"/>
                </a:cubicBezTo>
                <a:cubicBezTo>
                  <a:pt x="45236" y="190398"/>
                  <a:pt x="-3976" y="-22856"/>
                  <a:pt x="257" y="2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 350">
            <a:extLst>
              <a:ext uri="{FF2B5EF4-FFF2-40B4-BE49-F238E27FC236}">
                <a16:creationId xmlns:a16="http://schemas.microsoft.com/office/drawing/2014/main" id="{E8C2352C-E51E-78A6-C351-3E5A7D85AB62}"/>
              </a:ext>
            </a:extLst>
          </p:cNvPr>
          <p:cNvSpPr/>
          <p:nvPr/>
        </p:nvSpPr>
        <p:spPr>
          <a:xfrm>
            <a:off x="6494248" y="7448248"/>
            <a:ext cx="157036" cy="320950"/>
          </a:xfrm>
          <a:custGeom>
            <a:avLst/>
            <a:gdLst>
              <a:gd name="connsiteX0" fmla="*/ 1802 w 157036"/>
              <a:gd name="connsiteY0" fmla="*/ 3477 h 320950"/>
              <a:gd name="connsiteX1" fmla="*/ 154202 w 157036"/>
              <a:gd name="connsiteY1" fmla="*/ 311452 h 320950"/>
              <a:gd name="connsiteX2" fmla="*/ 93877 w 157036"/>
              <a:gd name="connsiteY2" fmla="*/ 232077 h 320950"/>
              <a:gd name="connsiteX3" fmla="*/ 4977 w 157036"/>
              <a:gd name="connsiteY3" fmla="*/ 127302 h 320950"/>
              <a:gd name="connsiteX4" fmla="*/ 65302 w 157036"/>
              <a:gd name="connsiteY4" fmla="*/ 143177 h 320950"/>
              <a:gd name="connsiteX5" fmla="*/ 1802 w 157036"/>
              <a:gd name="connsiteY5" fmla="*/ 3477 h 32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036" h="320950">
                <a:moveTo>
                  <a:pt x="1802" y="3477"/>
                </a:moveTo>
                <a:cubicBezTo>
                  <a:pt x="16619" y="31523"/>
                  <a:pt x="138856" y="273352"/>
                  <a:pt x="154202" y="311452"/>
                </a:cubicBezTo>
                <a:cubicBezTo>
                  <a:pt x="169548" y="349552"/>
                  <a:pt x="118748" y="262769"/>
                  <a:pt x="93877" y="232077"/>
                </a:cubicBezTo>
                <a:cubicBezTo>
                  <a:pt x="69006" y="201385"/>
                  <a:pt x="9740" y="142119"/>
                  <a:pt x="4977" y="127302"/>
                </a:cubicBezTo>
                <a:cubicBezTo>
                  <a:pt x="214" y="112485"/>
                  <a:pt x="62127" y="160640"/>
                  <a:pt x="65302" y="143177"/>
                </a:cubicBezTo>
                <a:cubicBezTo>
                  <a:pt x="68477" y="125715"/>
                  <a:pt x="-13015" y="-24569"/>
                  <a:pt x="1802" y="3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フリーフォーム 351">
            <a:extLst>
              <a:ext uri="{FF2B5EF4-FFF2-40B4-BE49-F238E27FC236}">
                <a16:creationId xmlns:a16="http://schemas.microsoft.com/office/drawing/2014/main" id="{04CA0A7C-3BAA-2ED4-A142-4F5B4BF3A81C}"/>
              </a:ext>
            </a:extLst>
          </p:cNvPr>
          <p:cNvSpPr/>
          <p:nvPr/>
        </p:nvSpPr>
        <p:spPr>
          <a:xfrm>
            <a:off x="6580684" y="7649153"/>
            <a:ext cx="493527" cy="936081"/>
          </a:xfrm>
          <a:custGeom>
            <a:avLst/>
            <a:gdLst>
              <a:gd name="connsiteX0" fmla="*/ 1091 w 493527"/>
              <a:gd name="connsiteY0" fmla="*/ 2597 h 936081"/>
              <a:gd name="connsiteX1" fmla="*/ 197941 w 493527"/>
              <a:gd name="connsiteY1" fmla="*/ 399472 h 936081"/>
              <a:gd name="connsiteX2" fmla="*/ 194766 w 493527"/>
              <a:gd name="connsiteY2" fmla="*/ 342322 h 936081"/>
              <a:gd name="connsiteX3" fmla="*/ 315416 w 493527"/>
              <a:gd name="connsiteY3" fmla="*/ 561397 h 936081"/>
              <a:gd name="connsiteX4" fmla="*/ 413841 w 493527"/>
              <a:gd name="connsiteY4" fmla="*/ 780472 h 936081"/>
              <a:gd name="connsiteX5" fmla="*/ 493216 w 493527"/>
              <a:gd name="connsiteY5" fmla="*/ 936047 h 936081"/>
              <a:gd name="connsiteX6" fmla="*/ 432891 w 493527"/>
              <a:gd name="connsiteY6" fmla="*/ 767772 h 936081"/>
              <a:gd name="connsiteX7" fmla="*/ 239216 w 493527"/>
              <a:gd name="connsiteY7" fmla="*/ 396297 h 936081"/>
              <a:gd name="connsiteX8" fmla="*/ 175716 w 493527"/>
              <a:gd name="connsiteY8" fmla="*/ 253422 h 936081"/>
              <a:gd name="connsiteX9" fmla="*/ 58241 w 493527"/>
              <a:gd name="connsiteY9" fmla="*/ 101022 h 936081"/>
              <a:gd name="connsiteX10" fmla="*/ 115391 w 493527"/>
              <a:gd name="connsiteY10" fmla="*/ 221672 h 936081"/>
              <a:gd name="connsiteX11" fmla="*/ 1091 w 493527"/>
              <a:gd name="connsiteY11" fmla="*/ 2597 h 936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527" h="936081">
                <a:moveTo>
                  <a:pt x="1091" y="2597"/>
                </a:moveTo>
                <a:cubicBezTo>
                  <a:pt x="14849" y="32230"/>
                  <a:pt x="165662" y="342851"/>
                  <a:pt x="197941" y="399472"/>
                </a:cubicBezTo>
                <a:cubicBezTo>
                  <a:pt x="230220" y="456093"/>
                  <a:pt x="175187" y="315335"/>
                  <a:pt x="194766" y="342322"/>
                </a:cubicBezTo>
                <a:cubicBezTo>
                  <a:pt x="214345" y="369309"/>
                  <a:pt x="278904" y="488372"/>
                  <a:pt x="315416" y="561397"/>
                </a:cubicBezTo>
                <a:cubicBezTo>
                  <a:pt x="351928" y="634422"/>
                  <a:pt x="384208" y="718030"/>
                  <a:pt x="413841" y="780472"/>
                </a:cubicBezTo>
                <a:cubicBezTo>
                  <a:pt x="443474" y="842914"/>
                  <a:pt x="490041" y="938164"/>
                  <a:pt x="493216" y="936047"/>
                </a:cubicBezTo>
                <a:cubicBezTo>
                  <a:pt x="496391" y="933930"/>
                  <a:pt x="475224" y="857730"/>
                  <a:pt x="432891" y="767772"/>
                </a:cubicBezTo>
                <a:cubicBezTo>
                  <a:pt x="390558" y="677814"/>
                  <a:pt x="282079" y="482022"/>
                  <a:pt x="239216" y="396297"/>
                </a:cubicBezTo>
                <a:cubicBezTo>
                  <a:pt x="196353" y="310572"/>
                  <a:pt x="205878" y="302634"/>
                  <a:pt x="175716" y="253422"/>
                </a:cubicBezTo>
                <a:cubicBezTo>
                  <a:pt x="145554" y="204210"/>
                  <a:pt x="68295" y="106314"/>
                  <a:pt x="58241" y="101022"/>
                </a:cubicBezTo>
                <a:cubicBezTo>
                  <a:pt x="48187" y="95730"/>
                  <a:pt x="122799" y="237018"/>
                  <a:pt x="115391" y="221672"/>
                </a:cubicBezTo>
                <a:cubicBezTo>
                  <a:pt x="107983" y="206326"/>
                  <a:pt x="-12667" y="-27036"/>
                  <a:pt x="1091" y="2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3" name="フリーフォーム 352">
            <a:extLst>
              <a:ext uri="{FF2B5EF4-FFF2-40B4-BE49-F238E27FC236}">
                <a16:creationId xmlns:a16="http://schemas.microsoft.com/office/drawing/2014/main" id="{149ED7F7-1E4C-09EE-3747-B3041BB56F3B}"/>
              </a:ext>
            </a:extLst>
          </p:cNvPr>
          <p:cNvSpPr/>
          <p:nvPr/>
        </p:nvSpPr>
        <p:spPr>
          <a:xfrm>
            <a:off x="5680012" y="6870513"/>
            <a:ext cx="311912" cy="217212"/>
          </a:xfrm>
          <a:custGeom>
            <a:avLst/>
            <a:gdLst>
              <a:gd name="connsiteX0" fmla="*/ 63 w 311912"/>
              <a:gd name="connsiteY0" fmla="*/ 187 h 217212"/>
              <a:gd name="connsiteX1" fmla="*/ 196913 w 311912"/>
              <a:gd name="connsiteY1" fmla="*/ 63687 h 217212"/>
              <a:gd name="connsiteX2" fmla="*/ 254063 w 311912"/>
              <a:gd name="connsiteY2" fmla="*/ 130362 h 217212"/>
              <a:gd name="connsiteX3" fmla="*/ 254063 w 311912"/>
              <a:gd name="connsiteY3" fmla="*/ 98612 h 217212"/>
              <a:gd name="connsiteX4" fmla="*/ 311213 w 311912"/>
              <a:gd name="connsiteY4" fmla="*/ 216087 h 217212"/>
              <a:gd name="connsiteX5" fmla="*/ 282638 w 311912"/>
              <a:gd name="connsiteY5" fmla="*/ 152587 h 217212"/>
              <a:gd name="connsiteX6" fmla="*/ 235013 w 311912"/>
              <a:gd name="connsiteY6" fmla="*/ 63687 h 217212"/>
              <a:gd name="connsiteX7" fmla="*/ 219138 w 311912"/>
              <a:gd name="connsiteY7" fmla="*/ 44637 h 217212"/>
              <a:gd name="connsiteX8" fmla="*/ 63 w 311912"/>
              <a:gd name="connsiteY8" fmla="*/ 187 h 21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912" h="217212">
                <a:moveTo>
                  <a:pt x="63" y="187"/>
                </a:moveTo>
                <a:cubicBezTo>
                  <a:pt x="-3641" y="3362"/>
                  <a:pt x="154580" y="41991"/>
                  <a:pt x="196913" y="63687"/>
                </a:cubicBezTo>
                <a:cubicBezTo>
                  <a:pt x="239246" y="85383"/>
                  <a:pt x="244538" y="124541"/>
                  <a:pt x="254063" y="130362"/>
                </a:cubicBezTo>
                <a:cubicBezTo>
                  <a:pt x="263588" y="136183"/>
                  <a:pt x="244538" y="84325"/>
                  <a:pt x="254063" y="98612"/>
                </a:cubicBezTo>
                <a:cubicBezTo>
                  <a:pt x="263588" y="112899"/>
                  <a:pt x="306451" y="207091"/>
                  <a:pt x="311213" y="216087"/>
                </a:cubicBezTo>
                <a:cubicBezTo>
                  <a:pt x="315975" y="225083"/>
                  <a:pt x="295338" y="177987"/>
                  <a:pt x="282638" y="152587"/>
                </a:cubicBezTo>
                <a:cubicBezTo>
                  <a:pt x="269938" y="127187"/>
                  <a:pt x="235013" y="63687"/>
                  <a:pt x="235013" y="63687"/>
                </a:cubicBezTo>
                <a:cubicBezTo>
                  <a:pt x="224430" y="45695"/>
                  <a:pt x="251946" y="54162"/>
                  <a:pt x="219138" y="44637"/>
                </a:cubicBezTo>
                <a:cubicBezTo>
                  <a:pt x="186330" y="35112"/>
                  <a:pt x="3767" y="-2988"/>
                  <a:pt x="63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フリーフォーム 353">
            <a:extLst>
              <a:ext uri="{FF2B5EF4-FFF2-40B4-BE49-F238E27FC236}">
                <a16:creationId xmlns:a16="http://schemas.microsoft.com/office/drawing/2014/main" id="{7AEE4DC1-9646-0957-B369-3B7EAA664B5E}"/>
              </a:ext>
            </a:extLst>
          </p:cNvPr>
          <p:cNvSpPr/>
          <p:nvPr/>
        </p:nvSpPr>
        <p:spPr>
          <a:xfrm>
            <a:off x="5918074" y="6911560"/>
            <a:ext cx="258529" cy="393287"/>
          </a:xfrm>
          <a:custGeom>
            <a:avLst/>
            <a:gdLst>
              <a:gd name="connsiteX0" fmla="*/ 126 w 258529"/>
              <a:gd name="connsiteY0" fmla="*/ 415 h 393287"/>
              <a:gd name="connsiteX1" fmla="*/ 177926 w 258529"/>
              <a:gd name="connsiteY1" fmla="*/ 273465 h 393287"/>
              <a:gd name="connsiteX2" fmla="*/ 257301 w 258529"/>
              <a:gd name="connsiteY2" fmla="*/ 390940 h 393287"/>
              <a:gd name="connsiteX3" fmla="*/ 219201 w 258529"/>
              <a:gd name="connsiteY3" fmla="*/ 336965 h 393287"/>
              <a:gd name="connsiteX4" fmla="*/ 127126 w 258529"/>
              <a:gd name="connsiteY4" fmla="*/ 162340 h 393287"/>
              <a:gd name="connsiteX5" fmla="*/ 149351 w 258529"/>
              <a:gd name="connsiteY5" fmla="*/ 209965 h 393287"/>
              <a:gd name="connsiteX6" fmla="*/ 126 w 258529"/>
              <a:gd name="connsiteY6" fmla="*/ 415 h 39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529" h="393287">
                <a:moveTo>
                  <a:pt x="126" y="415"/>
                </a:moveTo>
                <a:cubicBezTo>
                  <a:pt x="4889" y="10998"/>
                  <a:pt x="135064" y="208378"/>
                  <a:pt x="177926" y="273465"/>
                </a:cubicBezTo>
                <a:cubicBezTo>
                  <a:pt x="220788" y="338552"/>
                  <a:pt x="250422" y="380357"/>
                  <a:pt x="257301" y="390940"/>
                </a:cubicBezTo>
                <a:cubicBezTo>
                  <a:pt x="264180" y="401523"/>
                  <a:pt x="240897" y="375065"/>
                  <a:pt x="219201" y="336965"/>
                </a:cubicBezTo>
                <a:cubicBezTo>
                  <a:pt x="197505" y="298865"/>
                  <a:pt x="138768" y="183507"/>
                  <a:pt x="127126" y="162340"/>
                </a:cubicBezTo>
                <a:cubicBezTo>
                  <a:pt x="115484" y="141173"/>
                  <a:pt x="172634" y="235365"/>
                  <a:pt x="149351" y="209965"/>
                </a:cubicBezTo>
                <a:cubicBezTo>
                  <a:pt x="126068" y="184565"/>
                  <a:pt x="-4637" y="-10168"/>
                  <a:pt x="126" y="4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フリーフォーム 354">
            <a:extLst>
              <a:ext uri="{FF2B5EF4-FFF2-40B4-BE49-F238E27FC236}">
                <a16:creationId xmlns:a16="http://schemas.microsoft.com/office/drawing/2014/main" id="{26DC65C0-E804-AB77-0837-354B75DDD71A}"/>
              </a:ext>
            </a:extLst>
          </p:cNvPr>
          <p:cNvSpPr/>
          <p:nvPr/>
        </p:nvSpPr>
        <p:spPr>
          <a:xfrm>
            <a:off x="5662285" y="6930628"/>
            <a:ext cx="259094" cy="581486"/>
          </a:xfrm>
          <a:custGeom>
            <a:avLst/>
            <a:gdLst>
              <a:gd name="connsiteX0" fmla="*/ 17790 w 259094"/>
              <a:gd name="connsiteY0" fmla="*/ 397 h 581486"/>
              <a:gd name="connsiteX1" fmla="*/ 14615 w 259094"/>
              <a:gd name="connsiteY1" fmla="*/ 121047 h 581486"/>
              <a:gd name="connsiteX2" fmla="*/ 65415 w 259094"/>
              <a:gd name="connsiteY2" fmla="*/ 260747 h 581486"/>
              <a:gd name="connsiteX3" fmla="*/ 43190 w 259094"/>
              <a:gd name="connsiteY3" fmla="*/ 206772 h 581486"/>
              <a:gd name="connsiteX4" fmla="*/ 141615 w 259094"/>
              <a:gd name="connsiteY4" fmla="*/ 384572 h 581486"/>
              <a:gd name="connsiteX5" fmla="*/ 128915 w 259094"/>
              <a:gd name="connsiteY5" fmla="*/ 340122 h 581486"/>
              <a:gd name="connsiteX6" fmla="*/ 189240 w 259094"/>
              <a:gd name="connsiteY6" fmla="*/ 451247 h 581486"/>
              <a:gd name="connsiteX7" fmla="*/ 259090 w 259094"/>
              <a:gd name="connsiteY7" fmla="*/ 581422 h 581486"/>
              <a:gd name="connsiteX8" fmla="*/ 186065 w 259094"/>
              <a:gd name="connsiteY8" fmla="*/ 470297 h 581486"/>
              <a:gd name="connsiteX9" fmla="*/ 52715 w 259094"/>
              <a:gd name="connsiteY9" fmla="*/ 270272 h 581486"/>
              <a:gd name="connsiteX10" fmla="*/ 1915 w 259094"/>
              <a:gd name="connsiteY10" fmla="*/ 162322 h 581486"/>
              <a:gd name="connsiteX11" fmla="*/ 17790 w 259094"/>
              <a:gd name="connsiteY11" fmla="*/ 397 h 581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094" h="581486">
                <a:moveTo>
                  <a:pt x="17790" y="397"/>
                </a:moveTo>
                <a:cubicBezTo>
                  <a:pt x="19907" y="-6482"/>
                  <a:pt x="6677" y="77655"/>
                  <a:pt x="14615" y="121047"/>
                </a:cubicBezTo>
                <a:cubicBezTo>
                  <a:pt x="22553" y="164439"/>
                  <a:pt x="60652" y="246459"/>
                  <a:pt x="65415" y="260747"/>
                </a:cubicBezTo>
                <a:cubicBezTo>
                  <a:pt x="70178" y="275035"/>
                  <a:pt x="30490" y="186135"/>
                  <a:pt x="43190" y="206772"/>
                </a:cubicBezTo>
                <a:cubicBezTo>
                  <a:pt x="55890" y="227409"/>
                  <a:pt x="127327" y="362347"/>
                  <a:pt x="141615" y="384572"/>
                </a:cubicBezTo>
                <a:cubicBezTo>
                  <a:pt x="155903" y="406797"/>
                  <a:pt x="120978" y="329010"/>
                  <a:pt x="128915" y="340122"/>
                </a:cubicBezTo>
                <a:cubicBezTo>
                  <a:pt x="136853" y="351235"/>
                  <a:pt x="167544" y="411031"/>
                  <a:pt x="189240" y="451247"/>
                </a:cubicBezTo>
                <a:cubicBezTo>
                  <a:pt x="210936" y="491463"/>
                  <a:pt x="259619" y="578247"/>
                  <a:pt x="259090" y="581422"/>
                </a:cubicBezTo>
                <a:cubicBezTo>
                  <a:pt x="258561" y="584597"/>
                  <a:pt x="186065" y="470297"/>
                  <a:pt x="186065" y="470297"/>
                </a:cubicBezTo>
                <a:cubicBezTo>
                  <a:pt x="151669" y="418439"/>
                  <a:pt x="83407" y="321601"/>
                  <a:pt x="52715" y="270272"/>
                </a:cubicBezTo>
                <a:cubicBezTo>
                  <a:pt x="22023" y="218943"/>
                  <a:pt x="10382" y="204655"/>
                  <a:pt x="1915" y="162322"/>
                </a:cubicBezTo>
                <a:cubicBezTo>
                  <a:pt x="-6552" y="119989"/>
                  <a:pt x="15673" y="7276"/>
                  <a:pt x="17790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6" name="フリーフォーム 355">
            <a:extLst>
              <a:ext uri="{FF2B5EF4-FFF2-40B4-BE49-F238E27FC236}">
                <a16:creationId xmlns:a16="http://schemas.microsoft.com/office/drawing/2014/main" id="{C9495A07-4C30-720C-2D0A-674048BE5C88}"/>
              </a:ext>
            </a:extLst>
          </p:cNvPr>
          <p:cNvSpPr/>
          <p:nvPr/>
        </p:nvSpPr>
        <p:spPr>
          <a:xfrm>
            <a:off x="5702275" y="6889515"/>
            <a:ext cx="260933" cy="362312"/>
          </a:xfrm>
          <a:custGeom>
            <a:avLst/>
            <a:gdLst>
              <a:gd name="connsiteX0" fmla="*/ 25 w 260933"/>
              <a:gd name="connsiteY0" fmla="*/ 235 h 362312"/>
              <a:gd name="connsiteX1" fmla="*/ 184175 w 260933"/>
              <a:gd name="connsiteY1" fmla="*/ 85960 h 362312"/>
              <a:gd name="connsiteX2" fmla="*/ 168300 w 260933"/>
              <a:gd name="connsiteY2" fmla="*/ 57385 h 362312"/>
              <a:gd name="connsiteX3" fmla="*/ 238150 w 260933"/>
              <a:gd name="connsiteY3" fmla="*/ 162160 h 362312"/>
              <a:gd name="connsiteX4" fmla="*/ 244500 w 260933"/>
              <a:gd name="connsiteY4" fmla="*/ 282810 h 362312"/>
              <a:gd name="connsiteX5" fmla="*/ 254025 w 260933"/>
              <a:gd name="connsiteY5" fmla="*/ 206610 h 362312"/>
              <a:gd name="connsiteX6" fmla="*/ 234975 w 260933"/>
              <a:gd name="connsiteY6" fmla="*/ 362185 h 362312"/>
              <a:gd name="connsiteX7" fmla="*/ 244500 w 260933"/>
              <a:gd name="connsiteY7" fmla="*/ 232010 h 362312"/>
              <a:gd name="connsiteX8" fmla="*/ 257200 w 260933"/>
              <a:gd name="connsiteY8" fmla="*/ 168510 h 362312"/>
              <a:gd name="connsiteX9" fmla="*/ 171475 w 260933"/>
              <a:gd name="connsiteY9" fmla="*/ 63735 h 362312"/>
              <a:gd name="connsiteX10" fmla="*/ 25 w 260933"/>
              <a:gd name="connsiteY10" fmla="*/ 235 h 362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933" h="362312">
                <a:moveTo>
                  <a:pt x="25" y="235"/>
                </a:moveTo>
                <a:cubicBezTo>
                  <a:pt x="2142" y="3939"/>
                  <a:pt x="156129" y="76435"/>
                  <a:pt x="184175" y="85960"/>
                </a:cubicBezTo>
                <a:cubicBezTo>
                  <a:pt x="212221" y="95485"/>
                  <a:pt x="159304" y="44685"/>
                  <a:pt x="168300" y="57385"/>
                </a:cubicBezTo>
                <a:cubicBezTo>
                  <a:pt x="177296" y="70085"/>
                  <a:pt x="225450" y="124589"/>
                  <a:pt x="238150" y="162160"/>
                </a:cubicBezTo>
                <a:cubicBezTo>
                  <a:pt x="250850" y="199731"/>
                  <a:pt x="241854" y="275402"/>
                  <a:pt x="244500" y="282810"/>
                </a:cubicBezTo>
                <a:cubicBezTo>
                  <a:pt x="247146" y="290218"/>
                  <a:pt x="255612" y="193381"/>
                  <a:pt x="254025" y="206610"/>
                </a:cubicBezTo>
                <a:cubicBezTo>
                  <a:pt x="252438" y="219839"/>
                  <a:pt x="236562" y="357952"/>
                  <a:pt x="234975" y="362185"/>
                </a:cubicBezTo>
                <a:cubicBezTo>
                  <a:pt x="233388" y="366418"/>
                  <a:pt x="240796" y="264289"/>
                  <a:pt x="244500" y="232010"/>
                </a:cubicBezTo>
                <a:cubicBezTo>
                  <a:pt x="248204" y="199731"/>
                  <a:pt x="269371" y="196556"/>
                  <a:pt x="257200" y="168510"/>
                </a:cubicBezTo>
                <a:cubicBezTo>
                  <a:pt x="245029" y="140464"/>
                  <a:pt x="214337" y="90193"/>
                  <a:pt x="171475" y="63735"/>
                </a:cubicBezTo>
                <a:cubicBezTo>
                  <a:pt x="128613" y="37277"/>
                  <a:pt x="-2092" y="-3469"/>
                  <a:pt x="25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7" name="フリーフォーム 356">
            <a:extLst>
              <a:ext uri="{FF2B5EF4-FFF2-40B4-BE49-F238E27FC236}">
                <a16:creationId xmlns:a16="http://schemas.microsoft.com/office/drawing/2014/main" id="{77D702D7-B330-D870-914A-89E873B486B3}"/>
              </a:ext>
            </a:extLst>
          </p:cNvPr>
          <p:cNvSpPr/>
          <p:nvPr/>
        </p:nvSpPr>
        <p:spPr>
          <a:xfrm>
            <a:off x="5683193" y="6902449"/>
            <a:ext cx="261866" cy="362139"/>
          </a:xfrm>
          <a:custGeom>
            <a:avLst/>
            <a:gdLst>
              <a:gd name="connsiteX0" fmla="*/ 57 w 261866"/>
              <a:gd name="connsiteY0" fmla="*/ 1 h 362139"/>
              <a:gd name="connsiteX1" fmla="*/ 15932 w 261866"/>
              <a:gd name="connsiteY1" fmla="*/ 190501 h 362139"/>
              <a:gd name="connsiteX2" fmla="*/ 19107 w 261866"/>
              <a:gd name="connsiteY2" fmla="*/ 161926 h 362139"/>
              <a:gd name="connsiteX3" fmla="*/ 66732 w 261866"/>
              <a:gd name="connsiteY3" fmla="*/ 282576 h 362139"/>
              <a:gd name="connsiteX4" fmla="*/ 66732 w 261866"/>
              <a:gd name="connsiteY4" fmla="*/ 263526 h 362139"/>
              <a:gd name="connsiteX5" fmla="*/ 117532 w 261866"/>
              <a:gd name="connsiteY5" fmla="*/ 342901 h 362139"/>
              <a:gd name="connsiteX6" fmla="*/ 104832 w 261866"/>
              <a:gd name="connsiteY6" fmla="*/ 314326 h 362139"/>
              <a:gd name="connsiteX7" fmla="*/ 174682 w 261866"/>
              <a:gd name="connsiteY7" fmla="*/ 352426 h 362139"/>
              <a:gd name="connsiteX8" fmla="*/ 146107 w 261866"/>
              <a:gd name="connsiteY8" fmla="*/ 346076 h 362139"/>
              <a:gd name="connsiteX9" fmla="*/ 257232 w 261866"/>
              <a:gd name="connsiteY9" fmla="*/ 361951 h 362139"/>
              <a:gd name="connsiteX10" fmla="*/ 228657 w 261866"/>
              <a:gd name="connsiteY10" fmla="*/ 333376 h 362139"/>
              <a:gd name="connsiteX11" fmla="*/ 117532 w 261866"/>
              <a:gd name="connsiteY11" fmla="*/ 323851 h 362139"/>
              <a:gd name="connsiteX12" fmla="*/ 38157 w 261866"/>
              <a:gd name="connsiteY12" fmla="*/ 241301 h 362139"/>
              <a:gd name="connsiteX13" fmla="*/ 22282 w 261866"/>
              <a:gd name="connsiteY13" fmla="*/ 187326 h 362139"/>
              <a:gd name="connsiteX14" fmla="*/ 57 w 261866"/>
              <a:gd name="connsiteY14" fmla="*/ 1 h 36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1866" h="362139">
                <a:moveTo>
                  <a:pt x="57" y="1"/>
                </a:moveTo>
                <a:cubicBezTo>
                  <a:pt x="-1001" y="530"/>
                  <a:pt x="12757" y="163513"/>
                  <a:pt x="15932" y="190501"/>
                </a:cubicBezTo>
                <a:cubicBezTo>
                  <a:pt x="19107" y="217489"/>
                  <a:pt x="10640" y="146580"/>
                  <a:pt x="19107" y="161926"/>
                </a:cubicBezTo>
                <a:cubicBezTo>
                  <a:pt x="27574" y="177272"/>
                  <a:pt x="58795" y="265643"/>
                  <a:pt x="66732" y="282576"/>
                </a:cubicBezTo>
                <a:cubicBezTo>
                  <a:pt x="74669" y="299509"/>
                  <a:pt x="58265" y="253472"/>
                  <a:pt x="66732" y="263526"/>
                </a:cubicBezTo>
                <a:cubicBezTo>
                  <a:pt x="75199" y="273580"/>
                  <a:pt x="111182" y="334434"/>
                  <a:pt x="117532" y="342901"/>
                </a:cubicBezTo>
                <a:cubicBezTo>
                  <a:pt x="123882" y="351368"/>
                  <a:pt x="95307" y="312739"/>
                  <a:pt x="104832" y="314326"/>
                </a:cubicBezTo>
                <a:cubicBezTo>
                  <a:pt x="114357" y="315914"/>
                  <a:pt x="167803" y="347134"/>
                  <a:pt x="174682" y="352426"/>
                </a:cubicBezTo>
                <a:cubicBezTo>
                  <a:pt x="181561" y="357718"/>
                  <a:pt x="132349" y="344489"/>
                  <a:pt x="146107" y="346076"/>
                </a:cubicBezTo>
                <a:cubicBezTo>
                  <a:pt x="159865" y="347663"/>
                  <a:pt x="243474" y="364068"/>
                  <a:pt x="257232" y="361951"/>
                </a:cubicBezTo>
                <a:cubicBezTo>
                  <a:pt x="270990" y="359834"/>
                  <a:pt x="251940" y="339726"/>
                  <a:pt x="228657" y="333376"/>
                </a:cubicBezTo>
                <a:cubicBezTo>
                  <a:pt x="205374" y="327026"/>
                  <a:pt x="149282" y="339197"/>
                  <a:pt x="117532" y="323851"/>
                </a:cubicBezTo>
                <a:cubicBezTo>
                  <a:pt x="85782" y="308505"/>
                  <a:pt x="54032" y="264055"/>
                  <a:pt x="38157" y="241301"/>
                </a:cubicBezTo>
                <a:cubicBezTo>
                  <a:pt x="22282" y="218547"/>
                  <a:pt x="28632" y="220664"/>
                  <a:pt x="22282" y="187326"/>
                </a:cubicBezTo>
                <a:cubicBezTo>
                  <a:pt x="15932" y="153989"/>
                  <a:pt x="1115" y="-528"/>
                  <a:pt x="5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8" name="フリーフォーム 357">
            <a:extLst>
              <a:ext uri="{FF2B5EF4-FFF2-40B4-BE49-F238E27FC236}">
                <a16:creationId xmlns:a16="http://schemas.microsoft.com/office/drawing/2014/main" id="{312A904B-23F9-9EC5-5CCD-667861ABC947}"/>
              </a:ext>
            </a:extLst>
          </p:cNvPr>
          <p:cNvSpPr/>
          <p:nvPr/>
        </p:nvSpPr>
        <p:spPr>
          <a:xfrm>
            <a:off x="5676438" y="6905473"/>
            <a:ext cx="276690" cy="238401"/>
          </a:xfrm>
          <a:custGeom>
            <a:avLst/>
            <a:gdLst>
              <a:gd name="connsiteX0" fmla="*/ 3637 w 276690"/>
              <a:gd name="connsiteY0" fmla="*/ 3327 h 238401"/>
              <a:gd name="connsiteX1" fmla="*/ 165562 w 276690"/>
              <a:gd name="connsiteY1" fmla="*/ 95402 h 238401"/>
              <a:gd name="connsiteX2" fmla="*/ 206837 w 276690"/>
              <a:gd name="connsiteY2" fmla="*/ 136677 h 238401"/>
              <a:gd name="connsiteX3" fmla="*/ 203662 w 276690"/>
              <a:gd name="connsiteY3" fmla="*/ 114452 h 238401"/>
              <a:gd name="connsiteX4" fmla="*/ 276687 w 276690"/>
              <a:gd name="connsiteY4" fmla="*/ 238277 h 238401"/>
              <a:gd name="connsiteX5" fmla="*/ 206837 w 276690"/>
              <a:gd name="connsiteY5" fmla="*/ 136677 h 238401"/>
              <a:gd name="connsiteX6" fmla="*/ 181437 w 276690"/>
              <a:gd name="connsiteY6" fmla="*/ 85877 h 238401"/>
              <a:gd name="connsiteX7" fmla="*/ 60787 w 276690"/>
              <a:gd name="connsiteY7" fmla="*/ 25552 h 238401"/>
              <a:gd name="connsiteX8" fmla="*/ 3637 w 276690"/>
              <a:gd name="connsiteY8" fmla="*/ 3327 h 23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690" h="238401">
                <a:moveTo>
                  <a:pt x="3637" y="3327"/>
                </a:moveTo>
                <a:cubicBezTo>
                  <a:pt x="21099" y="14969"/>
                  <a:pt x="131695" y="73177"/>
                  <a:pt x="165562" y="95402"/>
                </a:cubicBezTo>
                <a:cubicBezTo>
                  <a:pt x="199429" y="117627"/>
                  <a:pt x="200487" y="133502"/>
                  <a:pt x="206837" y="136677"/>
                </a:cubicBezTo>
                <a:cubicBezTo>
                  <a:pt x="213187" y="139852"/>
                  <a:pt x="192020" y="97519"/>
                  <a:pt x="203662" y="114452"/>
                </a:cubicBezTo>
                <a:cubicBezTo>
                  <a:pt x="215304" y="131385"/>
                  <a:pt x="276158" y="234573"/>
                  <a:pt x="276687" y="238277"/>
                </a:cubicBezTo>
                <a:cubicBezTo>
                  <a:pt x="277216" y="241981"/>
                  <a:pt x="222712" y="162077"/>
                  <a:pt x="206837" y="136677"/>
                </a:cubicBezTo>
                <a:cubicBezTo>
                  <a:pt x="190962" y="111277"/>
                  <a:pt x="205779" y="104398"/>
                  <a:pt x="181437" y="85877"/>
                </a:cubicBezTo>
                <a:cubicBezTo>
                  <a:pt x="157095" y="67356"/>
                  <a:pt x="85658" y="37723"/>
                  <a:pt x="60787" y="25552"/>
                </a:cubicBezTo>
                <a:cubicBezTo>
                  <a:pt x="35916" y="13381"/>
                  <a:pt x="-13825" y="-8315"/>
                  <a:pt x="3637" y="3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9" name="フリーフォーム 358">
            <a:extLst>
              <a:ext uri="{FF2B5EF4-FFF2-40B4-BE49-F238E27FC236}">
                <a16:creationId xmlns:a16="http://schemas.microsoft.com/office/drawing/2014/main" id="{A5825F67-99CE-FF91-404A-239EB3EACD71}"/>
              </a:ext>
            </a:extLst>
          </p:cNvPr>
          <p:cNvSpPr/>
          <p:nvPr/>
        </p:nvSpPr>
        <p:spPr>
          <a:xfrm>
            <a:off x="5695895" y="6895742"/>
            <a:ext cx="194096" cy="321775"/>
          </a:xfrm>
          <a:custGeom>
            <a:avLst/>
            <a:gdLst>
              <a:gd name="connsiteX0" fmla="*/ 55 w 194096"/>
              <a:gd name="connsiteY0" fmla="*/ 358 h 321775"/>
              <a:gd name="connsiteX1" fmla="*/ 57205 w 194096"/>
              <a:gd name="connsiteY1" fmla="*/ 117833 h 321775"/>
              <a:gd name="connsiteX2" fmla="*/ 98480 w 194096"/>
              <a:gd name="connsiteY2" fmla="*/ 171808 h 321775"/>
              <a:gd name="connsiteX3" fmla="*/ 193730 w 194096"/>
              <a:gd name="connsiteY3" fmla="*/ 321033 h 321775"/>
              <a:gd name="connsiteX4" fmla="*/ 130230 w 194096"/>
              <a:gd name="connsiteY4" fmla="*/ 225783 h 321775"/>
              <a:gd name="connsiteX5" fmla="*/ 101655 w 194096"/>
              <a:gd name="connsiteY5" fmla="*/ 146408 h 321775"/>
              <a:gd name="connsiteX6" fmla="*/ 47680 w 194096"/>
              <a:gd name="connsiteY6" fmla="*/ 82908 h 321775"/>
              <a:gd name="connsiteX7" fmla="*/ 55 w 194096"/>
              <a:gd name="connsiteY7" fmla="*/ 358 h 32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096" h="321775">
                <a:moveTo>
                  <a:pt x="55" y="358"/>
                </a:moveTo>
                <a:cubicBezTo>
                  <a:pt x="1643" y="6179"/>
                  <a:pt x="40801" y="89258"/>
                  <a:pt x="57205" y="117833"/>
                </a:cubicBezTo>
                <a:cubicBezTo>
                  <a:pt x="73609" y="146408"/>
                  <a:pt x="75726" y="137941"/>
                  <a:pt x="98480" y="171808"/>
                </a:cubicBezTo>
                <a:cubicBezTo>
                  <a:pt x="121234" y="205675"/>
                  <a:pt x="188438" y="312037"/>
                  <a:pt x="193730" y="321033"/>
                </a:cubicBezTo>
                <a:cubicBezTo>
                  <a:pt x="199022" y="330029"/>
                  <a:pt x="145576" y="254887"/>
                  <a:pt x="130230" y="225783"/>
                </a:cubicBezTo>
                <a:cubicBezTo>
                  <a:pt x="114884" y="196679"/>
                  <a:pt x="115413" y="170220"/>
                  <a:pt x="101655" y="146408"/>
                </a:cubicBezTo>
                <a:cubicBezTo>
                  <a:pt x="87897" y="122596"/>
                  <a:pt x="64084" y="104604"/>
                  <a:pt x="47680" y="82908"/>
                </a:cubicBezTo>
                <a:cubicBezTo>
                  <a:pt x="31276" y="61212"/>
                  <a:pt x="-1533" y="-5463"/>
                  <a:pt x="55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0" name="フリーフォーム 359">
            <a:extLst>
              <a:ext uri="{FF2B5EF4-FFF2-40B4-BE49-F238E27FC236}">
                <a16:creationId xmlns:a16="http://schemas.microsoft.com/office/drawing/2014/main" id="{4E3BAE59-F319-22C8-E3D5-982C77DCBD09}"/>
              </a:ext>
            </a:extLst>
          </p:cNvPr>
          <p:cNvSpPr/>
          <p:nvPr/>
        </p:nvSpPr>
        <p:spPr>
          <a:xfrm>
            <a:off x="5700250" y="6905111"/>
            <a:ext cx="132380" cy="286498"/>
          </a:xfrm>
          <a:custGeom>
            <a:avLst/>
            <a:gdLst>
              <a:gd name="connsiteX0" fmla="*/ 30625 w 132380"/>
              <a:gd name="connsiteY0" fmla="*/ 514 h 286498"/>
              <a:gd name="connsiteX1" fmla="*/ 46500 w 132380"/>
              <a:gd name="connsiteY1" fmla="*/ 171964 h 286498"/>
              <a:gd name="connsiteX2" fmla="*/ 71900 w 132380"/>
              <a:gd name="connsiteY2" fmla="*/ 244989 h 286498"/>
              <a:gd name="connsiteX3" fmla="*/ 65550 w 132380"/>
              <a:gd name="connsiteY3" fmla="*/ 213239 h 286498"/>
              <a:gd name="connsiteX4" fmla="*/ 132225 w 132380"/>
              <a:gd name="connsiteY4" fmla="*/ 286264 h 286498"/>
              <a:gd name="connsiteX5" fmla="*/ 81425 w 132380"/>
              <a:gd name="connsiteY5" fmla="*/ 232289 h 286498"/>
              <a:gd name="connsiteX6" fmla="*/ 2050 w 132380"/>
              <a:gd name="connsiteY6" fmla="*/ 121164 h 286498"/>
              <a:gd name="connsiteX7" fmla="*/ 24275 w 132380"/>
              <a:gd name="connsiteY7" fmla="*/ 117989 h 286498"/>
              <a:gd name="connsiteX8" fmla="*/ 30625 w 132380"/>
              <a:gd name="connsiteY8" fmla="*/ 514 h 28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380" h="286498">
                <a:moveTo>
                  <a:pt x="30625" y="514"/>
                </a:moveTo>
                <a:cubicBezTo>
                  <a:pt x="34329" y="9510"/>
                  <a:pt x="39621" y="131218"/>
                  <a:pt x="46500" y="171964"/>
                </a:cubicBezTo>
                <a:cubicBezTo>
                  <a:pt x="53379" y="212710"/>
                  <a:pt x="68725" y="238110"/>
                  <a:pt x="71900" y="244989"/>
                </a:cubicBezTo>
                <a:cubicBezTo>
                  <a:pt x="75075" y="251868"/>
                  <a:pt x="55496" y="206360"/>
                  <a:pt x="65550" y="213239"/>
                </a:cubicBezTo>
                <a:cubicBezTo>
                  <a:pt x="75604" y="220118"/>
                  <a:pt x="129579" y="283089"/>
                  <a:pt x="132225" y="286264"/>
                </a:cubicBezTo>
                <a:cubicBezTo>
                  <a:pt x="134871" y="289439"/>
                  <a:pt x="103121" y="259806"/>
                  <a:pt x="81425" y="232289"/>
                </a:cubicBezTo>
                <a:cubicBezTo>
                  <a:pt x="59729" y="204772"/>
                  <a:pt x="11575" y="140214"/>
                  <a:pt x="2050" y="121164"/>
                </a:cubicBezTo>
                <a:cubicBezTo>
                  <a:pt x="-7475" y="102114"/>
                  <a:pt x="18983" y="132806"/>
                  <a:pt x="24275" y="117989"/>
                </a:cubicBezTo>
                <a:cubicBezTo>
                  <a:pt x="29567" y="103172"/>
                  <a:pt x="26921" y="-8482"/>
                  <a:pt x="30625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フリーフォーム 360">
            <a:extLst>
              <a:ext uri="{FF2B5EF4-FFF2-40B4-BE49-F238E27FC236}">
                <a16:creationId xmlns:a16="http://schemas.microsoft.com/office/drawing/2014/main" id="{4F18B1E8-37E4-346E-87D0-264D7EEB1B7D}"/>
              </a:ext>
            </a:extLst>
          </p:cNvPr>
          <p:cNvSpPr/>
          <p:nvPr/>
        </p:nvSpPr>
        <p:spPr>
          <a:xfrm>
            <a:off x="5947175" y="7026220"/>
            <a:ext cx="232168" cy="357253"/>
          </a:xfrm>
          <a:custGeom>
            <a:avLst/>
            <a:gdLst>
              <a:gd name="connsiteX0" fmla="*/ 2775 w 232168"/>
              <a:gd name="connsiteY0" fmla="*/ 3230 h 357253"/>
              <a:gd name="connsiteX1" fmla="*/ 221850 w 232168"/>
              <a:gd name="connsiteY1" fmla="*/ 339780 h 357253"/>
              <a:gd name="connsiteX2" fmla="*/ 177400 w 232168"/>
              <a:gd name="connsiteY2" fmla="*/ 295330 h 357253"/>
              <a:gd name="connsiteX3" fmla="*/ 9125 w 232168"/>
              <a:gd name="connsiteY3" fmla="*/ 174680 h 357253"/>
              <a:gd name="connsiteX4" fmla="*/ 107550 w 232168"/>
              <a:gd name="connsiteY4" fmla="*/ 225480 h 357253"/>
              <a:gd name="connsiteX5" fmla="*/ 15475 w 232168"/>
              <a:gd name="connsiteY5" fmla="*/ 88955 h 357253"/>
              <a:gd name="connsiteX6" fmla="*/ 91675 w 232168"/>
              <a:gd name="connsiteY6" fmla="*/ 165155 h 357253"/>
              <a:gd name="connsiteX7" fmla="*/ 2775 w 232168"/>
              <a:gd name="connsiteY7" fmla="*/ 3230 h 35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168" h="357253">
                <a:moveTo>
                  <a:pt x="2775" y="3230"/>
                </a:moveTo>
                <a:cubicBezTo>
                  <a:pt x="24471" y="32334"/>
                  <a:pt x="192746" y="291097"/>
                  <a:pt x="221850" y="339780"/>
                </a:cubicBezTo>
                <a:cubicBezTo>
                  <a:pt x="250954" y="388463"/>
                  <a:pt x="212854" y="322847"/>
                  <a:pt x="177400" y="295330"/>
                </a:cubicBezTo>
                <a:cubicBezTo>
                  <a:pt x="141946" y="267813"/>
                  <a:pt x="20767" y="186322"/>
                  <a:pt x="9125" y="174680"/>
                </a:cubicBezTo>
                <a:cubicBezTo>
                  <a:pt x="-2517" y="163038"/>
                  <a:pt x="106492" y="239767"/>
                  <a:pt x="107550" y="225480"/>
                </a:cubicBezTo>
                <a:cubicBezTo>
                  <a:pt x="108608" y="211193"/>
                  <a:pt x="18121" y="99009"/>
                  <a:pt x="15475" y="88955"/>
                </a:cubicBezTo>
                <a:cubicBezTo>
                  <a:pt x="12829" y="78901"/>
                  <a:pt x="89558" y="179443"/>
                  <a:pt x="91675" y="165155"/>
                </a:cubicBezTo>
                <a:cubicBezTo>
                  <a:pt x="93792" y="150868"/>
                  <a:pt x="-18921" y="-25874"/>
                  <a:pt x="2775" y="3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2" name="フリーフォーム 361">
            <a:extLst>
              <a:ext uri="{FF2B5EF4-FFF2-40B4-BE49-F238E27FC236}">
                <a16:creationId xmlns:a16="http://schemas.microsoft.com/office/drawing/2014/main" id="{CDD3D676-A754-709E-C41A-30BBB0D14440}"/>
              </a:ext>
            </a:extLst>
          </p:cNvPr>
          <p:cNvSpPr/>
          <p:nvPr/>
        </p:nvSpPr>
        <p:spPr>
          <a:xfrm>
            <a:off x="6104791" y="7182772"/>
            <a:ext cx="376085" cy="571395"/>
          </a:xfrm>
          <a:custGeom>
            <a:avLst/>
            <a:gdLst>
              <a:gd name="connsiteX0" fmla="*/ 3909 w 376085"/>
              <a:gd name="connsiteY0" fmla="*/ 2253 h 571395"/>
              <a:gd name="connsiteX1" fmla="*/ 311884 w 376085"/>
              <a:gd name="connsiteY1" fmla="*/ 437228 h 571395"/>
              <a:gd name="connsiteX2" fmla="*/ 375384 w 376085"/>
              <a:gd name="connsiteY2" fmla="*/ 570578 h 571395"/>
              <a:gd name="connsiteX3" fmla="*/ 327759 w 376085"/>
              <a:gd name="connsiteY3" fmla="*/ 478503 h 571395"/>
              <a:gd name="connsiteX4" fmla="*/ 89634 w 376085"/>
              <a:gd name="connsiteY4" fmla="*/ 199103 h 571395"/>
              <a:gd name="connsiteX5" fmla="*/ 134084 w 376085"/>
              <a:gd name="connsiteY5" fmla="*/ 262603 h 571395"/>
              <a:gd name="connsiteX6" fmla="*/ 3909 w 376085"/>
              <a:gd name="connsiteY6" fmla="*/ 2253 h 57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085" h="571395">
                <a:moveTo>
                  <a:pt x="3909" y="2253"/>
                </a:moveTo>
                <a:cubicBezTo>
                  <a:pt x="33542" y="31357"/>
                  <a:pt x="249971" y="342507"/>
                  <a:pt x="311884" y="437228"/>
                </a:cubicBezTo>
                <a:cubicBezTo>
                  <a:pt x="373797" y="531949"/>
                  <a:pt x="372738" y="563699"/>
                  <a:pt x="375384" y="570578"/>
                </a:cubicBezTo>
                <a:cubicBezTo>
                  <a:pt x="378030" y="577457"/>
                  <a:pt x="375384" y="540416"/>
                  <a:pt x="327759" y="478503"/>
                </a:cubicBezTo>
                <a:cubicBezTo>
                  <a:pt x="280134" y="416590"/>
                  <a:pt x="121913" y="235086"/>
                  <a:pt x="89634" y="199103"/>
                </a:cubicBezTo>
                <a:cubicBezTo>
                  <a:pt x="57355" y="163120"/>
                  <a:pt x="145726" y="290120"/>
                  <a:pt x="134084" y="262603"/>
                </a:cubicBezTo>
                <a:cubicBezTo>
                  <a:pt x="122442" y="235086"/>
                  <a:pt x="-25724" y="-26851"/>
                  <a:pt x="3909" y="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3" name="フリーフォーム 362">
            <a:extLst>
              <a:ext uri="{FF2B5EF4-FFF2-40B4-BE49-F238E27FC236}">
                <a16:creationId xmlns:a16="http://schemas.microsoft.com/office/drawing/2014/main" id="{E3AC2654-E9A0-38BA-04A2-F035018DE3C6}"/>
              </a:ext>
            </a:extLst>
          </p:cNvPr>
          <p:cNvSpPr/>
          <p:nvPr/>
        </p:nvSpPr>
        <p:spPr>
          <a:xfrm>
            <a:off x="5943651" y="7508271"/>
            <a:ext cx="241255" cy="489809"/>
          </a:xfrm>
          <a:custGeom>
            <a:avLst/>
            <a:gdLst>
              <a:gd name="connsiteX0" fmla="*/ 3124 w 241255"/>
              <a:gd name="connsiteY0" fmla="*/ 3779 h 489809"/>
              <a:gd name="connsiteX1" fmla="*/ 209499 w 241255"/>
              <a:gd name="connsiteY1" fmla="*/ 435579 h 489809"/>
              <a:gd name="connsiteX2" fmla="*/ 238074 w 241255"/>
              <a:gd name="connsiteY2" fmla="*/ 480029 h 489809"/>
              <a:gd name="connsiteX3" fmla="*/ 184099 w 241255"/>
              <a:gd name="connsiteY3" fmla="*/ 403829 h 489809"/>
              <a:gd name="connsiteX4" fmla="*/ 18999 w 241255"/>
              <a:gd name="connsiteY4" fmla="*/ 149829 h 489809"/>
              <a:gd name="connsiteX5" fmla="*/ 79324 w 241255"/>
              <a:gd name="connsiteY5" fmla="*/ 219679 h 489809"/>
              <a:gd name="connsiteX6" fmla="*/ 3124 w 241255"/>
              <a:gd name="connsiteY6" fmla="*/ 3779 h 48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255" h="489809">
                <a:moveTo>
                  <a:pt x="3124" y="3779"/>
                </a:moveTo>
                <a:cubicBezTo>
                  <a:pt x="24820" y="39762"/>
                  <a:pt x="170341" y="356204"/>
                  <a:pt x="209499" y="435579"/>
                </a:cubicBezTo>
                <a:cubicBezTo>
                  <a:pt x="248657" y="514954"/>
                  <a:pt x="242307" y="485321"/>
                  <a:pt x="238074" y="480029"/>
                </a:cubicBezTo>
                <a:cubicBezTo>
                  <a:pt x="233841" y="474737"/>
                  <a:pt x="220612" y="458862"/>
                  <a:pt x="184099" y="403829"/>
                </a:cubicBezTo>
                <a:cubicBezTo>
                  <a:pt x="147586" y="348796"/>
                  <a:pt x="36462" y="180521"/>
                  <a:pt x="18999" y="149829"/>
                </a:cubicBezTo>
                <a:cubicBezTo>
                  <a:pt x="1536" y="119137"/>
                  <a:pt x="78795" y="239258"/>
                  <a:pt x="79324" y="219679"/>
                </a:cubicBezTo>
                <a:cubicBezTo>
                  <a:pt x="79853" y="200100"/>
                  <a:pt x="-18572" y="-32204"/>
                  <a:pt x="3124" y="3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フリーフォーム 363">
            <a:extLst>
              <a:ext uri="{FF2B5EF4-FFF2-40B4-BE49-F238E27FC236}">
                <a16:creationId xmlns:a16="http://schemas.microsoft.com/office/drawing/2014/main" id="{E6A5BE80-0AAB-EC97-9222-0DE3F8862351}"/>
              </a:ext>
            </a:extLst>
          </p:cNvPr>
          <p:cNvSpPr/>
          <p:nvPr/>
        </p:nvSpPr>
        <p:spPr>
          <a:xfrm>
            <a:off x="5851427" y="7199701"/>
            <a:ext cx="164688" cy="118151"/>
          </a:xfrm>
          <a:custGeom>
            <a:avLst/>
            <a:gdLst>
              <a:gd name="connsiteX0" fmla="*/ 98 w 164688"/>
              <a:gd name="connsiteY0" fmla="*/ 102799 h 118151"/>
              <a:gd name="connsiteX1" fmla="*/ 98523 w 164688"/>
              <a:gd name="connsiteY1" fmla="*/ 109149 h 118151"/>
              <a:gd name="connsiteX2" fmla="*/ 162023 w 164688"/>
              <a:gd name="connsiteY2" fmla="*/ 1199 h 118151"/>
              <a:gd name="connsiteX3" fmla="*/ 149323 w 164688"/>
              <a:gd name="connsiteY3" fmla="*/ 55174 h 118151"/>
              <a:gd name="connsiteX4" fmla="*/ 117573 w 164688"/>
              <a:gd name="connsiteY4" fmla="*/ 115499 h 118151"/>
              <a:gd name="connsiteX5" fmla="*/ 98 w 164688"/>
              <a:gd name="connsiteY5" fmla="*/ 102799 h 11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688" h="118151">
                <a:moveTo>
                  <a:pt x="98" y="102799"/>
                </a:moveTo>
                <a:cubicBezTo>
                  <a:pt x="-3077" y="101741"/>
                  <a:pt x="71536" y="126082"/>
                  <a:pt x="98523" y="109149"/>
                </a:cubicBezTo>
                <a:cubicBezTo>
                  <a:pt x="125511" y="92216"/>
                  <a:pt x="153556" y="10195"/>
                  <a:pt x="162023" y="1199"/>
                </a:cubicBezTo>
                <a:cubicBezTo>
                  <a:pt x="170490" y="-7797"/>
                  <a:pt x="156731" y="36124"/>
                  <a:pt x="149323" y="55174"/>
                </a:cubicBezTo>
                <a:cubicBezTo>
                  <a:pt x="141915" y="74224"/>
                  <a:pt x="138740" y="105445"/>
                  <a:pt x="117573" y="115499"/>
                </a:cubicBezTo>
                <a:cubicBezTo>
                  <a:pt x="96406" y="125553"/>
                  <a:pt x="3273" y="103857"/>
                  <a:pt x="98" y="102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フリーフォーム 364">
            <a:extLst>
              <a:ext uri="{FF2B5EF4-FFF2-40B4-BE49-F238E27FC236}">
                <a16:creationId xmlns:a16="http://schemas.microsoft.com/office/drawing/2014/main" id="{269C5508-8451-160B-1038-29368E19155F}"/>
              </a:ext>
            </a:extLst>
          </p:cNvPr>
          <p:cNvSpPr/>
          <p:nvPr/>
        </p:nvSpPr>
        <p:spPr>
          <a:xfrm>
            <a:off x="5895097" y="7327900"/>
            <a:ext cx="181947" cy="58815"/>
          </a:xfrm>
          <a:custGeom>
            <a:avLst/>
            <a:gdLst>
              <a:gd name="connsiteX0" fmla="*/ 878 w 181947"/>
              <a:gd name="connsiteY0" fmla="*/ 25400 h 58815"/>
              <a:gd name="connsiteX1" fmla="*/ 118353 w 181947"/>
              <a:gd name="connsiteY1" fmla="*/ 50800 h 58815"/>
              <a:gd name="connsiteX2" fmla="*/ 181853 w 181947"/>
              <a:gd name="connsiteY2" fmla="*/ 0 h 58815"/>
              <a:gd name="connsiteX3" fmla="*/ 131053 w 181947"/>
              <a:gd name="connsiteY3" fmla="*/ 50800 h 58815"/>
              <a:gd name="connsiteX4" fmla="*/ 67553 w 181947"/>
              <a:gd name="connsiteY4" fmla="*/ 57150 h 58815"/>
              <a:gd name="connsiteX5" fmla="*/ 878 w 181947"/>
              <a:gd name="connsiteY5" fmla="*/ 25400 h 58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947" h="58815">
                <a:moveTo>
                  <a:pt x="878" y="25400"/>
                </a:moveTo>
                <a:cubicBezTo>
                  <a:pt x="9345" y="24342"/>
                  <a:pt x="88191" y="55033"/>
                  <a:pt x="118353" y="50800"/>
                </a:cubicBezTo>
                <a:cubicBezTo>
                  <a:pt x="148515" y="46567"/>
                  <a:pt x="179736" y="0"/>
                  <a:pt x="181853" y="0"/>
                </a:cubicBezTo>
                <a:cubicBezTo>
                  <a:pt x="183970" y="0"/>
                  <a:pt x="150103" y="41275"/>
                  <a:pt x="131053" y="50800"/>
                </a:cubicBezTo>
                <a:cubicBezTo>
                  <a:pt x="112003" y="60325"/>
                  <a:pt x="87661" y="59796"/>
                  <a:pt x="67553" y="57150"/>
                </a:cubicBezTo>
                <a:cubicBezTo>
                  <a:pt x="47445" y="54504"/>
                  <a:pt x="-7589" y="26458"/>
                  <a:pt x="878" y="25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フリーフォーム 365">
            <a:extLst>
              <a:ext uri="{FF2B5EF4-FFF2-40B4-BE49-F238E27FC236}">
                <a16:creationId xmlns:a16="http://schemas.microsoft.com/office/drawing/2014/main" id="{61B95359-84CA-1FBC-C86D-A64336A58F6C}"/>
              </a:ext>
            </a:extLst>
          </p:cNvPr>
          <p:cNvSpPr/>
          <p:nvPr/>
        </p:nvSpPr>
        <p:spPr>
          <a:xfrm>
            <a:off x="6134099" y="7369172"/>
            <a:ext cx="377595" cy="430618"/>
          </a:xfrm>
          <a:custGeom>
            <a:avLst/>
            <a:gdLst>
              <a:gd name="connsiteX0" fmla="*/ 1 w 377595"/>
              <a:gd name="connsiteY0" fmla="*/ 3 h 430618"/>
              <a:gd name="connsiteX1" fmla="*/ 215901 w 377595"/>
              <a:gd name="connsiteY1" fmla="*/ 279403 h 430618"/>
              <a:gd name="connsiteX2" fmla="*/ 190501 w 377595"/>
              <a:gd name="connsiteY2" fmla="*/ 266703 h 430618"/>
              <a:gd name="connsiteX3" fmla="*/ 374651 w 377595"/>
              <a:gd name="connsiteY3" fmla="*/ 428628 h 430618"/>
              <a:gd name="connsiteX4" fmla="*/ 295276 w 377595"/>
              <a:gd name="connsiteY4" fmla="*/ 346078 h 430618"/>
              <a:gd name="connsiteX5" fmla="*/ 180976 w 377595"/>
              <a:gd name="connsiteY5" fmla="*/ 187328 h 430618"/>
              <a:gd name="connsiteX6" fmla="*/ 212726 w 377595"/>
              <a:gd name="connsiteY6" fmla="*/ 273053 h 430618"/>
              <a:gd name="connsiteX7" fmla="*/ 1 w 377595"/>
              <a:gd name="connsiteY7" fmla="*/ 3 h 430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7595" h="430618">
                <a:moveTo>
                  <a:pt x="1" y="3"/>
                </a:moveTo>
                <a:cubicBezTo>
                  <a:pt x="530" y="1061"/>
                  <a:pt x="184151" y="234953"/>
                  <a:pt x="215901" y="279403"/>
                </a:cubicBezTo>
                <a:cubicBezTo>
                  <a:pt x="247651" y="323853"/>
                  <a:pt x="164043" y="241832"/>
                  <a:pt x="190501" y="266703"/>
                </a:cubicBezTo>
                <a:cubicBezTo>
                  <a:pt x="216959" y="291574"/>
                  <a:pt x="357189" y="415399"/>
                  <a:pt x="374651" y="428628"/>
                </a:cubicBezTo>
                <a:cubicBezTo>
                  <a:pt x="392114" y="441857"/>
                  <a:pt x="327555" y="386295"/>
                  <a:pt x="295276" y="346078"/>
                </a:cubicBezTo>
                <a:cubicBezTo>
                  <a:pt x="262997" y="305861"/>
                  <a:pt x="194734" y="199499"/>
                  <a:pt x="180976" y="187328"/>
                </a:cubicBezTo>
                <a:cubicBezTo>
                  <a:pt x="167218" y="175157"/>
                  <a:pt x="240772" y="304803"/>
                  <a:pt x="212726" y="273053"/>
                </a:cubicBezTo>
                <a:cubicBezTo>
                  <a:pt x="184680" y="241303"/>
                  <a:pt x="-528" y="-1055"/>
                  <a:pt x="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7" name="フリーフォーム 366">
            <a:extLst>
              <a:ext uri="{FF2B5EF4-FFF2-40B4-BE49-F238E27FC236}">
                <a16:creationId xmlns:a16="http://schemas.microsoft.com/office/drawing/2014/main" id="{EDD83167-438A-933E-5B2D-4DFC4B7D80AE}"/>
              </a:ext>
            </a:extLst>
          </p:cNvPr>
          <p:cNvSpPr/>
          <p:nvPr/>
        </p:nvSpPr>
        <p:spPr>
          <a:xfrm>
            <a:off x="6038827" y="7443197"/>
            <a:ext cx="143265" cy="451863"/>
          </a:xfrm>
          <a:custGeom>
            <a:avLst/>
            <a:gdLst>
              <a:gd name="connsiteX0" fmla="*/ 117498 w 143265"/>
              <a:gd name="connsiteY0" fmla="*/ 5353 h 451863"/>
              <a:gd name="connsiteX1" fmla="*/ 142898 w 143265"/>
              <a:gd name="connsiteY1" fmla="*/ 440328 h 451863"/>
              <a:gd name="connsiteX2" fmla="*/ 130198 w 143265"/>
              <a:gd name="connsiteY2" fmla="*/ 316503 h 451863"/>
              <a:gd name="connsiteX3" fmla="*/ 98448 w 143265"/>
              <a:gd name="connsiteY3" fmla="*/ 211728 h 451863"/>
              <a:gd name="connsiteX4" fmla="*/ 23 w 143265"/>
              <a:gd name="connsiteY4" fmla="*/ 43453 h 451863"/>
              <a:gd name="connsiteX5" fmla="*/ 107973 w 143265"/>
              <a:gd name="connsiteY5" fmla="*/ 189503 h 451863"/>
              <a:gd name="connsiteX6" fmla="*/ 117498 w 143265"/>
              <a:gd name="connsiteY6" fmla="*/ 5353 h 45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65" h="451863">
                <a:moveTo>
                  <a:pt x="117498" y="5353"/>
                </a:moveTo>
                <a:cubicBezTo>
                  <a:pt x="123319" y="47157"/>
                  <a:pt x="140781" y="388470"/>
                  <a:pt x="142898" y="440328"/>
                </a:cubicBezTo>
                <a:cubicBezTo>
                  <a:pt x="145015" y="492186"/>
                  <a:pt x="137606" y="354603"/>
                  <a:pt x="130198" y="316503"/>
                </a:cubicBezTo>
                <a:cubicBezTo>
                  <a:pt x="122790" y="278403"/>
                  <a:pt x="120144" y="257236"/>
                  <a:pt x="98448" y="211728"/>
                </a:cubicBezTo>
                <a:cubicBezTo>
                  <a:pt x="76752" y="166220"/>
                  <a:pt x="-1564" y="47157"/>
                  <a:pt x="23" y="43453"/>
                </a:cubicBezTo>
                <a:cubicBezTo>
                  <a:pt x="1610" y="39749"/>
                  <a:pt x="89981" y="199028"/>
                  <a:pt x="107973" y="189503"/>
                </a:cubicBezTo>
                <a:cubicBezTo>
                  <a:pt x="125965" y="179978"/>
                  <a:pt x="111677" y="-36451"/>
                  <a:pt x="117498" y="5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フリーフォーム 367">
            <a:extLst>
              <a:ext uri="{FF2B5EF4-FFF2-40B4-BE49-F238E27FC236}">
                <a16:creationId xmlns:a16="http://schemas.microsoft.com/office/drawing/2014/main" id="{158235B7-6AC4-8942-C297-09071D145206}"/>
              </a:ext>
            </a:extLst>
          </p:cNvPr>
          <p:cNvSpPr/>
          <p:nvPr/>
        </p:nvSpPr>
        <p:spPr>
          <a:xfrm>
            <a:off x="6029570" y="7503821"/>
            <a:ext cx="148593" cy="401662"/>
          </a:xfrm>
          <a:custGeom>
            <a:avLst/>
            <a:gdLst>
              <a:gd name="connsiteX0" fmla="*/ 15630 w 148593"/>
              <a:gd name="connsiteY0" fmla="*/ 5054 h 401662"/>
              <a:gd name="connsiteX1" fmla="*/ 133105 w 148593"/>
              <a:gd name="connsiteY1" fmla="*/ 379704 h 401662"/>
              <a:gd name="connsiteX2" fmla="*/ 133105 w 148593"/>
              <a:gd name="connsiteY2" fmla="*/ 328904 h 401662"/>
              <a:gd name="connsiteX3" fmla="*/ 2930 w 148593"/>
              <a:gd name="connsiteY3" fmla="*/ 90779 h 401662"/>
              <a:gd name="connsiteX4" fmla="*/ 41030 w 148593"/>
              <a:gd name="connsiteY4" fmla="*/ 157454 h 401662"/>
              <a:gd name="connsiteX5" fmla="*/ 15630 w 148593"/>
              <a:gd name="connsiteY5" fmla="*/ 5054 h 401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593" h="401662">
                <a:moveTo>
                  <a:pt x="15630" y="5054"/>
                </a:moveTo>
                <a:cubicBezTo>
                  <a:pt x="30976" y="42096"/>
                  <a:pt x="113526" y="325729"/>
                  <a:pt x="133105" y="379704"/>
                </a:cubicBezTo>
                <a:cubicBezTo>
                  <a:pt x="152684" y="433679"/>
                  <a:pt x="154801" y="377058"/>
                  <a:pt x="133105" y="328904"/>
                </a:cubicBezTo>
                <a:cubicBezTo>
                  <a:pt x="111409" y="280750"/>
                  <a:pt x="18276" y="119354"/>
                  <a:pt x="2930" y="90779"/>
                </a:cubicBezTo>
                <a:cubicBezTo>
                  <a:pt x="-12416" y="62204"/>
                  <a:pt x="37326" y="168566"/>
                  <a:pt x="41030" y="157454"/>
                </a:cubicBezTo>
                <a:cubicBezTo>
                  <a:pt x="44734" y="146342"/>
                  <a:pt x="284" y="-31988"/>
                  <a:pt x="15630" y="5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9" name="フリーフォーム 368">
            <a:extLst>
              <a:ext uri="{FF2B5EF4-FFF2-40B4-BE49-F238E27FC236}">
                <a16:creationId xmlns:a16="http://schemas.microsoft.com/office/drawing/2014/main" id="{5A56A7F8-010A-72E4-099E-205A4A615570}"/>
              </a:ext>
            </a:extLst>
          </p:cNvPr>
          <p:cNvSpPr/>
          <p:nvPr/>
        </p:nvSpPr>
        <p:spPr>
          <a:xfrm>
            <a:off x="5898096" y="7352819"/>
            <a:ext cx="204855" cy="175469"/>
          </a:xfrm>
          <a:custGeom>
            <a:avLst/>
            <a:gdLst>
              <a:gd name="connsiteX0" fmla="*/ 1054 w 204855"/>
              <a:gd name="connsiteY0" fmla="*/ 38581 h 175469"/>
              <a:gd name="connsiteX1" fmla="*/ 80429 w 204855"/>
              <a:gd name="connsiteY1" fmla="*/ 79856 h 175469"/>
              <a:gd name="connsiteX2" fmla="*/ 150279 w 204855"/>
              <a:gd name="connsiteY2" fmla="*/ 51281 h 175469"/>
              <a:gd name="connsiteX3" fmla="*/ 169329 w 204855"/>
              <a:gd name="connsiteY3" fmla="*/ 175106 h 175469"/>
              <a:gd name="connsiteX4" fmla="*/ 172504 w 204855"/>
              <a:gd name="connsiteY4" fmla="*/ 86206 h 175469"/>
              <a:gd name="connsiteX5" fmla="*/ 204254 w 204855"/>
              <a:gd name="connsiteY5" fmla="*/ 481 h 175469"/>
              <a:gd name="connsiteX6" fmla="*/ 140754 w 204855"/>
              <a:gd name="connsiteY6" fmla="*/ 51281 h 175469"/>
              <a:gd name="connsiteX7" fmla="*/ 1054 w 204855"/>
              <a:gd name="connsiteY7" fmla="*/ 38581 h 1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855" h="175469">
                <a:moveTo>
                  <a:pt x="1054" y="38581"/>
                </a:moveTo>
                <a:cubicBezTo>
                  <a:pt x="-9000" y="43344"/>
                  <a:pt x="55558" y="77739"/>
                  <a:pt x="80429" y="79856"/>
                </a:cubicBezTo>
                <a:cubicBezTo>
                  <a:pt x="105300" y="81973"/>
                  <a:pt x="135462" y="35406"/>
                  <a:pt x="150279" y="51281"/>
                </a:cubicBezTo>
                <a:cubicBezTo>
                  <a:pt x="165096" y="67156"/>
                  <a:pt x="165625" y="169285"/>
                  <a:pt x="169329" y="175106"/>
                </a:cubicBezTo>
                <a:cubicBezTo>
                  <a:pt x="173033" y="180927"/>
                  <a:pt x="166683" y="115310"/>
                  <a:pt x="172504" y="86206"/>
                </a:cubicBezTo>
                <a:cubicBezTo>
                  <a:pt x="178325" y="57102"/>
                  <a:pt x="209546" y="6302"/>
                  <a:pt x="204254" y="481"/>
                </a:cubicBezTo>
                <a:cubicBezTo>
                  <a:pt x="198962" y="-5340"/>
                  <a:pt x="170917" y="43343"/>
                  <a:pt x="140754" y="51281"/>
                </a:cubicBezTo>
                <a:cubicBezTo>
                  <a:pt x="110591" y="59219"/>
                  <a:pt x="11108" y="33818"/>
                  <a:pt x="1054" y="3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0" name="フリーフォーム 369">
            <a:extLst>
              <a:ext uri="{FF2B5EF4-FFF2-40B4-BE49-F238E27FC236}">
                <a16:creationId xmlns:a16="http://schemas.microsoft.com/office/drawing/2014/main" id="{DF70D604-2FBF-9598-A102-78CEE22A1222}"/>
              </a:ext>
            </a:extLst>
          </p:cNvPr>
          <p:cNvSpPr/>
          <p:nvPr/>
        </p:nvSpPr>
        <p:spPr>
          <a:xfrm>
            <a:off x="6517654" y="7740314"/>
            <a:ext cx="545601" cy="863232"/>
          </a:xfrm>
          <a:custGeom>
            <a:avLst/>
            <a:gdLst>
              <a:gd name="connsiteX0" fmla="*/ 621 w 545601"/>
              <a:gd name="connsiteY0" fmla="*/ 336 h 863232"/>
              <a:gd name="connsiteX1" fmla="*/ 299071 w 545601"/>
              <a:gd name="connsiteY1" fmla="*/ 476586 h 863232"/>
              <a:gd name="connsiteX2" fmla="*/ 280021 w 545601"/>
              <a:gd name="connsiteY2" fmla="*/ 448011 h 863232"/>
              <a:gd name="connsiteX3" fmla="*/ 432421 w 545601"/>
              <a:gd name="connsiteY3" fmla="*/ 673436 h 863232"/>
              <a:gd name="connsiteX4" fmla="*/ 391146 w 545601"/>
              <a:gd name="connsiteY4" fmla="*/ 638511 h 863232"/>
              <a:gd name="connsiteX5" fmla="*/ 543546 w 545601"/>
              <a:gd name="connsiteY5" fmla="*/ 857586 h 863232"/>
              <a:gd name="connsiteX6" fmla="*/ 467346 w 545601"/>
              <a:gd name="connsiteY6" fmla="*/ 775036 h 863232"/>
              <a:gd name="connsiteX7" fmla="*/ 302246 w 545601"/>
              <a:gd name="connsiteY7" fmla="*/ 524211 h 863232"/>
              <a:gd name="connsiteX8" fmla="*/ 311771 w 545601"/>
              <a:gd name="connsiteY8" fmla="*/ 559136 h 863232"/>
              <a:gd name="connsiteX9" fmla="*/ 57771 w 545601"/>
              <a:gd name="connsiteY9" fmla="*/ 197186 h 863232"/>
              <a:gd name="connsiteX10" fmla="*/ 216521 w 545601"/>
              <a:gd name="connsiteY10" fmla="*/ 397211 h 863232"/>
              <a:gd name="connsiteX11" fmla="*/ 621 w 545601"/>
              <a:gd name="connsiteY11" fmla="*/ 336 h 86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5601" h="863232">
                <a:moveTo>
                  <a:pt x="621" y="336"/>
                </a:moveTo>
                <a:cubicBezTo>
                  <a:pt x="14379" y="13565"/>
                  <a:pt x="252504" y="401974"/>
                  <a:pt x="299071" y="476586"/>
                </a:cubicBezTo>
                <a:cubicBezTo>
                  <a:pt x="345638" y="551199"/>
                  <a:pt x="280021" y="448011"/>
                  <a:pt x="280021" y="448011"/>
                </a:cubicBezTo>
                <a:cubicBezTo>
                  <a:pt x="302246" y="480819"/>
                  <a:pt x="413900" y="641686"/>
                  <a:pt x="432421" y="673436"/>
                </a:cubicBezTo>
                <a:cubicBezTo>
                  <a:pt x="450942" y="705186"/>
                  <a:pt x="372625" y="607820"/>
                  <a:pt x="391146" y="638511"/>
                </a:cubicBezTo>
                <a:cubicBezTo>
                  <a:pt x="409667" y="669202"/>
                  <a:pt x="530846" y="834832"/>
                  <a:pt x="543546" y="857586"/>
                </a:cubicBezTo>
                <a:cubicBezTo>
                  <a:pt x="556246" y="880340"/>
                  <a:pt x="507563" y="830598"/>
                  <a:pt x="467346" y="775036"/>
                </a:cubicBezTo>
                <a:cubicBezTo>
                  <a:pt x="427129" y="719474"/>
                  <a:pt x="328175" y="560194"/>
                  <a:pt x="302246" y="524211"/>
                </a:cubicBezTo>
                <a:cubicBezTo>
                  <a:pt x="276317" y="488228"/>
                  <a:pt x="352517" y="613640"/>
                  <a:pt x="311771" y="559136"/>
                </a:cubicBezTo>
                <a:cubicBezTo>
                  <a:pt x="271025" y="504632"/>
                  <a:pt x="73646" y="224174"/>
                  <a:pt x="57771" y="197186"/>
                </a:cubicBezTo>
                <a:cubicBezTo>
                  <a:pt x="41896" y="170199"/>
                  <a:pt x="227104" y="425786"/>
                  <a:pt x="216521" y="397211"/>
                </a:cubicBezTo>
                <a:cubicBezTo>
                  <a:pt x="205938" y="368636"/>
                  <a:pt x="-13137" y="-12893"/>
                  <a:pt x="621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フリーフォーム 370">
            <a:extLst>
              <a:ext uri="{FF2B5EF4-FFF2-40B4-BE49-F238E27FC236}">
                <a16:creationId xmlns:a16="http://schemas.microsoft.com/office/drawing/2014/main" id="{1B25DAEA-DF48-22F9-9EDB-D2DFE78D3374}"/>
              </a:ext>
            </a:extLst>
          </p:cNvPr>
          <p:cNvSpPr/>
          <p:nvPr/>
        </p:nvSpPr>
        <p:spPr>
          <a:xfrm>
            <a:off x="6176584" y="7932577"/>
            <a:ext cx="472240" cy="855092"/>
          </a:xfrm>
          <a:custGeom>
            <a:avLst/>
            <a:gdLst>
              <a:gd name="connsiteX0" fmla="*/ 1966 w 472240"/>
              <a:gd name="connsiteY0" fmla="*/ 1748 h 855092"/>
              <a:gd name="connsiteX1" fmla="*/ 313116 w 472240"/>
              <a:gd name="connsiteY1" fmla="*/ 497048 h 855092"/>
              <a:gd name="connsiteX2" fmla="*/ 319466 w 472240"/>
              <a:gd name="connsiteY2" fmla="*/ 439898 h 855092"/>
              <a:gd name="connsiteX3" fmla="*/ 471866 w 472240"/>
              <a:gd name="connsiteY3" fmla="*/ 852648 h 855092"/>
              <a:gd name="connsiteX4" fmla="*/ 351216 w 472240"/>
              <a:gd name="connsiteY4" fmla="*/ 589123 h 855092"/>
              <a:gd name="connsiteX5" fmla="*/ 24191 w 472240"/>
              <a:gd name="connsiteY5" fmla="*/ 144623 h 855092"/>
              <a:gd name="connsiteX6" fmla="*/ 173416 w 472240"/>
              <a:gd name="connsiteY6" fmla="*/ 325598 h 855092"/>
              <a:gd name="connsiteX7" fmla="*/ 1966 w 472240"/>
              <a:gd name="connsiteY7" fmla="*/ 1748 h 85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2240" h="855092">
                <a:moveTo>
                  <a:pt x="1966" y="1748"/>
                </a:moveTo>
                <a:cubicBezTo>
                  <a:pt x="25249" y="30323"/>
                  <a:pt x="260199" y="424023"/>
                  <a:pt x="313116" y="497048"/>
                </a:cubicBezTo>
                <a:cubicBezTo>
                  <a:pt x="366033" y="570073"/>
                  <a:pt x="293008" y="380631"/>
                  <a:pt x="319466" y="439898"/>
                </a:cubicBezTo>
                <a:cubicBezTo>
                  <a:pt x="345924" y="499165"/>
                  <a:pt x="466574" y="827777"/>
                  <a:pt x="471866" y="852648"/>
                </a:cubicBezTo>
                <a:cubicBezTo>
                  <a:pt x="477158" y="877519"/>
                  <a:pt x="425829" y="707127"/>
                  <a:pt x="351216" y="589123"/>
                </a:cubicBezTo>
                <a:cubicBezTo>
                  <a:pt x="276604" y="471119"/>
                  <a:pt x="53824" y="188544"/>
                  <a:pt x="24191" y="144623"/>
                </a:cubicBezTo>
                <a:cubicBezTo>
                  <a:pt x="-5442" y="100702"/>
                  <a:pt x="177120" y="347294"/>
                  <a:pt x="173416" y="325598"/>
                </a:cubicBezTo>
                <a:cubicBezTo>
                  <a:pt x="169712" y="303902"/>
                  <a:pt x="-21317" y="-26827"/>
                  <a:pt x="1966" y="1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フリーフォーム 371">
            <a:extLst>
              <a:ext uri="{FF2B5EF4-FFF2-40B4-BE49-F238E27FC236}">
                <a16:creationId xmlns:a16="http://schemas.microsoft.com/office/drawing/2014/main" id="{53E54C04-5D0C-4F06-FADA-8F9499F46B07}"/>
              </a:ext>
            </a:extLst>
          </p:cNvPr>
          <p:cNvSpPr/>
          <p:nvPr/>
        </p:nvSpPr>
        <p:spPr>
          <a:xfrm>
            <a:off x="6175163" y="7560742"/>
            <a:ext cx="68768" cy="397118"/>
          </a:xfrm>
          <a:custGeom>
            <a:avLst/>
            <a:gdLst>
              <a:gd name="connsiteX0" fmla="*/ 66887 w 68768"/>
              <a:gd name="connsiteY0" fmla="*/ 2108 h 397118"/>
              <a:gd name="connsiteX1" fmla="*/ 66887 w 68768"/>
              <a:gd name="connsiteY1" fmla="*/ 370408 h 397118"/>
              <a:gd name="connsiteX2" fmla="*/ 60537 w 68768"/>
              <a:gd name="connsiteY2" fmla="*/ 332308 h 397118"/>
              <a:gd name="connsiteX3" fmla="*/ 212 w 68768"/>
              <a:gd name="connsiteY3" fmla="*/ 43383 h 397118"/>
              <a:gd name="connsiteX4" fmla="*/ 41487 w 68768"/>
              <a:gd name="connsiteY4" fmla="*/ 211658 h 397118"/>
              <a:gd name="connsiteX5" fmla="*/ 66887 w 68768"/>
              <a:gd name="connsiteY5" fmla="*/ 2108 h 39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768" h="397118">
                <a:moveTo>
                  <a:pt x="66887" y="2108"/>
                </a:moveTo>
                <a:cubicBezTo>
                  <a:pt x="71120" y="28566"/>
                  <a:pt x="66887" y="370408"/>
                  <a:pt x="66887" y="370408"/>
                </a:cubicBezTo>
                <a:cubicBezTo>
                  <a:pt x="65829" y="425441"/>
                  <a:pt x="71649" y="386812"/>
                  <a:pt x="60537" y="332308"/>
                </a:cubicBezTo>
                <a:cubicBezTo>
                  <a:pt x="49425" y="277804"/>
                  <a:pt x="3387" y="63491"/>
                  <a:pt x="212" y="43383"/>
                </a:cubicBezTo>
                <a:cubicBezTo>
                  <a:pt x="-2963" y="23275"/>
                  <a:pt x="30375" y="216420"/>
                  <a:pt x="41487" y="211658"/>
                </a:cubicBezTo>
                <a:cubicBezTo>
                  <a:pt x="52599" y="206896"/>
                  <a:pt x="62654" y="-24350"/>
                  <a:pt x="66887" y="2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フリーフォーム 372">
            <a:extLst>
              <a:ext uri="{FF2B5EF4-FFF2-40B4-BE49-F238E27FC236}">
                <a16:creationId xmlns:a16="http://schemas.microsoft.com/office/drawing/2014/main" id="{EE7A9F4B-2B53-1993-08E3-5E1F644FC28A}"/>
              </a:ext>
            </a:extLst>
          </p:cNvPr>
          <p:cNvSpPr/>
          <p:nvPr/>
        </p:nvSpPr>
        <p:spPr>
          <a:xfrm>
            <a:off x="6289636" y="7838613"/>
            <a:ext cx="225464" cy="291070"/>
          </a:xfrm>
          <a:custGeom>
            <a:avLst/>
            <a:gdLst>
              <a:gd name="connsiteX0" fmla="*/ 39 w 225464"/>
              <a:gd name="connsiteY0" fmla="*/ 462 h 291070"/>
              <a:gd name="connsiteX1" fmla="*/ 38139 w 225464"/>
              <a:gd name="connsiteY1" fmla="*/ 136987 h 291070"/>
              <a:gd name="connsiteX2" fmla="*/ 111164 w 225464"/>
              <a:gd name="connsiteY2" fmla="*/ 289387 h 291070"/>
              <a:gd name="connsiteX3" fmla="*/ 88939 w 225464"/>
              <a:gd name="connsiteY3" fmla="*/ 210012 h 291070"/>
              <a:gd name="connsiteX4" fmla="*/ 225464 w 225464"/>
              <a:gd name="connsiteY4" fmla="*/ 79837 h 291070"/>
              <a:gd name="connsiteX5" fmla="*/ 88939 w 225464"/>
              <a:gd name="connsiteY5" fmla="*/ 171912 h 291070"/>
              <a:gd name="connsiteX6" fmla="*/ 44489 w 225464"/>
              <a:gd name="connsiteY6" fmla="*/ 146512 h 291070"/>
              <a:gd name="connsiteX7" fmla="*/ 44489 w 225464"/>
              <a:gd name="connsiteY7" fmla="*/ 184612 h 291070"/>
              <a:gd name="connsiteX8" fmla="*/ 39 w 225464"/>
              <a:gd name="connsiteY8" fmla="*/ 462 h 291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464" h="291070">
                <a:moveTo>
                  <a:pt x="39" y="462"/>
                </a:moveTo>
                <a:cubicBezTo>
                  <a:pt x="-1019" y="-7475"/>
                  <a:pt x="19618" y="88833"/>
                  <a:pt x="38139" y="136987"/>
                </a:cubicBezTo>
                <a:cubicBezTo>
                  <a:pt x="56660" y="185141"/>
                  <a:pt x="102697" y="277216"/>
                  <a:pt x="111164" y="289387"/>
                </a:cubicBezTo>
                <a:cubicBezTo>
                  <a:pt x="119631" y="301558"/>
                  <a:pt x="69889" y="244937"/>
                  <a:pt x="88939" y="210012"/>
                </a:cubicBezTo>
                <a:cubicBezTo>
                  <a:pt x="107989" y="175087"/>
                  <a:pt x="225464" y="86187"/>
                  <a:pt x="225464" y="79837"/>
                </a:cubicBezTo>
                <a:cubicBezTo>
                  <a:pt x="225464" y="73487"/>
                  <a:pt x="119101" y="160800"/>
                  <a:pt x="88939" y="171912"/>
                </a:cubicBezTo>
                <a:cubicBezTo>
                  <a:pt x="58777" y="183024"/>
                  <a:pt x="51897" y="144395"/>
                  <a:pt x="44489" y="146512"/>
                </a:cubicBezTo>
                <a:cubicBezTo>
                  <a:pt x="37081" y="148629"/>
                  <a:pt x="48722" y="205779"/>
                  <a:pt x="44489" y="184612"/>
                </a:cubicBezTo>
                <a:cubicBezTo>
                  <a:pt x="40256" y="163445"/>
                  <a:pt x="1097" y="8399"/>
                  <a:pt x="39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4" name="フリーフォーム 373">
            <a:extLst>
              <a:ext uri="{FF2B5EF4-FFF2-40B4-BE49-F238E27FC236}">
                <a16:creationId xmlns:a16="http://schemas.microsoft.com/office/drawing/2014/main" id="{240AD719-D874-5E57-1C43-EB97DC5B44C2}"/>
              </a:ext>
            </a:extLst>
          </p:cNvPr>
          <p:cNvSpPr/>
          <p:nvPr/>
        </p:nvSpPr>
        <p:spPr>
          <a:xfrm>
            <a:off x="6321418" y="7597762"/>
            <a:ext cx="554489" cy="843118"/>
          </a:xfrm>
          <a:custGeom>
            <a:avLst/>
            <a:gdLst>
              <a:gd name="connsiteX0" fmla="*/ 7 w 554489"/>
              <a:gd name="connsiteY0" fmla="*/ 13 h 843118"/>
              <a:gd name="connsiteX1" fmla="*/ 53982 w 554489"/>
              <a:gd name="connsiteY1" fmla="*/ 180988 h 843118"/>
              <a:gd name="connsiteX2" fmla="*/ 161932 w 554489"/>
              <a:gd name="connsiteY2" fmla="*/ 266713 h 843118"/>
              <a:gd name="connsiteX3" fmla="*/ 142882 w 554489"/>
              <a:gd name="connsiteY3" fmla="*/ 228613 h 843118"/>
              <a:gd name="connsiteX4" fmla="*/ 241307 w 554489"/>
              <a:gd name="connsiteY4" fmla="*/ 454038 h 843118"/>
              <a:gd name="connsiteX5" fmla="*/ 263532 w 554489"/>
              <a:gd name="connsiteY5" fmla="*/ 438163 h 843118"/>
              <a:gd name="connsiteX6" fmla="*/ 488957 w 554489"/>
              <a:gd name="connsiteY6" fmla="*/ 739788 h 843118"/>
              <a:gd name="connsiteX7" fmla="*/ 549282 w 554489"/>
              <a:gd name="connsiteY7" fmla="*/ 835038 h 843118"/>
              <a:gd name="connsiteX8" fmla="*/ 381007 w 554489"/>
              <a:gd name="connsiteY8" fmla="*/ 558813 h 843118"/>
              <a:gd name="connsiteX9" fmla="*/ 180982 w 554489"/>
              <a:gd name="connsiteY9" fmla="*/ 244488 h 843118"/>
              <a:gd name="connsiteX10" fmla="*/ 168282 w 554489"/>
              <a:gd name="connsiteY10" fmla="*/ 349263 h 843118"/>
              <a:gd name="connsiteX11" fmla="*/ 92082 w 554489"/>
              <a:gd name="connsiteY11" fmla="*/ 161938 h 843118"/>
              <a:gd name="connsiteX12" fmla="*/ 57157 w 554489"/>
              <a:gd name="connsiteY12" fmla="*/ 190513 h 843118"/>
              <a:gd name="connsiteX13" fmla="*/ 7 w 554489"/>
              <a:gd name="connsiteY13" fmla="*/ 13 h 84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4489" h="843118">
                <a:moveTo>
                  <a:pt x="7" y="13"/>
                </a:moveTo>
                <a:cubicBezTo>
                  <a:pt x="-522" y="-1574"/>
                  <a:pt x="26994" y="136538"/>
                  <a:pt x="53982" y="180988"/>
                </a:cubicBezTo>
                <a:cubicBezTo>
                  <a:pt x="80970" y="225438"/>
                  <a:pt x="147115" y="258776"/>
                  <a:pt x="161932" y="266713"/>
                </a:cubicBezTo>
                <a:cubicBezTo>
                  <a:pt x="176749" y="274651"/>
                  <a:pt x="129653" y="197392"/>
                  <a:pt x="142882" y="228613"/>
                </a:cubicBezTo>
                <a:cubicBezTo>
                  <a:pt x="156111" y="259834"/>
                  <a:pt x="221199" y="419113"/>
                  <a:pt x="241307" y="454038"/>
                </a:cubicBezTo>
                <a:cubicBezTo>
                  <a:pt x="261415" y="488963"/>
                  <a:pt x="222257" y="390538"/>
                  <a:pt x="263532" y="438163"/>
                </a:cubicBezTo>
                <a:cubicBezTo>
                  <a:pt x="304807" y="485788"/>
                  <a:pt x="441332" y="673642"/>
                  <a:pt x="488957" y="739788"/>
                </a:cubicBezTo>
                <a:cubicBezTo>
                  <a:pt x="536582" y="805934"/>
                  <a:pt x="567274" y="865200"/>
                  <a:pt x="549282" y="835038"/>
                </a:cubicBezTo>
                <a:cubicBezTo>
                  <a:pt x="531290" y="804876"/>
                  <a:pt x="442390" y="657238"/>
                  <a:pt x="381007" y="558813"/>
                </a:cubicBezTo>
                <a:cubicBezTo>
                  <a:pt x="319624" y="460388"/>
                  <a:pt x="216436" y="279413"/>
                  <a:pt x="180982" y="244488"/>
                </a:cubicBezTo>
                <a:cubicBezTo>
                  <a:pt x="145528" y="209563"/>
                  <a:pt x="183099" y="363021"/>
                  <a:pt x="168282" y="349263"/>
                </a:cubicBezTo>
                <a:cubicBezTo>
                  <a:pt x="153465" y="335505"/>
                  <a:pt x="110603" y="188396"/>
                  <a:pt x="92082" y="161938"/>
                </a:cubicBezTo>
                <a:cubicBezTo>
                  <a:pt x="73561" y="135480"/>
                  <a:pt x="71444" y="215913"/>
                  <a:pt x="57157" y="190513"/>
                </a:cubicBezTo>
                <a:cubicBezTo>
                  <a:pt x="42870" y="165113"/>
                  <a:pt x="536" y="1600"/>
                  <a:pt x="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フリーフォーム 374">
            <a:extLst>
              <a:ext uri="{FF2B5EF4-FFF2-40B4-BE49-F238E27FC236}">
                <a16:creationId xmlns:a16="http://schemas.microsoft.com/office/drawing/2014/main" id="{3F6B95C9-BAC8-C0FC-6DBD-599FD3D6AAD9}"/>
              </a:ext>
            </a:extLst>
          </p:cNvPr>
          <p:cNvSpPr/>
          <p:nvPr/>
        </p:nvSpPr>
        <p:spPr>
          <a:xfrm>
            <a:off x="6270029" y="7917418"/>
            <a:ext cx="231513" cy="435474"/>
          </a:xfrm>
          <a:custGeom>
            <a:avLst/>
            <a:gdLst>
              <a:gd name="connsiteX0" fmla="*/ 3771 w 231513"/>
              <a:gd name="connsiteY0" fmla="*/ 4207 h 435474"/>
              <a:gd name="connsiteX1" fmla="*/ 175221 w 231513"/>
              <a:gd name="connsiteY1" fmla="*/ 353457 h 435474"/>
              <a:gd name="connsiteX2" fmla="*/ 229196 w 231513"/>
              <a:gd name="connsiteY2" fmla="*/ 429657 h 435474"/>
              <a:gd name="connsiteX3" fmla="*/ 111721 w 231513"/>
              <a:gd name="connsiteY3" fmla="*/ 245507 h 435474"/>
              <a:gd name="connsiteX4" fmla="*/ 19646 w 231513"/>
              <a:gd name="connsiteY4" fmla="*/ 96282 h 435474"/>
              <a:gd name="connsiteX5" fmla="*/ 51396 w 231513"/>
              <a:gd name="connsiteY5" fmla="*/ 156607 h 435474"/>
              <a:gd name="connsiteX6" fmla="*/ 3771 w 231513"/>
              <a:gd name="connsiteY6" fmla="*/ 4207 h 43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513" h="435474">
                <a:moveTo>
                  <a:pt x="3771" y="4207"/>
                </a:moveTo>
                <a:cubicBezTo>
                  <a:pt x="24408" y="37015"/>
                  <a:pt x="137650" y="282549"/>
                  <a:pt x="175221" y="353457"/>
                </a:cubicBezTo>
                <a:cubicBezTo>
                  <a:pt x="212792" y="424365"/>
                  <a:pt x="239779" y="447649"/>
                  <a:pt x="229196" y="429657"/>
                </a:cubicBezTo>
                <a:cubicBezTo>
                  <a:pt x="218613" y="411665"/>
                  <a:pt x="146646" y="301070"/>
                  <a:pt x="111721" y="245507"/>
                </a:cubicBezTo>
                <a:cubicBezTo>
                  <a:pt x="76796" y="189945"/>
                  <a:pt x="29700" y="111099"/>
                  <a:pt x="19646" y="96282"/>
                </a:cubicBezTo>
                <a:cubicBezTo>
                  <a:pt x="9592" y="81465"/>
                  <a:pt x="48750" y="172482"/>
                  <a:pt x="51396" y="156607"/>
                </a:cubicBezTo>
                <a:cubicBezTo>
                  <a:pt x="54042" y="140732"/>
                  <a:pt x="-16866" y="-28601"/>
                  <a:pt x="3771" y="4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フリーフォーム 375">
            <a:extLst>
              <a:ext uri="{FF2B5EF4-FFF2-40B4-BE49-F238E27FC236}">
                <a16:creationId xmlns:a16="http://schemas.microsoft.com/office/drawing/2014/main" id="{037202B1-7BE5-A51B-8BCC-BBED1DA735D7}"/>
              </a:ext>
            </a:extLst>
          </p:cNvPr>
          <p:cNvSpPr/>
          <p:nvPr/>
        </p:nvSpPr>
        <p:spPr>
          <a:xfrm>
            <a:off x="6299193" y="7778496"/>
            <a:ext cx="146118" cy="149947"/>
          </a:xfrm>
          <a:custGeom>
            <a:avLst/>
            <a:gdLst>
              <a:gd name="connsiteX0" fmla="*/ 127007 w 146118"/>
              <a:gd name="connsiteY0" fmla="*/ 254 h 149947"/>
              <a:gd name="connsiteX1" fmla="*/ 7 w 146118"/>
              <a:gd name="connsiteY1" fmla="*/ 114554 h 149947"/>
              <a:gd name="connsiteX2" fmla="*/ 120657 w 146118"/>
              <a:gd name="connsiteY2" fmla="*/ 82804 h 149947"/>
              <a:gd name="connsiteX3" fmla="*/ 60332 w 146118"/>
              <a:gd name="connsiteY3" fmla="*/ 136779 h 149947"/>
              <a:gd name="connsiteX4" fmla="*/ 146057 w 146118"/>
              <a:gd name="connsiteY4" fmla="*/ 111379 h 149947"/>
              <a:gd name="connsiteX5" fmla="*/ 44457 w 146118"/>
              <a:gd name="connsiteY5" fmla="*/ 149479 h 149947"/>
              <a:gd name="connsiteX6" fmla="*/ 63507 w 146118"/>
              <a:gd name="connsiteY6" fmla="*/ 79629 h 149947"/>
              <a:gd name="connsiteX7" fmla="*/ 3182 w 146118"/>
              <a:gd name="connsiteY7" fmla="*/ 82804 h 149947"/>
              <a:gd name="connsiteX8" fmla="*/ 127007 w 146118"/>
              <a:gd name="connsiteY8" fmla="*/ 254 h 149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118" h="149947">
                <a:moveTo>
                  <a:pt x="127007" y="254"/>
                </a:moveTo>
                <a:cubicBezTo>
                  <a:pt x="126478" y="5546"/>
                  <a:pt x="1065" y="100796"/>
                  <a:pt x="7" y="114554"/>
                </a:cubicBezTo>
                <a:cubicBezTo>
                  <a:pt x="-1051" y="128312"/>
                  <a:pt x="110603" y="79100"/>
                  <a:pt x="120657" y="82804"/>
                </a:cubicBezTo>
                <a:cubicBezTo>
                  <a:pt x="130711" y="86508"/>
                  <a:pt x="56099" y="132017"/>
                  <a:pt x="60332" y="136779"/>
                </a:cubicBezTo>
                <a:cubicBezTo>
                  <a:pt x="64565" y="141541"/>
                  <a:pt x="148703" y="109262"/>
                  <a:pt x="146057" y="111379"/>
                </a:cubicBezTo>
                <a:cubicBezTo>
                  <a:pt x="143411" y="113496"/>
                  <a:pt x="58215" y="154771"/>
                  <a:pt x="44457" y="149479"/>
                </a:cubicBezTo>
                <a:cubicBezTo>
                  <a:pt x="30699" y="144187"/>
                  <a:pt x="70386" y="90741"/>
                  <a:pt x="63507" y="79629"/>
                </a:cubicBezTo>
                <a:cubicBezTo>
                  <a:pt x="56628" y="68517"/>
                  <a:pt x="-3168" y="91800"/>
                  <a:pt x="3182" y="82804"/>
                </a:cubicBezTo>
                <a:cubicBezTo>
                  <a:pt x="9532" y="73808"/>
                  <a:pt x="127536" y="-5038"/>
                  <a:pt x="127007" y="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7" name="フリーフォーム 376">
            <a:extLst>
              <a:ext uri="{FF2B5EF4-FFF2-40B4-BE49-F238E27FC236}">
                <a16:creationId xmlns:a16="http://schemas.microsoft.com/office/drawing/2014/main" id="{52FAC3B5-EDE0-91A2-6154-977BF50E2D3C}"/>
              </a:ext>
            </a:extLst>
          </p:cNvPr>
          <p:cNvSpPr/>
          <p:nvPr/>
        </p:nvSpPr>
        <p:spPr>
          <a:xfrm>
            <a:off x="6536053" y="8013266"/>
            <a:ext cx="423552" cy="537268"/>
          </a:xfrm>
          <a:custGeom>
            <a:avLst/>
            <a:gdLst>
              <a:gd name="connsiteX0" fmla="*/ 1272 w 423552"/>
              <a:gd name="connsiteY0" fmla="*/ 434 h 537268"/>
              <a:gd name="connsiteX1" fmla="*/ 74297 w 423552"/>
              <a:gd name="connsiteY1" fmla="*/ 190934 h 537268"/>
              <a:gd name="connsiteX2" fmla="*/ 188597 w 423552"/>
              <a:gd name="connsiteY2" fmla="*/ 302059 h 537268"/>
              <a:gd name="connsiteX3" fmla="*/ 147322 w 423552"/>
              <a:gd name="connsiteY3" fmla="*/ 276659 h 537268"/>
              <a:gd name="connsiteX4" fmla="*/ 252097 w 423552"/>
              <a:gd name="connsiteY4" fmla="*/ 349684 h 537268"/>
              <a:gd name="connsiteX5" fmla="*/ 245747 w 423552"/>
              <a:gd name="connsiteY5" fmla="*/ 305234 h 537268"/>
              <a:gd name="connsiteX6" fmla="*/ 423547 w 423552"/>
              <a:gd name="connsiteY6" fmla="*/ 537009 h 537268"/>
              <a:gd name="connsiteX7" fmla="*/ 239397 w 423552"/>
              <a:gd name="connsiteY7" fmla="*/ 346509 h 537268"/>
              <a:gd name="connsiteX8" fmla="*/ 128272 w 423552"/>
              <a:gd name="connsiteY8" fmla="*/ 143309 h 537268"/>
              <a:gd name="connsiteX9" fmla="*/ 134622 w 423552"/>
              <a:gd name="connsiteY9" fmla="*/ 248084 h 537268"/>
              <a:gd name="connsiteX10" fmla="*/ 1272 w 423552"/>
              <a:gd name="connsiteY10" fmla="*/ 434 h 53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552" h="537268">
                <a:moveTo>
                  <a:pt x="1272" y="434"/>
                </a:moveTo>
                <a:cubicBezTo>
                  <a:pt x="-8782" y="-9091"/>
                  <a:pt x="43076" y="140663"/>
                  <a:pt x="74297" y="190934"/>
                </a:cubicBezTo>
                <a:cubicBezTo>
                  <a:pt x="105518" y="241205"/>
                  <a:pt x="176426" y="287772"/>
                  <a:pt x="188597" y="302059"/>
                </a:cubicBezTo>
                <a:cubicBezTo>
                  <a:pt x="200768" y="316346"/>
                  <a:pt x="136739" y="268722"/>
                  <a:pt x="147322" y="276659"/>
                </a:cubicBezTo>
                <a:cubicBezTo>
                  <a:pt x="157905" y="284596"/>
                  <a:pt x="235693" y="344921"/>
                  <a:pt x="252097" y="349684"/>
                </a:cubicBezTo>
                <a:cubicBezTo>
                  <a:pt x="268501" y="354447"/>
                  <a:pt x="217172" y="274013"/>
                  <a:pt x="245747" y="305234"/>
                </a:cubicBezTo>
                <a:cubicBezTo>
                  <a:pt x="274322" y="336455"/>
                  <a:pt x="424605" y="530130"/>
                  <a:pt x="423547" y="537009"/>
                </a:cubicBezTo>
                <a:cubicBezTo>
                  <a:pt x="422489" y="543888"/>
                  <a:pt x="288610" y="412126"/>
                  <a:pt x="239397" y="346509"/>
                </a:cubicBezTo>
                <a:cubicBezTo>
                  <a:pt x="190185" y="280892"/>
                  <a:pt x="145735" y="159713"/>
                  <a:pt x="128272" y="143309"/>
                </a:cubicBezTo>
                <a:cubicBezTo>
                  <a:pt x="110810" y="126905"/>
                  <a:pt x="152614" y="266605"/>
                  <a:pt x="134622" y="248084"/>
                </a:cubicBezTo>
                <a:cubicBezTo>
                  <a:pt x="116630" y="229563"/>
                  <a:pt x="11326" y="9959"/>
                  <a:pt x="1272" y="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8" name="フリーフォーム 377">
            <a:extLst>
              <a:ext uri="{FF2B5EF4-FFF2-40B4-BE49-F238E27FC236}">
                <a16:creationId xmlns:a16="http://schemas.microsoft.com/office/drawing/2014/main" id="{596C7B07-1479-1499-BCBA-30D573F68CFE}"/>
              </a:ext>
            </a:extLst>
          </p:cNvPr>
          <p:cNvSpPr/>
          <p:nvPr/>
        </p:nvSpPr>
        <p:spPr>
          <a:xfrm>
            <a:off x="6434177" y="8090656"/>
            <a:ext cx="450235" cy="443863"/>
          </a:xfrm>
          <a:custGeom>
            <a:avLst/>
            <a:gdLst>
              <a:gd name="connsiteX0" fmla="*/ 1548 w 450235"/>
              <a:gd name="connsiteY0" fmla="*/ 2419 h 443863"/>
              <a:gd name="connsiteX1" fmla="*/ 204748 w 450235"/>
              <a:gd name="connsiteY1" fmla="*/ 408819 h 443863"/>
              <a:gd name="connsiteX2" fmla="*/ 195223 w 450235"/>
              <a:gd name="connsiteY2" fmla="*/ 358019 h 443863"/>
              <a:gd name="connsiteX3" fmla="*/ 446048 w 450235"/>
              <a:gd name="connsiteY3" fmla="*/ 443744 h 443863"/>
              <a:gd name="connsiteX4" fmla="*/ 344448 w 450235"/>
              <a:gd name="connsiteY4" fmla="*/ 373894 h 443863"/>
              <a:gd name="connsiteX5" fmla="*/ 242848 w 450235"/>
              <a:gd name="connsiteY5" fmla="*/ 259594 h 443863"/>
              <a:gd name="connsiteX6" fmla="*/ 125373 w 450235"/>
              <a:gd name="connsiteY6" fmla="*/ 84969 h 443863"/>
              <a:gd name="connsiteX7" fmla="*/ 296823 w 450235"/>
              <a:gd name="connsiteY7" fmla="*/ 386594 h 443863"/>
              <a:gd name="connsiteX8" fmla="*/ 172998 w 450235"/>
              <a:gd name="connsiteY8" fmla="*/ 345319 h 443863"/>
              <a:gd name="connsiteX9" fmla="*/ 65048 w 450235"/>
              <a:gd name="connsiteY9" fmla="*/ 218319 h 443863"/>
              <a:gd name="connsiteX10" fmla="*/ 109498 w 450235"/>
              <a:gd name="connsiteY10" fmla="*/ 237369 h 443863"/>
              <a:gd name="connsiteX11" fmla="*/ 1548 w 450235"/>
              <a:gd name="connsiteY11" fmla="*/ 2419 h 44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0235" h="443863">
                <a:moveTo>
                  <a:pt x="1548" y="2419"/>
                </a:moveTo>
                <a:cubicBezTo>
                  <a:pt x="17423" y="30994"/>
                  <a:pt x="172469" y="349552"/>
                  <a:pt x="204748" y="408819"/>
                </a:cubicBezTo>
                <a:cubicBezTo>
                  <a:pt x="237027" y="468086"/>
                  <a:pt x="155006" y="352198"/>
                  <a:pt x="195223" y="358019"/>
                </a:cubicBezTo>
                <a:cubicBezTo>
                  <a:pt x="235440" y="363840"/>
                  <a:pt x="421177" y="441098"/>
                  <a:pt x="446048" y="443744"/>
                </a:cubicBezTo>
                <a:cubicBezTo>
                  <a:pt x="470919" y="446390"/>
                  <a:pt x="378315" y="404586"/>
                  <a:pt x="344448" y="373894"/>
                </a:cubicBezTo>
                <a:cubicBezTo>
                  <a:pt x="310581" y="343202"/>
                  <a:pt x="279360" y="307748"/>
                  <a:pt x="242848" y="259594"/>
                </a:cubicBezTo>
                <a:cubicBezTo>
                  <a:pt x="206336" y="211440"/>
                  <a:pt x="116377" y="63802"/>
                  <a:pt x="125373" y="84969"/>
                </a:cubicBezTo>
                <a:cubicBezTo>
                  <a:pt x="134369" y="106136"/>
                  <a:pt x="288885" y="343202"/>
                  <a:pt x="296823" y="386594"/>
                </a:cubicBezTo>
                <a:cubicBezTo>
                  <a:pt x="304761" y="429986"/>
                  <a:pt x="211627" y="373365"/>
                  <a:pt x="172998" y="345319"/>
                </a:cubicBezTo>
                <a:cubicBezTo>
                  <a:pt x="134369" y="317273"/>
                  <a:pt x="75631" y="236311"/>
                  <a:pt x="65048" y="218319"/>
                </a:cubicBezTo>
                <a:cubicBezTo>
                  <a:pt x="54465" y="200327"/>
                  <a:pt x="122198" y="267532"/>
                  <a:pt x="109498" y="237369"/>
                </a:cubicBezTo>
                <a:cubicBezTo>
                  <a:pt x="96798" y="207207"/>
                  <a:pt x="-14327" y="-26156"/>
                  <a:pt x="1548" y="2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フリーフォーム 378">
            <a:extLst>
              <a:ext uri="{FF2B5EF4-FFF2-40B4-BE49-F238E27FC236}">
                <a16:creationId xmlns:a16="http://schemas.microsoft.com/office/drawing/2014/main" id="{87E0480F-61F0-1969-484D-296535902280}"/>
              </a:ext>
            </a:extLst>
          </p:cNvPr>
          <p:cNvSpPr/>
          <p:nvPr/>
        </p:nvSpPr>
        <p:spPr>
          <a:xfrm>
            <a:off x="7870584" y="7356201"/>
            <a:ext cx="305175" cy="588359"/>
          </a:xfrm>
          <a:custGeom>
            <a:avLst/>
            <a:gdLst>
              <a:gd name="connsiteX0" fmla="*/ 305041 w 305175"/>
              <a:gd name="connsiteY0" fmla="*/ 274 h 588359"/>
              <a:gd name="connsiteX1" fmla="*/ 146291 w 305175"/>
              <a:gd name="connsiteY1" fmla="*/ 222524 h 588359"/>
              <a:gd name="connsiteX2" fmla="*/ 60566 w 305175"/>
              <a:gd name="connsiteY2" fmla="*/ 384449 h 588359"/>
              <a:gd name="connsiteX3" fmla="*/ 73266 w 305175"/>
              <a:gd name="connsiteY3" fmla="*/ 355874 h 588359"/>
              <a:gd name="connsiteX4" fmla="*/ 3416 w 305175"/>
              <a:gd name="connsiteY4" fmla="*/ 587649 h 588359"/>
              <a:gd name="connsiteX5" fmla="*/ 25641 w 305175"/>
              <a:gd name="connsiteY5" fmla="*/ 419374 h 588359"/>
              <a:gd name="connsiteX6" fmla="*/ 152641 w 305175"/>
              <a:gd name="connsiteY6" fmla="*/ 174899 h 588359"/>
              <a:gd name="connsiteX7" fmla="*/ 117716 w 305175"/>
              <a:gd name="connsiteY7" fmla="*/ 270149 h 588359"/>
              <a:gd name="connsiteX8" fmla="*/ 305041 w 305175"/>
              <a:gd name="connsiteY8" fmla="*/ 274 h 588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175" h="588359">
                <a:moveTo>
                  <a:pt x="305041" y="274"/>
                </a:moveTo>
                <a:cubicBezTo>
                  <a:pt x="309804" y="-7664"/>
                  <a:pt x="187037" y="158495"/>
                  <a:pt x="146291" y="222524"/>
                </a:cubicBezTo>
                <a:cubicBezTo>
                  <a:pt x="105545" y="286553"/>
                  <a:pt x="72737" y="362224"/>
                  <a:pt x="60566" y="384449"/>
                </a:cubicBezTo>
                <a:cubicBezTo>
                  <a:pt x="48395" y="406674"/>
                  <a:pt x="82791" y="322007"/>
                  <a:pt x="73266" y="355874"/>
                </a:cubicBezTo>
                <a:cubicBezTo>
                  <a:pt x="63741" y="389741"/>
                  <a:pt x="11353" y="577066"/>
                  <a:pt x="3416" y="587649"/>
                </a:cubicBezTo>
                <a:cubicBezTo>
                  <a:pt x="-4521" y="598232"/>
                  <a:pt x="770" y="488166"/>
                  <a:pt x="25641" y="419374"/>
                </a:cubicBezTo>
                <a:cubicBezTo>
                  <a:pt x="50512" y="350582"/>
                  <a:pt x="137295" y="199770"/>
                  <a:pt x="152641" y="174899"/>
                </a:cubicBezTo>
                <a:cubicBezTo>
                  <a:pt x="167987" y="150028"/>
                  <a:pt x="97079" y="297666"/>
                  <a:pt x="117716" y="270149"/>
                </a:cubicBezTo>
                <a:cubicBezTo>
                  <a:pt x="138353" y="242632"/>
                  <a:pt x="300278" y="8212"/>
                  <a:pt x="305041" y="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0" name="フリーフォーム 379">
            <a:extLst>
              <a:ext uri="{FF2B5EF4-FFF2-40B4-BE49-F238E27FC236}">
                <a16:creationId xmlns:a16="http://schemas.microsoft.com/office/drawing/2014/main" id="{1C6401D5-6B04-FB2A-49A7-2947DE48E4B3}"/>
              </a:ext>
            </a:extLst>
          </p:cNvPr>
          <p:cNvSpPr/>
          <p:nvPr/>
        </p:nvSpPr>
        <p:spPr>
          <a:xfrm>
            <a:off x="7950200" y="7361434"/>
            <a:ext cx="317801" cy="242733"/>
          </a:xfrm>
          <a:custGeom>
            <a:avLst/>
            <a:gdLst>
              <a:gd name="connsiteX0" fmla="*/ 0 w 317801"/>
              <a:gd name="connsiteY0" fmla="*/ 106166 h 242733"/>
              <a:gd name="connsiteX1" fmla="*/ 187325 w 317801"/>
              <a:gd name="connsiteY1" fmla="*/ 36316 h 242733"/>
              <a:gd name="connsiteX2" fmla="*/ 301625 w 317801"/>
              <a:gd name="connsiteY2" fmla="*/ 58541 h 242733"/>
              <a:gd name="connsiteX3" fmla="*/ 254000 w 317801"/>
              <a:gd name="connsiteY3" fmla="*/ 10916 h 242733"/>
              <a:gd name="connsiteX4" fmla="*/ 317500 w 317801"/>
              <a:gd name="connsiteY4" fmla="*/ 68066 h 242733"/>
              <a:gd name="connsiteX5" fmla="*/ 279400 w 317801"/>
              <a:gd name="connsiteY5" fmla="*/ 242691 h 242733"/>
              <a:gd name="connsiteX6" fmla="*/ 314325 w 317801"/>
              <a:gd name="connsiteY6" fmla="*/ 83941 h 242733"/>
              <a:gd name="connsiteX7" fmla="*/ 209550 w 317801"/>
              <a:gd name="connsiteY7" fmla="*/ 1391 h 242733"/>
              <a:gd name="connsiteX8" fmla="*/ 152400 w 317801"/>
              <a:gd name="connsiteY8" fmla="*/ 29966 h 242733"/>
              <a:gd name="connsiteX9" fmla="*/ 0 w 317801"/>
              <a:gd name="connsiteY9" fmla="*/ 106166 h 24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801" h="242733">
                <a:moveTo>
                  <a:pt x="0" y="106166"/>
                </a:moveTo>
                <a:cubicBezTo>
                  <a:pt x="68527" y="75209"/>
                  <a:pt x="137054" y="44253"/>
                  <a:pt x="187325" y="36316"/>
                </a:cubicBezTo>
                <a:cubicBezTo>
                  <a:pt x="237596" y="28379"/>
                  <a:pt x="290513" y="62774"/>
                  <a:pt x="301625" y="58541"/>
                </a:cubicBezTo>
                <a:cubicBezTo>
                  <a:pt x="312738" y="54308"/>
                  <a:pt x="251354" y="9328"/>
                  <a:pt x="254000" y="10916"/>
                </a:cubicBezTo>
                <a:cubicBezTo>
                  <a:pt x="256646" y="12503"/>
                  <a:pt x="313267" y="29437"/>
                  <a:pt x="317500" y="68066"/>
                </a:cubicBezTo>
                <a:cubicBezTo>
                  <a:pt x="321733" y="106695"/>
                  <a:pt x="279929" y="240045"/>
                  <a:pt x="279400" y="242691"/>
                </a:cubicBezTo>
                <a:cubicBezTo>
                  <a:pt x="278871" y="245337"/>
                  <a:pt x="325967" y="124158"/>
                  <a:pt x="314325" y="83941"/>
                </a:cubicBezTo>
                <a:cubicBezTo>
                  <a:pt x="302683" y="43724"/>
                  <a:pt x="236537" y="10387"/>
                  <a:pt x="209550" y="1391"/>
                </a:cubicBezTo>
                <a:cubicBezTo>
                  <a:pt x="182563" y="-7605"/>
                  <a:pt x="152400" y="29966"/>
                  <a:pt x="152400" y="29966"/>
                </a:cubicBezTo>
                <a:lnTo>
                  <a:pt x="0" y="10616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フリーフォーム 380">
            <a:extLst>
              <a:ext uri="{FF2B5EF4-FFF2-40B4-BE49-F238E27FC236}">
                <a16:creationId xmlns:a16="http://schemas.microsoft.com/office/drawing/2014/main" id="{A9EF835A-27BE-DB9C-1FF5-7DD1D88DFCC8}"/>
              </a:ext>
            </a:extLst>
          </p:cNvPr>
          <p:cNvSpPr/>
          <p:nvPr/>
        </p:nvSpPr>
        <p:spPr>
          <a:xfrm>
            <a:off x="8094403" y="8195810"/>
            <a:ext cx="78951" cy="770572"/>
          </a:xfrm>
          <a:custGeom>
            <a:avLst/>
            <a:gdLst>
              <a:gd name="connsiteX0" fmla="*/ 52647 w 78951"/>
              <a:gd name="connsiteY0" fmla="*/ 5215 h 770572"/>
              <a:gd name="connsiteX1" fmla="*/ 14547 w 78951"/>
              <a:gd name="connsiteY1" fmla="*/ 148090 h 770572"/>
              <a:gd name="connsiteX2" fmla="*/ 17722 w 78951"/>
              <a:gd name="connsiteY2" fmla="*/ 373515 h 770572"/>
              <a:gd name="connsiteX3" fmla="*/ 33597 w 78951"/>
              <a:gd name="connsiteY3" fmla="*/ 348115 h 770572"/>
              <a:gd name="connsiteX4" fmla="*/ 43122 w 78951"/>
              <a:gd name="connsiteY4" fmla="*/ 570365 h 770572"/>
              <a:gd name="connsiteX5" fmla="*/ 78047 w 78951"/>
              <a:gd name="connsiteY5" fmla="*/ 452890 h 770572"/>
              <a:gd name="connsiteX6" fmla="*/ 1847 w 78951"/>
              <a:gd name="connsiteY6" fmla="*/ 770390 h 770572"/>
              <a:gd name="connsiteX7" fmla="*/ 27247 w 78951"/>
              <a:gd name="connsiteY7" fmla="*/ 494165 h 770572"/>
              <a:gd name="connsiteX8" fmla="*/ 68522 w 78951"/>
              <a:gd name="connsiteY8" fmla="*/ 205240 h 770572"/>
              <a:gd name="connsiteX9" fmla="*/ 17722 w 78951"/>
              <a:gd name="connsiteY9" fmla="*/ 332240 h 770572"/>
              <a:gd name="connsiteX10" fmla="*/ 52647 w 78951"/>
              <a:gd name="connsiteY10" fmla="*/ 5215 h 77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951" h="770572">
                <a:moveTo>
                  <a:pt x="52647" y="5215"/>
                </a:moveTo>
                <a:cubicBezTo>
                  <a:pt x="52118" y="-25477"/>
                  <a:pt x="20368" y="86707"/>
                  <a:pt x="14547" y="148090"/>
                </a:cubicBezTo>
                <a:cubicBezTo>
                  <a:pt x="8726" y="209473"/>
                  <a:pt x="14547" y="340178"/>
                  <a:pt x="17722" y="373515"/>
                </a:cubicBezTo>
                <a:cubicBezTo>
                  <a:pt x="20897" y="406852"/>
                  <a:pt x="29364" y="315307"/>
                  <a:pt x="33597" y="348115"/>
                </a:cubicBezTo>
                <a:cubicBezTo>
                  <a:pt x="37830" y="380923"/>
                  <a:pt x="35714" y="552903"/>
                  <a:pt x="43122" y="570365"/>
                </a:cubicBezTo>
                <a:cubicBezTo>
                  <a:pt x="50530" y="587827"/>
                  <a:pt x="84926" y="419552"/>
                  <a:pt x="78047" y="452890"/>
                </a:cubicBezTo>
                <a:cubicBezTo>
                  <a:pt x="71168" y="486228"/>
                  <a:pt x="10314" y="763511"/>
                  <a:pt x="1847" y="770390"/>
                </a:cubicBezTo>
                <a:cubicBezTo>
                  <a:pt x="-6620" y="777269"/>
                  <a:pt x="16135" y="588357"/>
                  <a:pt x="27247" y="494165"/>
                </a:cubicBezTo>
                <a:cubicBezTo>
                  <a:pt x="38359" y="399973"/>
                  <a:pt x="70109" y="232227"/>
                  <a:pt x="68522" y="205240"/>
                </a:cubicBezTo>
                <a:cubicBezTo>
                  <a:pt x="66935" y="178253"/>
                  <a:pt x="23014" y="362402"/>
                  <a:pt x="17722" y="332240"/>
                </a:cubicBezTo>
                <a:cubicBezTo>
                  <a:pt x="12430" y="302078"/>
                  <a:pt x="53176" y="35907"/>
                  <a:pt x="52647" y="5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2" name="フリーフォーム 381">
            <a:extLst>
              <a:ext uri="{FF2B5EF4-FFF2-40B4-BE49-F238E27FC236}">
                <a16:creationId xmlns:a16="http://schemas.microsoft.com/office/drawing/2014/main" id="{76B70C60-4A2E-955E-5158-07DEE1A960D3}"/>
              </a:ext>
            </a:extLst>
          </p:cNvPr>
          <p:cNvSpPr/>
          <p:nvPr/>
        </p:nvSpPr>
        <p:spPr>
          <a:xfrm>
            <a:off x="7946711" y="8380811"/>
            <a:ext cx="57640" cy="719607"/>
          </a:xfrm>
          <a:custGeom>
            <a:avLst/>
            <a:gdLst>
              <a:gd name="connsiteX0" fmla="*/ 314 w 57640"/>
              <a:gd name="connsiteY0" fmla="*/ 10714 h 719607"/>
              <a:gd name="connsiteX1" fmla="*/ 54289 w 57640"/>
              <a:gd name="connsiteY1" fmla="*/ 680639 h 719607"/>
              <a:gd name="connsiteX2" fmla="*/ 51114 w 57640"/>
              <a:gd name="connsiteY2" fmla="*/ 579039 h 719607"/>
              <a:gd name="connsiteX3" fmla="*/ 44764 w 57640"/>
              <a:gd name="connsiteY3" fmla="*/ 74214 h 719607"/>
              <a:gd name="connsiteX4" fmla="*/ 32064 w 57640"/>
              <a:gd name="connsiteY4" fmla="*/ 252014 h 719607"/>
              <a:gd name="connsiteX5" fmla="*/ 314 w 57640"/>
              <a:gd name="connsiteY5" fmla="*/ 10714 h 71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40" h="719607">
                <a:moveTo>
                  <a:pt x="314" y="10714"/>
                </a:moveTo>
                <a:cubicBezTo>
                  <a:pt x="4018" y="82151"/>
                  <a:pt x="45822" y="585918"/>
                  <a:pt x="54289" y="680639"/>
                </a:cubicBezTo>
                <a:cubicBezTo>
                  <a:pt x="62756" y="775360"/>
                  <a:pt x="52702" y="680110"/>
                  <a:pt x="51114" y="579039"/>
                </a:cubicBezTo>
                <a:cubicBezTo>
                  <a:pt x="49527" y="477968"/>
                  <a:pt x="47939" y="128718"/>
                  <a:pt x="44764" y="74214"/>
                </a:cubicBezTo>
                <a:cubicBezTo>
                  <a:pt x="41589" y="19710"/>
                  <a:pt x="37356" y="255718"/>
                  <a:pt x="32064" y="252014"/>
                </a:cubicBezTo>
                <a:cubicBezTo>
                  <a:pt x="26772" y="248310"/>
                  <a:pt x="-3390" y="-60723"/>
                  <a:pt x="314" y="10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フリーフォーム 382">
            <a:extLst>
              <a:ext uri="{FF2B5EF4-FFF2-40B4-BE49-F238E27FC236}">
                <a16:creationId xmlns:a16="http://schemas.microsoft.com/office/drawing/2014/main" id="{460AAFDA-358C-ACB5-DDC8-68951ECD44E6}"/>
              </a:ext>
            </a:extLst>
          </p:cNvPr>
          <p:cNvSpPr/>
          <p:nvPr/>
        </p:nvSpPr>
        <p:spPr>
          <a:xfrm>
            <a:off x="7741692" y="8350234"/>
            <a:ext cx="152460" cy="400232"/>
          </a:xfrm>
          <a:custGeom>
            <a:avLst/>
            <a:gdLst>
              <a:gd name="connsiteX0" fmla="*/ 110083 w 152460"/>
              <a:gd name="connsiteY0" fmla="*/ 16 h 400232"/>
              <a:gd name="connsiteX1" fmla="*/ 5308 w 152460"/>
              <a:gd name="connsiteY1" fmla="*/ 168291 h 400232"/>
              <a:gd name="connsiteX2" fmla="*/ 18008 w 152460"/>
              <a:gd name="connsiteY2" fmla="*/ 152416 h 400232"/>
              <a:gd name="connsiteX3" fmla="*/ 40233 w 152460"/>
              <a:gd name="connsiteY3" fmla="*/ 263541 h 400232"/>
              <a:gd name="connsiteX4" fmla="*/ 59283 w 152460"/>
              <a:gd name="connsiteY4" fmla="*/ 400066 h 400232"/>
              <a:gd name="connsiteX5" fmla="*/ 84683 w 152460"/>
              <a:gd name="connsiteY5" fmla="*/ 292116 h 400232"/>
              <a:gd name="connsiteX6" fmla="*/ 100558 w 152460"/>
              <a:gd name="connsiteY6" fmla="*/ 317516 h 400232"/>
              <a:gd name="connsiteX7" fmla="*/ 151358 w 152460"/>
              <a:gd name="connsiteY7" fmla="*/ 127016 h 400232"/>
              <a:gd name="connsiteX8" fmla="*/ 46583 w 152460"/>
              <a:gd name="connsiteY8" fmla="*/ 307991 h 400232"/>
              <a:gd name="connsiteX9" fmla="*/ 11658 w 152460"/>
              <a:gd name="connsiteY9" fmla="*/ 158766 h 400232"/>
              <a:gd name="connsiteX10" fmla="*/ 110083 w 152460"/>
              <a:gd name="connsiteY10" fmla="*/ 16 h 400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460" h="400232">
                <a:moveTo>
                  <a:pt x="110083" y="16"/>
                </a:moveTo>
                <a:cubicBezTo>
                  <a:pt x="109025" y="1604"/>
                  <a:pt x="20654" y="142891"/>
                  <a:pt x="5308" y="168291"/>
                </a:cubicBezTo>
                <a:cubicBezTo>
                  <a:pt x="-10038" y="193691"/>
                  <a:pt x="12187" y="136541"/>
                  <a:pt x="18008" y="152416"/>
                </a:cubicBezTo>
                <a:cubicBezTo>
                  <a:pt x="23829" y="168291"/>
                  <a:pt x="33354" y="222266"/>
                  <a:pt x="40233" y="263541"/>
                </a:cubicBezTo>
                <a:cubicBezTo>
                  <a:pt x="47112" y="304816"/>
                  <a:pt x="51875" y="395304"/>
                  <a:pt x="59283" y="400066"/>
                </a:cubicBezTo>
                <a:cubicBezTo>
                  <a:pt x="66691" y="404829"/>
                  <a:pt x="77804" y="305874"/>
                  <a:pt x="84683" y="292116"/>
                </a:cubicBezTo>
                <a:cubicBezTo>
                  <a:pt x="91562" y="278358"/>
                  <a:pt x="89446" y="345033"/>
                  <a:pt x="100558" y="317516"/>
                </a:cubicBezTo>
                <a:cubicBezTo>
                  <a:pt x="111670" y="289999"/>
                  <a:pt x="160354" y="128603"/>
                  <a:pt x="151358" y="127016"/>
                </a:cubicBezTo>
                <a:cubicBezTo>
                  <a:pt x="142362" y="125429"/>
                  <a:pt x="69866" y="302699"/>
                  <a:pt x="46583" y="307991"/>
                </a:cubicBezTo>
                <a:cubicBezTo>
                  <a:pt x="23300" y="313283"/>
                  <a:pt x="3721" y="205862"/>
                  <a:pt x="11658" y="158766"/>
                </a:cubicBezTo>
                <a:cubicBezTo>
                  <a:pt x="19595" y="111670"/>
                  <a:pt x="111141" y="-1572"/>
                  <a:pt x="110083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フリーフォーム 383">
            <a:extLst>
              <a:ext uri="{FF2B5EF4-FFF2-40B4-BE49-F238E27FC236}">
                <a16:creationId xmlns:a16="http://schemas.microsoft.com/office/drawing/2014/main" id="{70EF147F-DACF-3FC7-9663-1AAAAF7C09BE}"/>
              </a:ext>
            </a:extLst>
          </p:cNvPr>
          <p:cNvSpPr/>
          <p:nvPr/>
        </p:nvSpPr>
        <p:spPr>
          <a:xfrm>
            <a:off x="7894608" y="8337272"/>
            <a:ext cx="87464" cy="675379"/>
          </a:xfrm>
          <a:custGeom>
            <a:avLst/>
            <a:gdLst>
              <a:gd name="connsiteX0" fmla="*/ 14317 w 87464"/>
              <a:gd name="connsiteY0" fmla="*/ 278 h 675379"/>
              <a:gd name="connsiteX1" fmla="*/ 36542 w 87464"/>
              <a:gd name="connsiteY1" fmla="*/ 346353 h 675379"/>
              <a:gd name="connsiteX2" fmla="*/ 87342 w 87464"/>
              <a:gd name="connsiteY2" fmla="*/ 667028 h 675379"/>
              <a:gd name="connsiteX3" fmla="*/ 49242 w 87464"/>
              <a:gd name="connsiteY3" fmla="*/ 549553 h 675379"/>
              <a:gd name="connsiteX4" fmla="*/ 1617 w 87464"/>
              <a:gd name="connsiteY4" fmla="*/ 209828 h 675379"/>
              <a:gd name="connsiteX5" fmla="*/ 11142 w 87464"/>
              <a:gd name="connsiteY5" fmla="*/ 286028 h 675379"/>
              <a:gd name="connsiteX6" fmla="*/ 14317 w 87464"/>
              <a:gd name="connsiteY6" fmla="*/ 278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464" h="675379">
                <a:moveTo>
                  <a:pt x="14317" y="278"/>
                </a:moveTo>
                <a:cubicBezTo>
                  <a:pt x="18550" y="10332"/>
                  <a:pt x="24371" y="235228"/>
                  <a:pt x="36542" y="346353"/>
                </a:cubicBezTo>
                <a:cubicBezTo>
                  <a:pt x="48713" y="457478"/>
                  <a:pt x="85225" y="633161"/>
                  <a:pt x="87342" y="667028"/>
                </a:cubicBezTo>
                <a:cubicBezTo>
                  <a:pt x="89459" y="700895"/>
                  <a:pt x="63530" y="625753"/>
                  <a:pt x="49242" y="549553"/>
                </a:cubicBezTo>
                <a:cubicBezTo>
                  <a:pt x="34955" y="473353"/>
                  <a:pt x="7967" y="253749"/>
                  <a:pt x="1617" y="209828"/>
                </a:cubicBezTo>
                <a:cubicBezTo>
                  <a:pt x="-4733" y="165907"/>
                  <a:pt x="9555" y="316190"/>
                  <a:pt x="11142" y="286028"/>
                </a:cubicBezTo>
                <a:cubicBezTo>
                  <a:pt x="12729" y="255866"/>
                  <a:pt x="10084" y="-9776"/>
                  <a:pt x="14317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フリーフォーム 384">
            <a:extLst>
              <a:ext uri="{FF2B5EF4-FFF2-40B4-BE49-F238E27FC236}">
                <a16:creationId xmlns:a16="http://schemas.microsoft.com/office/drawing/2014/main" id="{499D1684-C1D9-02CD-FAED-0F7C20C95F4E}"/>
              </a:ext>
            </a:extLst>
          </p:cNvPr>
          <p:cNvSpPr/>
          <p:nvPr/>
        </p:nvSpPr>
        <p:spPr>
          <a:xfrm>
            <a:off x="7238894" y="8086659"/>
            <a:ext cx="648436" cy="760019"/>
          </a:xfrm>
          <a:custGeom>
            <a:avLst/>
            <a:gdLst>
              <a:gd name="connsiteX0" fmla="*/ 106 w 648436"/>
              <a:gd name="connsiteY0" fmla="*/ 66 h 760019"/>
              <a:gd name="connsiteX1" fmla="*/ 238231 w 648436"/>
              <a:gd name="connsiteY1" fmla="*/ 346141 h 760019"/>
              <a:gd name="connsiteX2" fmla="*/ 279506 w 648436"/>
              <a:gd name="connsiteY2" fmla="*/ 403291 h 760019"/>
              <a:gd name="connsiteX3" fmla="*/ 273156 w 648436"/>
              <a:gd name="connsiteY3" fmla="*/ 368366 h 760019"/>
              <a:gd name="connsiteX4" fmla="*/ 508106 w 648436"/>
              <a:gd name="connsiteY4" fmla="*/ 635066 h 760019"/>
              <a:gd name="connsiteX5" fmla="*/ 463656 w 648436"/>
              <a:gd name="connsiteY5" fmla="*/ 565216 h 760019"/>
              <a:gd name="connsiteX6" fmla="*/ 647806 w 648436"/>
              <a:gd name="connsiteY6" fmla="*/ 758891 h 760019"/>
              <a:gd name="connsiteX7" fmla="*/ 517631 w 648436"/>
              <a:gd name="connsiteY7" fmla="*/ 631891 h 760019"/>
              <a:gd name="connsiteX8" fmla="*/ 349356 w 648436"/>
              <a:gd name="connsiteY8" fmla="*/ 368366 h 760019"/>
              <a:gd name="connsiteX9" fmla="*/ 368406 w 648436"/>
              <a:gd name="connsiteY9" fmla="*/ 425516 h 760019"/>
              <a:gd name="connsiteX10" fmla="*/ 209656 w 648436"/>
              <a:gd name="connsiteY10" fmla="*/ 317566 h 760019"/>
              <a:gd name="connsiteX11" fmla="*/ 106 w 648436"/>
              <a:gd name="connsiteY11" fmla="*/ 66 h 76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8436" h="760019">
                <a:moveTo>
                  <a:pt x="106" y="66"/>
                </a:moveTo>
                <a:cubicBezTo>
                  <a:pt x="4868" y="4828"/>
                  <a:pt x="191664" y="278937"/>
                  <a:pt x="238231" y="346141"/>
                </a:cubicBezTo>
                <a:cubicBezTo>
                  <a:pt x="284798" y="413345"/>
                  <a:pt x="273685" y="399587"/>
                  <a:pt x="279506" y="403291"/>
                </a:cubicBezTo>
                <a:cubicBezTo>
                  <a:pt x="285327" y="406995"/>
                  <a:pt x="235056" y="329737"/>
                  <a:pt x="273156" y="368366"/>
                </a:cubicBezTo>
                <a:cubicBezTo>
                  <a:pt x="311256" y="406995"/>
                  <a:pt x="476356" y="602258"/>
                  <a:pt x="508106" y="635066"/>
                </a:cubicBezTo>
                <a:cubicBezTo>
                  <a:pt x="539856" y="667874"/>
                  <a:pt x="440373" y="544579"/>
                  <a:pt x="463656" y="565216"/>
                </a:cubicBezTo>
                <a:cubicBezTo>
                  <a:pt x="486939" y="585853"/>
                  <a:pt x="638810" y="747779"/>
                  <a:pt x="647806" y="758891"/>
                </a:cubicBezTo>
                <a:cubicBezTo>
                  <a:pt x="656802" y="770003"/>
                  <a:pt x="567373" y="696978"/>
                  <a:pt x="517631" y="631891"/>
                </a:cubicBezTo>
                <a:cubicBezTo>
                  <a:pt x="467889" y="566804"/>
                  <a:pt x="374227" y="402762"/>
                  <a:pt x="349356" y="368366"/>
                </a:cubicBezTo>
                <a:cubicBezTo>
                  <a:pt x="324485" y="333970"/>
                  <a:pt x="391689" y="433983"/>
                  <a:pt x="368406" y="425516"/>
                </a:cubicBezTo>
                <a:cubicBezTo>
                  <a:pt x="345123" y="417049"/>
                  <a:pt x="268394" y="387945"/>
                  <a:pt x="209656" y="317566"/>
                </a:cubicBezTo>
                <a:cubicBezTo>
                  <a:pt x="150919" y="247187"/>
                  <a:pt x="-4656" y="-4696"/>
                  <a:pt x="106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フリーフォーム 385">
            <a:extLst>
              <a:ext uri="{FF2B5EF4-FFF2-40B4-BE49-F238E27FC236}">
                <a16:creationId xmlns:a16="http://schemas.microsoft.com/office/drawing/2014/main" id="{0DFBAF7A-7C14-5425-7059-85D9E38D1631}"/>
              </a:ext>
            </a:extLst>
          </p:cNvPr>
          <p:cNvSpPr/>
          <p:nvPr/>
        </p:nvSpPr>
        <p:spPr>
          <a:xfrm>
            <a:off x="6040044" y="7778453"/>
            <a:ext cx="335591" cy="547062"/>
          </a:xfrm>
          <a:custGeom>
            <a:avLst/>
            <a:gdLst>
              <a:gd name="connsiteX0" fmla="*/ 106756 w 335591"/>
              <a:gd name="connsiteY0" fmla="*/ 101897 h 547062"/>
              <a:gd name="connsiteX1" fmla="*/ 195656 w 335591"/>
              <a:gd name="connsiteY1" fmla="*/ 352722 h 547062"/>
              <a:gd name="connsiteX2" fmla="*/ 205181 w 335591"/>
              <a:gd name="connsiteY2" fmla="*/ 327322 h 547062"/>
              <a:gd name="connsiteX3" fmla="*/ 335356 w 335591"/>
              <a:gd name="connsiteY3" fmla="*/ 546397 h 547062"/>
              <a:gd name="connsiteX4" fmla="*/ 230581 w 335591"/>
              <a:gd name="connsiteY4" fmla="*/ 381297 h 547062"/>
              <a:gd name="connsiteX5" fmla="*/ 1981 w 335591"/>
              <a:gd name="connsiteY5" fmla="*/ 3472 h 547062"/>
              <a:gd name="connsiteX6" fmla="*/ 119456 w 335591"/>
              <a:gd name="connsiteY6" fmla="*/ 190797 h 547062"/>
              <a:gd name="connsiteX7" fmla="*/ 106756 w 335591"/>
              <a:gd name="connsiteY7" fmla="*/ 101897 h 54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591" h="547062">
                <a:moveTo>
                  <a:pt x="106756" y="101897"/>
                </a:moveTo>
                <a:cubicBezTo>
                  <a:pt x="119456" y="128884"/>
                  <a:pt x="179252" y="315151"/>
                  <a:pt x="195656" y="352722"/>
                </a:cubicBezTo>
                <a:cubicBezTo>
                  <a:pt x="212060" y="390293"/>
                  <a:pt x="181898" y="295043"/>
                  <a:pt x="205181" y="327322"/>
                </a:cubicBezTo>
                <a:cubicBezTo>
                  <a:pt x="228464" y="359601"/>
                  <a:pt x="331123" y="537401"/>
                  <a:pt x="335356" y="546397"/>
                </a:cubicBezTo>
                <a:cubicBezTo>
                  <a:pt x="339589" y="555393"/>
                  <a:pt x="286143" y="471784"/>
                  <a:pt x="230581" y="381297"/>
                </a:cubicBezTo>
                <a:cubicBezTo>
                  <a:pt x="175019" y="290810"/>
                  <a:pt x="20502" y="35222"/>
                  <a:pt x="1981" y="3472"/>
                </a:cubicBezTo>
                <a:cubicBezTo>
                  <a:pt x="-16540" y="-28278"/>
                  <a:pt x="100406" y="167514"/>
                  <a:pt x="119456" y="190797"/>
                </a:cubicBezTo>
                <a:cubicBezTo>
                  <a:pt x="138506" y="214080"/>
                  <a:pt x="94056" y="74910"/>
                  <a:pt x="106756" y="101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フリーフォーム 386">
            <a:extLst>
              <a:ext uri="{FF2B5EF4-FFF2-40B4-BE49-F238E27FC236}">
                <a16:creationId xmlns:a16="http://schemas.microsoft.com/office/drawing/2014/main" id="{44163320-C40C-A1E6-A930-1E732CD8FE01}"/>
              </a:ext>
            </a:extLst>
          </p:cNvPr>
          <p:cNvSpPr/>
          <p:nvPr/>
        </p:nvSpPr>
        <p:spPr>
          <a:xfrm>
            <a:off x="6443707" y="8336323"/>
            <a:ext cx="164720" cy="482957"/>
          </a:xfrm>
          <a:custGeom>
            <a:avLst/>
            <a:gdLst>
              <a:gd name="connsiteX0" fmla="*/ 1543 w 164720"/>
              <a:gd name="connsiteY0" fmla="*/ 7577 h 482957"/>
              <a:gd name="connsiteX1" fmla="*/ 160293 w 164720"/>
              <a:gd name="connsiteY1" fmla="*/ 464777 h 482957"/>
              <a:gd name="connsiteX2" fmla="*/ 115843 w 164720"/>
              <a:gd name="connsiteY2" fmla="*/ 366352 h 482957"/>
              <a:gd name="connsiteX3" fmla="*/ 65043 w 164720"/>
              <a:gd name="connsiteY3" fmla="*/ 128227 h 482957"/>
              <a:gd name="connsiteX4" fmla="*/ 77743 w 164720"/>
              <a:gd name="connsiteY4" fmla="*/ 175852 h 482957"/>
              <a:gd name="connsiteX5" fmla="*/ 1543 w 164720"/>
              <a:gd name="connsiteY5" fmla="*/ 7577 h 48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720" h="482957">
                <a:moveTo>
                  <a:pt x="1543" y="7577"/>
                </a:moveTo>
                <a:cubicBezTo>
                  <a:pt x="15301" y="55731"/>
                  <a:pt x="141243" y="404981"/>
                  <a:pt x="160293" y="464777"/>
                </a:cubicBezTo>
                <a:cubicBezTo>
                  <a:pt x="179343" y="524573"/>
                  <a:pt x="131718" y="422444"/>
                  <a:pt x="115843" y="366352"/>
                </a:cubicBezTo>
                <a:cubicBezTo>
                  <a:pt x="99968" y="310260"/>
                  <a:pt x="71393" y="159977"/>
                  <a:pt x="65043" y="128227"/>
                </a:cubicBezTo>
                <a:cubicBezTo>
                  <a:pt x="58693" y="96477"/>
                  <a:pt x="85151" y="195960"/>
                  <a:pt x="77743" y="175852"/>
                </a:cubicBezTo>
                <a:cubicBezTo>
                  <a:pt x="70335" y="155744"/>
                  <a:pt x="-12215" y="-40577"/>
                  <a:pt x="1543" y="7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フリーフォーム 387">
            <a:extLst>
              <a:ext uri="{FF2B5EF4-FFF2-40B4-BE49-F238E27FC236}">
                <a16:creationId xmlns:a16="http://schemas.microsoft.com/office/drawing/2014/main" id="{B079A499-479A-B095-1836-5C042F3E166E}"/>
              </a:ext>
            </a:extLst>
          </p:cNvPr>
          <p:cNvSpPr/>
          <p:nvPr/>
        </p:nvSpPr>
        <p:spPr>
          <a:xfrm>
            <a:off x="5768679" y="4879974"/>
            <a:ext cx="197373" cy="187384"/>
          </a:xfrm>
          <a:custGeom>
            <a:avLst/>
            <a:gdLst>
              <a:gd name="connsiteX0" fmla="*/ 197146 w 197373"/>
              <a:gd name="connsiteY0" fmla="*/ 1 h 187384"/>
              <a:gd name="connsiteX1" fmla="*/ 133646 w 197373"/>
              <a:gd name="connsiteY1" fmla="*/ 120651 h 187384"/>
              <a:gd name="connsiteX2" fmla="*/ 127296 w 197373"/>
              <a:gd name="connsiteY2" fmla="*/ 152401 h 187384"/>
              <a:gd name="connsiteX3" fmla="*/ 101896 w 197373"/>
              <a:gd name="connsiteY3" fmla="*/ 104776 h 187384"/>
              <a:gd name="connsiteX4" fmla="*/ 76496 w 197373"/>
              <a:gd name="connsiteY4" fmla="*/ 130176 h 187384"/>
              <a:gd name="connsiteX5" fmla="*/ 60621 w 197373"/>
              <a:gd name="connsiteY5" fmla="*/ 82551 h 187384"/>
              <a:gd name="connsiteX6" fmla="*/ 41571 w 197373"/>
              <a:gd name="connsiteY6" fmla="*/ 187326 h 187384"/>
              <a:gd name="connsiteX7" fmla="*/ 16171 w 197373"/>
              <a:gd name="connsiteY7" fmla="*/ 98426 h 187384"/>
              <a:gd name="connsiteX8" fmla="*/ 16171 w 197373"/>
              <a:gd name="connsiteY8" fmla="*/ 168276 h 187384"/>
              <a:gd name="connsiteX9" fmla="*/ 296 w 197373"/>
              <a:gd name="connsiteY9" fmla="*/ 3176 h 187384"/>
              <a:gd name="connsiteX10" fmla="*/ 32046 w 197373"/>
              <a:gd name="connsiteY10" fmla="*/ 120651 h 187384"/>
              <a:gd name="connsiteX11" fmla="*/ 38396 w 197373"/>
              <a:gd name="connsiteY11" fmla="*/ 73026 h 187384"/>
              <a:gd name="connsiteX12" fmla="*/ 124121 w 197373"/>
              <a:gd name="connsiteY12" fmla="*/ 95251 h 187384"/>
              <a:gd name="connsiteX13" fmla="*/ 133646 w 197373"/>
              <a:gd name="connsiteY13" fmla="*/ 79376 h 187384"/>
              <a:gd name="connsiteX14" fmla="*/ 108246 w 197373"/>
              <a:gd name="connsiteY14" fmla="*/ 117476 h 187384"/>
              <a:gd name="connsiteX15" fmla="*/ 197146 w 197373"/>
              <a:gd name="connsiteY15" fmla="*/ 1 h 18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7373" h="187384">
                <a:moveTo>
                  <a:pt x="197146" y="1"/>
                </a:moveTo>
                <a:cubicBezTo>
                  <a:pt x="201379" y="530"/>
                  <a:pt x="145288" y="95251"/>
                  <a:pt x="133646" y="120651"/>
                </a:cubicBezTo>
                <a:cubicBezTo>
                  <a:pt x="122004" y="146051"/>
                  <a:pt x="132588" y="155047"/>
                  <a:pt x="127296" y="152401"/>
                </a:cubicBezTo>
                <a:cubicBezTo>
                  <a:pt x="122004" y="149755"/>
                  <a:pt x="110363" y="108480"/>
                  <a:pt x="101896" y="104776"/>
                </a:cubicBezTo>
                <a:cubicBezTo>
                  <a:pt x="93429" y="101072"/>
                  <a:pt x="83375" y="133880"/>
                  <a:pt x="76496" y="130176"/>
                </a:cubicBezTo>
                <a:cubicBezTo>
                  <a:pt x="69617" y="126472"/>
                  <a:pt x="66442" y="73026"/>
                  <a:pt x="60621" y="82551"/>
                </a:cubicBezTo>
                <a:cubicBezTo>
                  <a:pt x="54800" y="92076"/>
                  <a:pt x="48979" y="184680"/>
                  <a:pt x="41571" y="187326"/>
                </a:cubicBezTo>
                <a:cubicBezTo>
                  <a:pt x="34163" y="189972"/>
                  <a:pt x="20404" y="101601"/>
                  <a:pt x="16171" y="98426"/>
                </a:cubicBezTo>
                <a:cubicBezTo>
                  <a:pt x="11938" y="95251"/>
                  <a:pt x="18817" y="184151"/>
                  <a:pt x="16171" y="168276"/>
                </a:cubicBezTo>
                <a:cubicBezTo>
                  <a:pt x="13525" y="152401"/>
                  <a:pt x="-2350" y="11113"/>
                  <a:pt x="296" y="3176"/>
                </a:cubicBezTo>
                <a:cubicBezTo>
                  <a:pt x="2942" y="-4761"/>
                  <a:pt x="25696" y="109009"/>
                  <a:pt x="32046" y="120651"/>
                </a:cubicBezTo>
                <a:cubicBezTo>
                  <a:pt x="38396" y="132293"/>
                  <a:pt x="23050" y="77259"/>
                  <a:pt x="38396" y="73026"/>
                </a:cubicBezTo>
                <a:cubicBezTo>
                  <a:pt x="53742" y="68793"/>
                  <a:pt x="108246" y="94193"/>
                  <a:pt x="124121" y="95251"/>
                </a:cubicBezTo>
                <a:cubicBezTo>
                  <a:pt x="139996" y="96309"/>
                  <a:pt x="136292" y="75672"/>
                  <a:pt x="133646" y="79376"/>
                </a:cubicBezTo>
                <a:cubicBezTo>
                  <a:pt x="131000" y="83080"/>
                  <a:pt x="98192" y="127001"/>
                  <a:pt x="108246" y="117476"/>
                </a:cubicBezTo>
                <a:cubicBezTo>
                  <a:pt x="118300" y="107951"/>
                  <a:pt x="192913" y="-528"/>
                  <a:pt x="19714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フリーフォーム 388">
            <a:extLst>
              <a:ext uri="{FF2B5EF4-FFF2-40B4-BE49-F238E27FC236}">
                <a16:creationId xmlns:a16="http://schemas.microsoft.com/office/drawing/2014/main" id="{64098CB6-D92A-6D25-56D4-3EE4C609AD4F}"/>
              </a:ext>
            </a:extLst>
          </p:cNvPr>
          <p:cNvSpPr/>
          <p:nvPr/>
        </p:nvSpPr>
        <p:spPr>
          <a:xfrm>
            <a:off x="5567683" y="7453817"/>
            <a:ext cx="284184" cy="429928"/>
          </a:xfrm>
          <a:custGeom>
            <a:avLst/>
            <a:gdLst>
              <a:gd name="connsiteX0" fmla="*/ 1267 w 284184"/>
              <a:gd name="connsiteY0" fmla="*/ 1083 h 429928"/>
              <a:gd name="connsiteX1" fmla="*/ 236217 w 284184"/>
              <a:gd name="connsiteY1" fmla="*/ 334458 h 429928"/>
              <a:gd name="connsiteX2" fmla="*/ 223517 w 284184"/>
              <a:gd name="connsiteY2" fmla="*/ 296358 h 429928"/>
              <a:gd name="connsiteX3" fmla="*/ 283842 w 284184"/>
              <a:gd name="connsiteY3" fmla="*/ 429708 h 429928"/>
              <a:gd name="connsiteX4" fmla="*/ 191767 w 284184"/>
              <a:gd name="connsiteY4" fmla="*/ 324933 h 429928"/>
              <a:gd name="connsiteX5" fmla="*/ 115567 w 284184"/>
              <a:gd name="connsiteY5" fmla="*/ 213808 h 429928"/>
              <a:gd name="connsiteX6" fmla="*/ 140967 w 284184"/>
              <a:gd name="connsiteY6" fmla="*/ 226508 h 429928"/>
              <a:gd name="connsiteX7" fmla="*/ 1267 w 284184"/>
              <a:gd name="connsiteY7" fmla="*/ 1083 h 42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184" h="429928">
                <a:moveTo>
                  <a:pt x="1267" y="1083"/>
                </a:moveTo>
                <a:cubicBezTo>
                  <a:pt x="17142" y="19075"/>
                  <a:pt x="199175" y="285246"/>
                  <a:pt x="236217" y="334458"/>
                </a:cubicBezTo>
                <a:cubicBezTo>
                  <a:pt x="273259" y="383670"/>
                  <a:pt x="215580" y="280483"/>
                  <a:pt x="223517" y="296358"/>
                </a:cubicBezTo>
                <a:cubicBezTo>
                  <a:pt x="231454" y="312233"/>
                  <a:pt x="289134" y="424946"/>
                  <a:pt x="283842" y="429708"/>
                </a:cubicBezTo>
                <a:cubicBezTo>
                  <a:pt x="278550" y="434471"/>
                  <a:pt x="219813" y="360916"/>
                  <a:pt x="191767" y="324933"/>
                </a:cubicBezTo>
                <a:cubicBezTo>
                  <a:pt x="163721" y="288950"/>
                  <a:pt x="124034" y="230212"/>
                  <a:pt x="115567" y="213808"/>
                </a:cubicBezTo>
                <a:cubicBezTo>
                  <a:pt x="107100" y="197404"/>
                  <a:pt x="158429" y="258258"/>
                  <a:pt x="140967" y="226508"/>
                </a:cubicBezTo>
                <a:cubicBezTo>
                  <a:pt x="123505" y="194758"/>
                  <a:pt x="-14608" y="-16909"/>
                  <a:pt x="1267" y="1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フリーフォーム 389">
            <a:extLst>
              <a:ext uri="{FF2B5EF4-FFF2-40B4-BE49-F238E27FC236}">
                <a16:creationId xmlns:a16="http://schemas.microsoft.com/office/drawing/2014/main" id="{B10A805C-D894-DC9F-BFC4-CAC3884B80E8}"/>
              </a:ext>
            </a:extLst>
          </p:cNvPr>
          <p:cNvSpPr/>
          <p:nvPr/>
        </p:nvSpPr>
        <p:spPr>
          <a:xfrm>
            <a:off x="5872642" y="7879888"/>
            <a:ext cx="288940" cy="388934"/>
          </a:xfrm>
          <a:custGeom>
            <a:avLst/>
            <a:gdLst>
              <a:gd name="connsiteX0" fmla="*/ 1108 w 288940"/>
              <a:gd name="connsiteY0" fmla="*/ 3637 h 388934"/>
              <a:gd name="connsiteX1" fmla="*/ 178908 w 288940"/>
              <a:gd name="connsiteY1" fmla="*/ 257637 h 388934"/>
              <a:gd name="connsiteX2" fmla="*/ 178908 w 288940"/>
              <a:gd name="connsiteY2" fmla="*/ 225887 h 388934"/>
              <a:gd name="connsiteX3" fmla="*/ 286858 w 288940"/>
              <a:gd name="connsiteY3" fmla="*/ 384637 h 388934"/>
              <a:gd name="connsiteX4" fmla="*/ 239233 w 288940"/>
              <a:gd name="connsiteY4" fmla="*/ 324312 h 388934"/>
              <a:gd name="connsiteX5" fmla="*/ 109058 w 288940"/>
              <a:gd name="connsiteY5" fmla="*/ 121112 h 388934"/>
              <a:gd name="connsiteX6" fmla="*/ 1108 w 288940"/>
              <a:gd name="connsiteY6" fmla="*/ 3637 h 38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40" h="388934">
                <a:moveTo>
                  <a:pt x="1108" y="3637"/>
                </a:moveTo>
                <a:cubicBezTo>
                  <a:pt x="12750" y="26391"/>
                  <a:pt x="149275" y="220595"/>
                  <a:pt x="178908" y="257637"/>
                </a:cubicBezTo>
                <a:cubicBezTo>
                  <a:pt x="208541" y="294679"/>
                  <a:pt x="160916" y="204720"/>
                  <a:pt x="178908" y="225887"/>
                </a:cubicBezTo>
                <a:cubicBezTo>
                  <a:pt x="196900" y="247054"/>
                  <a:pt x="276804" y="368233"/>
                  <a:pt x="286858" y="384637"/>
                </a:cubicBezTo>
                <a:cubicBezTo>
                  <a:pt x="296912" y="401041"/>
                  <a:pt x="268866" y="368233"/>
                  <a:pt x="239233" y="324312"/>
                </a:cubicBezTo>
                <a:cubicBezTo>
                  <a:pt x="209600" y="280391"/>
                  <a:pt x="145570" y="171912"/>
                  <a:pt x="109058" y="121112"/>
                </a:cubicBezTo>
                <a:cubicBezTo>
                  <a:pt x="72546" y="70312"/>
                  <a:pt x="-10534" y="-19117"/>
                  <a:pt x="1108" y="3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フリーフォーム 390">
            <a:extLst>
              <a:ext uri="{FF2B5EF4-FFF2-40B4-BE49-F238E27FC236}">
                <a16:creationId xmlns:a16="http://schemas.microsoft.com/office/drawing/2014/main" id="{EC562EE6-F935-6064-5F23-EFD134B7F2A4}"/>
              </a:ext>
            </a:extLst>
          </p:cNvPr>
          <p:cNvSpPr/>
          <p:nvPr/>
        </p:nvSpPr>
        <p:spPr>
          <a:xfrm>
            <a:off x="5825672" y="7866097"/>
            <a:ext cx="194202" cy="392197"/>
          </a:xfrm>
          <a:custGeom>
            <a:avLst/>
            <a:gdLst>
              <a:gd name="connsiteX0" fmla="*/ 453 w 194202"/>
              <a:gd name="connsiteY0" fmla="*/ 1553 h 392197"/>
              <a:gd name="connsiteX1" fmla="*/ 178253 w 194202"/>
              <a:gd name="connsiteY1" fmla="*/ 274603 h 392197"/>
              <a:gd name="connsiteX2" fmla="*/ 168728 w 194202"/>
              <a:gd name="connsiteY2" fmla="*/ 252378 h 392197"/>
              <a:gd name="connsiteX3" fmla="*/ 194128 w 194202"/>
              <a:gd name="connsiteY3" fmla="*/ 392078 h 392197"/>
              <a:gd name="connsiteX4" fmla="*/ 159203 w 194202"/>
              <a:gd name="connsiteY4" fmla="*/ 274603 h 392197"/>
              <a:gd name="connsiteX5" fmla="*/ 127453 w 194202"/>
              <a:gd name="connsiteY5" fmla="*/ 166653 h 392197"/>
              <a:gd name="connsiteX6" fmla="*/ 453 w 194202"/>
              <a:gd name="connsiteY6" fmla="*/ 1553 h 39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202" h="392197">
                <a:moveTo>
                  <a:pt x="453" y="1553"/>
                </a:moveTo>
                <a:cubicBezTo>
                  <a:pt x="8920" y="19545"/>
                  <a:pt x="150207" y="232799"/>
                  <a:pt x="178253" y="274603"/>
                </a:cubicBezTo>
                <a:cubicBezTo>
                  <a:pt x="206299" y="316407"/>
                  <a:pt x="166082" y="232799"/>
                  <a:pt x="168728" y="252378"/>
                </a:cubicBezTo>
                <a:cubicBezTo>
                  <a:pt x="171374" y="271957"/>
                  <a:pt x="195715" y="388374"/>
                  <a:pt x="194128" y="392078"/>
                </a:cubicBezTo>
                <a:cubicBezTo>
                  <a:pt x="192541" y="395782"/>
                  <a:pt x="170316" y="312174"/>
                  <a:pt x="159203" y="274603"/>
                </a:cubicBezTo>
                <a:cubicBezTo>
                  <a:pt x="148091" y="237032"/>
                  <a:pt x="150207" y="206340"/>
                  <a:pt x="127453" y="166653"/>
                </a:cubicBezTo>
                <a:cubicBezTo>
                  <a:pt x="104699" y="126966"/>
                  <a:pt x="-8014" y="-16439"/>
                  <a:pt x="453" y="1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フリーフォーム 391">
            <a:extLst>
              <a:ext uri="{FF2B5EF4-FFF2-40B4-BE49-F238E27FC236}">
                <a16:creationId xmlns:a16="http://schemas.microsoft.com/office/drawing/2014/main" id="{6AC240CD-3DB9-1D54-9496-B993F97E3D06}"/>
              </a:ext>
            </a:extLst>
          </p:cNvPr>
          <p:cNvSpPr/>
          <p:nvPr/>
        </p:nvSpPr>
        <p:spPr>
          <a:xfrm>
            <a:off x="5342782" y="7398950"/>
            <a:ext cx="251890" cy="84528"/>
          </a:xfrm>
          <a:custGeom>
            <a:avLst/>
            <a:gdLst>
              <a:gd name="connsiteX0" fmla="*/ 743 w 251890"/>
              <a:gd name="connsiteY0" fmla="*/ 46425 h 84528"/>
              <a:gd name="connsiteX1" fmla="*/ 80118 w 251890"/>
              <a:gd name="connsiteY1" fmla="*/ 14675 h 84528"/>
              <a:gd name="connsiteX2" fmla="*/ 130918 w 251890"/>
              <a:gd name="connsiteY2" fmla="*/ 43250 h 84528"/>
              <a:gd name="connsiteX3" fmla="*/ 127743 w 251890"/>
              <a:gd name="connsiteY3" fmla="*/ 11500 h 84528"/>
              <a:gd name="connsiteX4" fmla="*/ 251568 w 251890"/>
              <a:gd name="connsiteY4" fmla="*/ 84525 h 84528"/>
              <a:gd name="connsiteX5" fmla="*/ 162668 w 251890"/>
              <a:gd name="connsiteY5" fmla="*/ 14675 h 84528"/>
              <a:gd name="connsiteX6" fmla="*/ 130918 w 251890"/>
              <a:gd name="connsiteY6" fmla="*/ 1975 h 84528"/>
              <a:gd name="connsiteX7" fmla="*/ 743 w 251890"/>
              <a:gd name="connsiteY7" fmla="*/ 46425 h 8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890" h="84528">
                <a:moveTo>
                  <a:pt x="743" y="46425"/>
                </a:moveTo>
                <a:cubicBezTo>
                  <a:pt x="-7724" y="48542"/>
                  <a:pt x="58422" y="15204"/>
                  <a:pt x="80118" y="14675"/>
                </a:cubicBezTo>
                <a:cubicBezTo>
                  <a:pt x="101814" y="14146"/>
                  <a:pt x="122981" y="43779"/>
                  <a:pt x="130918" y="43250"/>
                </a:cubicBezTo>
                <a:cubicBezTo>
                  <a:pt x="138856" y="42721"/>
                  <a:pt x="107635" y="4621"/>
                  <a:pt x="127743" y="11500"/>
                </a:cubicBezTo>
                <a:cubicBezTo>
                  <a:pt x="147851" y="18379"/>
                  <a:pt x="245747" y="83996"/>
                  <a:pt x="251568" y="84525"/>
                </a:cubicBezTo>
                <a:cubicBezTo>
                  <a:pt x="257389" y="85054"/>
                  <a:pt x="182776" y="28433"/>
                  <a:pt x="162668" y="14675"/>
                </a:cubicBezTo>
                <a:cubicBezTo>
                  <a:pt x="142560" y="917"/>
                  <a:pt x="153143" y="-2788"/>
                  <a:pt x="130918" y="1975"/>
                </a:cubicBezTo>
                <a:cubicBezTo>
                  <a:pt x="108693" y="6737"/>
                  <a:pt x="9210" y="44308"/>
                  <a:pt x="743" y="46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3" name="フリーフォーム 392">
            <a:extLst>
              <a:ext uri="{FF2B5EF4-FFF2-40B4-BE49-F238E27FC236}">
                <a16:creationId xmlns:a16="http://schemas.microsoft.com/office/drawing/2014/main" id="{D50240DD-8F9C-9A1B-831B-42B244146782}"/>
              </a:ext>
            </a:extLst>
          </p:cNvPr>
          <p:cNvSpPr/>
          <p:nvPr/>
        </p:nvSpPr>
        <p:spPr>
          <a:xfrm>
            <a:off x="5311687" y="7457934"/>
            <a:ext cx="103966" cy="277188"/>
          </a:xfrm>
          <a:custGeom>
            <a:avLst/>
            <a:gdLst>
              <a:gd name="connsiteX0" fmla="*/ 38188 w 103966"/>
              <a:gd name="connsiteY0" fmla="*/ 141 h 277188"/>
              <a:gd name="connsiteX1" fmla="*/ 22313 w 103966"/>
              <a:gd name="connsiteY1" fmla="*/ 146191 h 277188"/>
              <a:gd name="connsiteX2" fmla="*/ 38188 w 103966"/>
              <a:gd name="connsiteY2" fmla="*/ 114441 h 277188"/>
              <a:gd name="connsiteX3" fmla="*/ 92163 w 103966"/>
              <a:gd name="connsiteY3" fmla="*/ 241441 h 277188"/>
              <a:gd name="connsiteX4" fmla="*/ 101688 w 103966"/>
              <a:gd name="connsiteY4" fmla="*/ 276366 h 277188"/>
              <a:gd name="connsiteX5" fmla="*/ 60413 w 103966"/>
              <a:gd name="connsiteY5" fmla="*/ 216041 h 277188"/>
              <a:gd name="connsiteX6" fmla="*/ 88 w 103966"/>
              <a:gd name="connsiteY6" fmla="*/ 120791 h 277188"/>
              <a:gd name="connsiteX7" fmla="*/ 38188 w 103966"/>
              <a:gd name="connsiteY7" fmla="*/ 141 h 27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966" h="277188">
                <a:moveTo>
                  <a:pt x="38188" y="141"/>
                </a:moveTo>
                <a:cubicBezTo>
                  <a:pt x="41892" y="4374"/>
                  <a:pt x="22313" y="127141"/>
                  <a:pt x="22313" y="146191"/>
                </a:cubicBezTo>
                <a:cubicBezTo>
                  <a:pt x="22313" y="165241"/>
                  <a:pt x="26546" y="98566"/>
                  <a:pt x="38188" y="114441"/>
                </a:cubicBezTo>
                <a:cubicBezTo>
                  <a:pt x="49830" y="130316"/>
                  <a:pt x="81580" y="214454"/>
                  <a:pt x="92163" y="241441"/>
                </a:cubicBezTo>
                <a:cubicBezTo>
                  <a:pt x="102746" y="268428"/>
                  <a:pt x="106980" y="280599"/>
                  <a:pt x="101688" y="276366"/>
                </a:cubicBezTo>
                <a:cubicBezTo>
                  <a:pt x="96396" y="272133"/>
                  <a:pt x="77346" y="241970"/>
                  <a:pt x="60413" y="216041"/>
                </a:cubicBezTo>
                <a:cubicBezTo>
                  <a:pt x="43480" y="190112"/>
                  <a:pt x="2205" y="153599"/>
                  <a:pt x="88" y="120791"/>
                </a:cubicBezTo>
                <a:cubicBezTo>
                  <a:pt x="-2029" y="87983"/>
                  <a:pt x="34484" y="-4092"/>
                  <a:pt x="38188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4" name="フリーフォーム 393">
            <a:extLst>
              <a:ext uri="{FF2B5EF4-FFF2-40B4-BE49-F238E27FC236}">
                <a16:creationId xmlns:a16="http://schemas.microsoft.com/office/drawing/2014/main" id="{BB2C5EBA-5D04-5E1F-B284-7A281399444C}"/>
              </a:ext>
            </a:extLst>
          </p:cNvPr>
          <p:cNvSpPr/>
          <p:nvPr/>
        </p:nvSpPr>
        <p:spPr>
          <a:xfrm>
            <a:off x="5549739" y="7454875"/>
            <a:ext cx="83936" cy="304472"/>
          </a:xfrm>
          <a:custGeom>
            <a:avLst/>
            <a:gdLst>
              <a:gd name="connsiteX0" fmla="*/ 161 w 83936"/>
              <a:gd name="connsiteY0" fmla="*/ 25 h 304472"/>
              <a:gd name="connsiteX1" fmla="*/ 82711 w 83936"/>
              <a:gd name="connsiteY1" fmla="*/ 152425 h 304472"/>
              <a:gd name="connsiteX2" fmla="*/ 50961 w 83936"/>
              <a:gd name="connsiteY2" fmla="*/ 301650 h 304472"/>
              <a:gd name="connsiteX3" fmla="*/ 70011 w 83936"/>
              <a:gd name="connsiteY3" fmla="*/ 238150 h 304472"/>
              <a:gd name="connsiteX4" fmla="*/ 22386 w 83936"/>
              <a:gd name="connsiteY4" fmla="*/ 92100 h 304472"/>
              <a:gd name="connsiteX5" fmla="*/ 60486 w 83936"/>
              <a:gd name="connsiteY5" fmla="*/ 139725 h 304472"/>
              <a:gd name="connsiteX6" fmla="*/ 161 w 83936"/>
              <a:gd name="connsiteY6" fmla="*/ 25 h 30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936" h="304472">
                <a:moveTo>
                  <a:pt x="161" y="25"/>
                </a:moveTo>
                <a:cubicBezTo>
                  <a:pt x="3865" y="2142"/>
                  <a:pt x="74244" y="102154"/>
                  <a:pt x="82711" y="152425"/>
                </a:cubicBezTo>
                <a:cubicBezTo>
                  <a:pt x="91178" y="202696"/>
                  <a:pt x="53078" y="287363"/>
                  <a:pt x="50961" y="301650"/>
                </a:cubicBezTo>
                <a:cubicBezTo>
                  <a:pt x="48844" y="315938"/>
                  <a:pt x="74774" y="273075"/>
                  <a:pt x="70011" y="238150"/>
                </a:cubicBezTo>
                <a:cubicBezTo>
                  <a:pt x="65249" y="203225"/>
                  <a:pt x="23973" y="108504"/>
                  <a:pt x="22386" y="92100"/>
                </a:cubicBezTo>
                <a:cubicBezTo>
                  <a:pt x="20799" y="75696"/>
                  <a:pt x="63132" y="152954"/>
                  <a:pt x="60486" y="139725"/>
                </a:cubicBezTo>
                <a:cubicBezTo>
                  <a:pt x="57840" y="126496"/>
                  <a:pt x="-3543" y="-2092"/>
                  <a:pt x="161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5" name="フリーフォーム 394">
            <a:extLst>
              <a:ext uri="{FF2B5EF4-FFF2-40B4-BE49-F238E27FC236}">
                <a16:creationId xmlns:a16="http://schemas.microsoft.com/office/drawing/2014/main" id="{F235CE95-1566-E2AF-3911-DEDF9E1FD59C}"/>
              </a:ext>
            </a:extLst>
          </p:cNvPr>
          <p:cNvSpPr/>
          <p:nvPr/>
        </p:nvSpPr>
        <p:spPr>
          <a:xfrm>
            <a:off x="5479639" y="7465791"/>
            <a:ext cx="68782" cy="230811"/>
          </a:xfrm>
          <a:custGeom>
            <a:avLst/>
            <a:gdLst>
              <a:gd name="connsiteX0" fmla="*/ 411 w 68782"/>
              <a:gd name="connsiteY0" fmla="*/ 1809 h 230811"/>
              <a:gd name="connsiteX1" fmla="*/ 67086 w 68782"/>
              <a:gd name="connsiteY1" fmla="*/ 230409 h 230811"/>
              <a:gd name="connsiteX2" fmla="*/ 48036 w 68782"/>
              <a:gd name="connsiteY2" fmla="*/ 58959 h 230811"/>
              <a:gd name="connsiteX3" fmla="*/ 38511 w 68782"/>
              <a:gd name="connsiteY3" fmla="*/ 119284 h 230811"/>
              <a:gd name="connsiteX4" fmla="*/ 411 w 68782"/>
              <a:gd name="connsiteY4" fmla="*/ 1809 h 230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782" h="230811">
                <a:moveTo>
                  <a:pt x="411" y="1809"/>
                </a:moveTo>
                <a:cubicBezTo>
                  <a:pt x="5174" y="20330"/>
                  <a:pt x="59149" y="220884"/>
                  <a:pt x="67086" y="230409"/>
                </a:cubicBezTo>
                <a:cubicBezTo>
                  <a:pt x="75023" y="239934"/>
                  <a:pt x="52799" y="77480"/>
                  <a:pt x="48036" y="58959"/>
                </a:cubicBezTo>
                <a:cubicBezTo>
                  <a:pt x="43273" y="40438"/>
                  <a:pt x="43273" y="125634"/>
                  <a:pt x="38511" y="119284"/>
                </a:cubicBezTo>
                <a:cubicBezTo>
                  <a:pt x="33749" y="112934"/>
                  <a:pt x="-4352" y="-16712"/>
                  <a:pt x="411" y="1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6" name="フリーフォーム 395">
            <a:extLst>
              <a:ext uri="{FF2B5EF4-FFF2-40B4-BE49-F238E27FC236}">
                <a16:creationId xmlns:a16="http://schemas.microsoft.com/office/drawing/2014/main" id="{328F24EE-4E4C-AD0C-5437-931B9BE80BCF}"/>
              </a:ext>
            </a:extLst>
          </p:cNvPr>
          <p:cNvSpPr/>
          <p:nvPr/>
        </p:nvSpPr>
        <p:spPr>
          <a:xfrm>
            <a:off x="5360837" y="7475870"/>
            <a:ext cx="72199" cy="269847"/>
          </a:xfrm>
          <a:custGeom>
            <a:avLst/>
            <a:gdLst>
              <a:gd name="connsiteX0" fmla="*/ 1738 w 72199"/>
              <a:gd name="connsiteY0" fmla="*/ 1255 h 269847"/>
              <a:gd name="connsiteX1" fmla="*/ 65238 w 72199"/>
              <a:gd name="connsiteY1" fmla="*/ 233030 h 269847"/>
              <a:gd name="connsiteX2" fmla="*/ 68413 w 72199"/>
              <a:gd name="connsiteY2" fmla="*/ 264780 h 269847"/>
              <a:gd name="connsiteX3" fmla="*/ 46188 w 72199"/>
              <a:gd name="connsiteY3" fmla="*/ 185405 h 269847"/>
              <a:gd name="connsiteX4" fmla="*/ 11263 w 72199"/>
              <a:gd name="connsiteY4" fmla="*/ 96505 h 269847"/>
              <a:gd name="connsiteX5" fmla="*/ 17613 w 72199"/>
              <a:gd name="connsiteY5" fmla="*/ 137780 h 269847"/>
              <a:gd name="connsiteX6" fmla="*/ 1738 w 72199"/>
              <a:gd name="connsiteY6" fmla="*/ 1255 h 26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199" h="269847">
                <a:moveTo>
                  <a:pt x="1738" y="1255"/>
                </a:moveTo>
                <a:cubicBezTo>
                  <a:pt x="9675" y="17130"/>
                  <a:pt x="54126" y="189109"/>
                  <a:pt x="65238" y="233030"/>
                </a:cubicBezTo>
                <a:cubicBezTo>
                  <a:pt x="76350" y="276951"/>
                  <a:pt x="71588" y="272718"/>
                  <a:pt x="68413" y="264780"/>
                </a:cubicBezTo>
                <a:cubicBezTo>
                  <a:pt x="65238" y="256842"/>
                  <a:pt x="55713" y="213451"/>
                  <a:pt x="46188" y="185405"/>
                </a:cubicBezTo>
                <a:cubicBezTo>
                  <a:pt x="36663" y="157359"/>
                  <a:pt x="16026" y="104443"/>
                  <a:pt x="11263" y="96505"/>
                </a:cubicBezTo>
                <a:cubicBezTo>
                  <a:pt x="6501" y="88568"/>
                  <a:pt x="19730" y="150480"/>
                  <a:pt x="17613" y="137780"/>
                </a:cubicBezTo>
                <a:cubicBezTo>
                  <a:pt x="15496" y="125080"/>
                  <a:pt x="-6199" y="-14620"/>
                  <a:pt x="1738" y="1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7" name="フリーフォーム 396">
            <a:extLst>
              <a:ext uri="{FF2B5EF4-FFF2-40B4-BE49-F238E27FC236}">
                <a16:creationId xmlns:a16="http://schemas.microsoft.com/office/drawing/2014/main" id="{B744B814-2CCF-5E10-9520-EB3625260D5E}"/>
              </a:ext>
            </a:extLst>
          </p:cNvPr>
          <p:cNvSpPr/>
          <p:nvPr/>
        </p:nvSpPr>
        <p:spPr>
          <a:xfrm>
            <a:off x="5333515" y="7458035"/>
            <a:ext cx="188051" cy="25487"/>
          </a:xfrm>
          <a:custGeom>
            <a:avLst/>
            <a:gdLst>
              <a:gd name="connsiteX0" fmla="*/ 485 w 188051"/>
              <a:gd name="connsiteY0" fmla="*/ 25440 h 25487"/>
              <a:gd name="connsiteX1" fmla="*/ 114785 w 188051"/>
              <a:gd name="connsiteY1" fmla="*/ 40 h 25487"/>
              <a:gd name="connsiteX2" fmla="*/ 184635 w 188051"/>
              <a:gd name="connsiteY2" fmla="*/ 19090 h 25487"/>
              <a:gd name="connsiteX3" fmla="*/ 162410 w 188051"/>
              <a:gd name="connsiteY3" fmla="*/ 6390 h 25487"/>
              <a:gd name="connsiteX4" fmla="*/ 485 w 188051"/>
              <a:gd name="connsiteY4" fmla="*/ 25440 h 25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51" h="25487">
                <a:moveTo>
                  <a:pt x="485" y="25440"/>
                </a:moveTo>
                <a:cubicBezTo>
                  <a:pt x="-7452" y="24382"/>
                  <a:pt x="84093" y="1098"/>
                  <a:pt x="114785" y="40"/>
                </a:cubicBezTo>
                <a:cubicBezTo>
                  <a:pt x="145477" y="-1018"/>
                  <a:pt x="184635" y="19090"/>
                  <a:pt x="184635" y="19090"/>
                </a:cubicBezTo>
                <a:cubicBezTo>
                  <a:pt x="192572" y="20148"/>
                  <a:pt x="187281" y="3215"/>
                  <a:pt x="162410" y="6390"/>
                </a:cubicBezTo>
                <a:cubicBezTo>
                  <a:pt x="137539" y="9565"/>
                  <a:pt x="8422" y="26498"/>
                  <a:pt x="485" y="25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8" name="フリーフォーム 397">
            <a:extLst>
              <a:ext uri="{FF2B5EF4-FFF2-40B4-BE49-F238E27FC236}">
                <a16:creationId xmlns:a16="http://schemas.microsoft.com/office/drawing/2014/main" id="{80D01291-4779-2ED7-3ACD-096F606BD141}"/>
              </a:ext>
            </a:extLst>
          </p:cNvPr>
          <p:cNvSpPr/>
          <p:nvPr/>
        </p:nvSpPr>
        <p:spPr>
          <a:xfrm>
            <a:off x="5349520" y="7419975"/>
            <a:ext cx="149595" cy="25425"/>
          </a:xfrm>
          <a:custGeom>
            <a:avLst/>
            <a:gdLst>
              <a:gd name="connsiteX0" fmla="*/ 355 w 149595"/>
              <a:gd name="connsiteY0" fmla="*/ 25400 h 25425"/>
              <a:gd name="connsiteX1" fmla="*/ 124180 w 149595"/>
              <a:gd name="connsiteY1" fmla="*/ 15875 h 25425"/>
              <a:gd name="connsiteX2" fmla="*/ 149580 w 149595"/>
              <a:gd name="connsiteY2" fmla="*/ 12700 h 25425"/>
              <a:gd name="connsiteX3" fmla="*/ 127355 w 149595"/>
              <a:gd name="connsiteY3" fmla="*/ 0 h 25425"/>
              <a:gd name="connsiteX4" fmla="*/ 89255 w 149595"/>
              <a:gd name="connsiteY4" fmla="*/ 12700 h 25425"/>
              <a:gd name="connsiteX5" fmla="*/ 355 w 149595"/>
              <a:gd name="connsiteY5" fmla="*/ 25400 h 2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595" h="25425">
                <a:moveTo>
                  <a:pt x="355" y="25400"/>
                </a:moveTo>
                <a:cubicBezTo>
                  <a:pt x="6176" y="25929"/>
                  <a:pt x="99309" y="17992"/>
                  <a:pt x="124180" y="15875"/>
                </a:cubicBezTo>
                <a:cubicBezTo>
                  <a:pt x="149051" y="13758"/>
                  <a:pt x="149051" y="15346"/>
                  <a:pt x="149580" y="12700"/>
                </a:cubicBezTo>
                <a:cubicBezTo>
                  <a:pt x="150109" y="10054"/>
                  <a:pt x="137409" y="0"/>
                  <a:pt x="127355" y="0"/>
                </a:cubicBezTo>
                <a:cubicBezTo>
                  <a:pt x="117301" y="0"/>
                  <a:pt x="116772" y="10054"/>
                  <a:pt x="89255" y="12700"/>
                </a:cubicBezTo>
                <a:cubicBezTo>
                  <a:pt x="61738" y="15346"/>
                  <a:pt x="-5466" y="24871"/>
                  <a:pt x="355" y="25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0" name="フリーフォーム 399">
            <a:extLst>
              <a:ext uri="{FF2B5EF4-FFF2-40B4-BE49-F238E27FC236}">
                <a16:creationId xmlns:a16="http://schemas.microsoft.com/office/drawing/2014/main" id="{29DDF159-4057-6310-1D4F-FF3D3F5A5963}"/>
              </a:ext>
            </a:extLst>
          </p:cNvPr>
          <p:cNvSpPr/>
          <p:nvPr/>
        </p:nvSpPr>
        <p:spPr>
          <a:xfrm>
            <a:off x="5437974" y="7472577"/>
            <a:ext cx="81398" cy="251664"/>
          </a:xfrm>
          <a:custGeom>
            <a:avLst/>
            <a:gdLst>
              <a:gd name="connsiteX0" fmla="*/ 29376 w 81398"/>
              <a:gd name="connsiteY0" fmla="*/ 1373 h 251664"/>
              <a:gd name="connsiteX1" fmla="*/ 77001 w 81398"/>
              <a:gd name="connsiteY1" fmla="*/ 242673 h 251664"/>
              <a:gd name="connsiteX2" fmla="*/ 70651 w 81398"/>
              <a:gd name="connsiteY2" fmla="*/ 191873 h 251664"/>
              <a:gd name="connsiteX3" fmla="*/ 801 w 81398"/>
              <a:gd name="connsiteY3" fmla="*/ 112498 h 251664"/>
              <a:gd name="connsiteX4" fmla="*/ 32551 w 81398"/>
              <a:gd name="connsiteY4" fmla="*/ 141073 h 251664"/>
              <a:gd name="connsiteX5" fmla="*/ 29376 w 81398"/>
              <a:gd name="connsiteY5" fmla="*/ 1373 h 25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398" h="251664">
                <a:moveTo>
                  <a:pt x="29376" y="1373"/>
                </a:moveTo>
                <a:cubicBezTo>
                  <a:pt x="36784" y="18306"/>
                  <a:pt x="70122" y="210923"/>
                  <a:pt x="77001" y="242673"/>
                </a:cubicBezTo>
                <a:cubicBezTo>
                  <a:pt x="83880" y="274423"/>
                  <a:pt x="83351" y="213569"/>
                  <a:pt x="70651" y="191873"/>
                </a:cubicBezTo>
                <a:cubicBezTo>
                  <a:pt x="57951" y="170177"/>
                  <a:pt x="7151" y="120965"/>
                  <a:pt x="801" y="112498"/>
                </a:cubicBezTo>
                <a:cubicBezTo>
                  <a:pt x="-5549" y="104031"/>
                  <a:pt x="27789" y="152715"/>
                  <a:pt x="32551" y="141073"/>
                </a:cubicBezTo>
                <a:cubicBezTo>
                  <a:pt x="37313" y="129431"/>
                  <a:pt x="21968" y="-15560"/>
                  <a:pt x="29376" y="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1" name="フリーフォーム 400">
            <a:extLst>
              <a:ext uri="{FF2B5EF4-FFF2-40B4-BE49-F238E27FC236}">
                <a16:creationId xmlns:a16="http://schemas.microsoft.com/office/drawing/2014/main" id="{EF278A25-D434-EBD6-3C79-05C76E7D3516}"/>
              </a:ext>
            </a:extLst>
          </p:cNvPr>
          <p:cNvSpPr/>
          <p:nvPr/>
        </p:nvSpPr>
        <p:spPr>
          <a:xfrm>
            <a:off x="5394322" y="7512032"/>
            <a:ext cx="209914" cy="255009"/>
          </a:xfrm>
          <a:custGeom>
            <a:avLst/>
            <a:gdLst>
              <a:gd name="connsiteX0" fmla="*/ 3178 w 209914"/>
              <a:gd name="connsiteY0" fmla="*/ 231793 h 255009"/>
              <a:gd name="connsiteX1" fmla="*/ 152403 w 209914"/>
              <a:gd name="connsiteY1" fmla="*/ 241318 h 255009"/>
              <a:gd name="connsiteX2" fmla="*/ 206378 w 209914"/>
              <a:gd name="connsiteY2" fmla="*/ 254018 h 255009"/>
              <a:gd name="connsiteX3" fmla="*/ 200028 w 209914"/>
              <a:gd name="connsiteY3" fmla="*/ 225443 h 255009"/>
              <a:gd name="connsiteX4" fmla="*/ 161928 w 209914"/>
              <a:gd name="connsiteY4" fmla="*/ 18 h 255009"/>
              <a:gd name="connsiteX5" fmla="*/ 184153 w 209914"/>
              <a:gd name="connsiteY5" fmla="*/ 212743 h 255009"/>
              <a:gd name="connsiteX6" fmla="*/ 152403 w 209914"/>
              <a:gd name="connsiteY6" fmla="*/ 225443 h 255009"/>
              <a:gd name="connsiteX7" fmla="*/ 57153 w 209914"/>
              <a:gd name="connsiteY7" fmla="*/ 222268 h 255009"/>
              <a:gd name="connsiteX8" fmla="*/ 3178 w 209914"/>
              <a:gd name="connsiteY8" fmla="*/ 231793 h 25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914" h="255009">
                <a:moveTo>
                  <a:pt x="3178" y="231793"/>
                </a:moveTo>
                <a:cubicBezTo>
                  <a:pt x="19053" y="234968"/>
                  <a:pt x="118536" y="237614"/>
                  <a:pt x="152403" y="241318"/>
                </a:cubicBezTo>
                <a:cubicBezTo>
                  <a:pt x="186270" y="245022"/>
                  <a:pt x="198441" y="256664"/>
                  <a:pt x="206378" y="254018"/>
                </a:cubicBezTo>
                <a:cubicBezTo>
                  <a:pt x="214315" y="251372"/>
                  <a:pt x="207436" y="267776"/>
                  <a:pt x="200028" y="225443"/>
                </a:cubicBezTo>
                <a:cubicBezTo>
                  <a:pt x="192620" y="183110"/>
                  <a:pt x="164574" y="2135"/>
                  <a:pt x="161928" y="18"/>
                </a:cubicBezTo>
                <a:cubicBezTo>
                  <a:pt x="159282" y="-2099"/>
                  <a:pt x="185740" y="175172"/>
                  <a:pt x="184153" y="212743"/>
                </a:cubicBezTo>
                <a:cubicBezTo>
                  <a:pt x="182566" y="250314"/>
                  <a:pt x="173570" y="223856"/>
                  <a:pt x="152403" y="225443"/>
                </a:cubicBezTo>
                <a:cubicBezTo>
                  <a:pt x="131236" y="227030"/>
                  <a:pt x="79378" y="223326"/>
                  <a:pt x="57153" y="222268"/>
                </a:cubicBezTo>
                <a:cubicBezTo>
                  <a:pt x="34928" y="221210"/>
                  <a:pt x="-12697" y="228618"/>
                  <a:pt x="3178" y="231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2" name="フリーフォーム 401">
            <a:extLst>
              <a:ext uri="{FF2B5EF4-FFF2-40B4-BE49-F238E27FC236}">
                <a16:creationId xmlns:a16="http://schemas.microsoft.com/office/drawing/2014/main" id="{3F6CCD0B-F3FF-6047-D60F-52669C037997}"/>
              </a:ext>
            </a:extLst>
          </p:cNvPr>
          <p:cNvSpPr/>
          <p:nvPr/>
        </p:nvSpPr>
        <p:spPr>
          <a:xfrm>
            <a:off x="5489156" y="7797566"/>
            <a:ext cx="140615" cy="280035"/>
          </a:xfrm>
          <a:custGeom>
            <a:avLst/>
            <a:gdLst>
              <a:gd name="connsiteX0" fmla="*/ 419 w 140615"/>
              <a:gd name="connsiteY0" fmla="*/ 3409 h 280035"/>
              <a:gd name="connsiteX1" fmla="*/ 76619 w 140615"/>
              <a:gd name="connsiteY1" fmla="*/ 190734 h 280035"/>
              <a:gd name="connsiteX2" fmla="*/ 79794 w 140615"/>
              <a:gd name="connsiteY2" fmla="*/ 152634 h 280035"/>
              <a:gd name="connsiteX3" fmla="*/ 140119 w 140615"/>
              <a:gd name="connsiteY3" fmla="*/ 276459 h 280035"/>
              <a:gd name="connsiteX4" fmla="*/ 105194 w 140615"/>
              <a:gd name="connsiteY4" fmla="*/ 232009 h 280035"/>
              <a:gd name="connsiteX5" fmla="*/ 48044 w 140615"/>
              <a:gd name="connsiteY5" fmla="*/ 82784 h 280035"/>
              <a:gd name="connsiteX6" fmla="*/ 419 w 140615"/>
              <a:gd name="connsiteY6" fmla="*/ 3409 h 28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615" h="280035">
                <a:moveTo>
                  <a:pt x="419" y="3409"/>
                </a:moveTo>
                <a:cubicBezTo>
                  <a:pt x="5182" y="21401"/>
                  <a:pt x="63390" y="165863"/>
                  <a:pt x="76619" y="190734"/>
                </a:cubicBezTo>
                <a:cubicBezTo>
                  <a:pt x="89848" y="215605"/>
                  <a:pt x="69211" y="138347"/>
                  <a:pt x="79794" y="152634"/>
                </a:cubicBezTo>
                <a:cubicBezTo>
                  <a:pt x="90377" y="166922"/>
                  <a:pt x="135886" y="263230"/>
                  <a:pt x="140119" y="276459"/>
                </a:cubicBezTo>
                <a:cubicBezTo>
                  <a:pt x="144352" y="289688"/>
                  <a:pt x="120540" y="264288"/>
                  <a:pt x="105194" y="232009"/>
                </a:cubicBezTo>
                <a:cubicBezTo>
                  <a:pt x="89848" y="199730"/>
                  <a:pt x="63390" y="123001"/>
                  <a:pt x="48044" y="82784"/>
                </a:cubicBezTo>
                <a:cubicBezTo>
                  <a:pt x="32698" y="42567"/>
                  <a:pt x="-4344" y="-14583"/>
                  <a:pt x="419" y="3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3" name="フリーフォーム 402">
            <a:extLst>
              <a:ext uri="{FF2B5EF4-FFF2-40B4-BE49-F238E27FC236}">
                <a16:creationId xmlns:a16="http://schemas.microsoft.com/office/drawing/2014/main" id="{24696329-677E-11CB-2E38-886A2863DA58}"/>
              </a:ext>
            </a:extLst>
          </p:cNvPr>
          <p:cNvSpPr/>
          <p:nvPr/>
        </p:nvSpPr>
        <p:spPr>
          <a:xfrm>
            <a:off x="5441950" y="7708778"/>
            <a:ext cx="173293" cy="358220"/>
          </a:xfrm>
          <a:custGeom>
            <a:avLst/>
            <a:gdLst>
              <a:gd name="connsiteX0" fmla="*/ 0 w 173293"/>
              <a:gd name="connsiteY0" fmla="*/ 122 h 358220"/>
              <a:gd name="connsiteX1" fmla="*/ 44450 w 173293"/>
              <a:gd name="connsiteY1" fmla="*/ 212847 h 358220"/>
              <a:gd name="connsiteX2" fmla="*/ 47625 w 173293"/>
              <a:gd name="connsiteY2" fmla="*/ 193797 h 358220"/>
              <a:gd name="connsiteX3" fmla="*/ 171450 w 173293"/>
              <a:gd name="connsiteY3" fmla="*/ 355722 h 358220"/>
              <a:gd name="connsiteX4" fmla="*/ 117475 w 173293"/>
              <a:gd name="connsiteY4" fmla="*/ 282697 h 358220"/>
              <a:gd name="connsiteX5" fmla="*/ 57150 w 173293"/>
              <a:gd name="connsiteY5" fmla="*/ 155697 h 358220"/>
              <a:gd name="connsiteX6" fmla="*/ 44450 w 173293"/>
              <a:gd name="connsiteY6" fmla="*/ 181097 h 358220"/>
              <a:gd name="connsiteX7" fmla="*/ 0 w 173293"/>
              <a:gd name="connsiteY7" fmla="*/ 122 h 358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293" h="358220">
                <a:moveTo>
                  <a:pt x="0" y="122"/>
                </a:moveTo>
                <a:cubicBezTo>
                  <a:pt x="0" y="5414"/>
                  <a:pt x="36513" y="180568"/>
                  <a:pt x="44450" y="212847"/>
                </a:cubicBezTo>
                <a:cubicBezTo>
                  <a:pt x="52387" y="245126"/>
                  <a:pt x="26458" y="169985"/>
                  <a:pt x="47625" y="193797"/>
                </a:cubicBezTo>
                <a:cubicBezTo>
                  <a:pt x="68792" y="217610"/>
                  <a:pt x="159808" y="340906"/>
                  <a:pt x="171450" y="355722"/>
                </a:cubicBezTo>
                <a:cubicBezTo>
                  <a:pt x="183092" y="370538"/>
                  <a:pt x="136525" y="316035"/>
                  <a:pt x="117475" y="282697"/>
                </a:cubicBezTo>
                <a:cubicBezTo>
                  <a:pt x="98425" y="249360"/>
                  <a:pt x="69321" y="172630"/>
                  <a:pt x="57150" y="155697"/>
                </a:cubicBezTo>
                <a:cubicBezTo>
                  <a:pt x="44979" y="138764"/>
                  <a:pt x="52917" y="199618"/>
                  <a:pt x="44450" y="181097"/>
                </a:cubicBezTo>
                <a:cubicBezTo>
                  <a:pt x="35983" y="162576"/>
                  <a:pt x="0" y="-5170"/>
                  <a:pt x="0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4" name="フリーフォーム 403">
            <a:extLst>
              <a:ext uri="{FF2B5EF4-FFF2-40B4-BE49-F238E27FC236}">
                <a16:creationId xmlns:a16="http://schemas.microsoft.com/office/drawing/2014/main" id="{BD67F734-C579-4A7D-5ED4-6BAD77D758BD}"/>
              </a:ext>
            </a:extLst>
          </p:cNvPr>
          <p:cNvSpPr/>
          <p:nvPr/>
        </p:nvSpPr>
        <p:spPr>
          <a:xfrm>
            <a:off x="5527094" y="7727379"/>
            <a:ext cx="208602" cy="169260"/>
          </a:xfrm>
          <a:custGeom>
            <a:avLst/>
            <a:gdLst>
              <a:gd name="connsiteX0" fmla="*/ 140281 w 208602"/>
              <a:gd name="connsiteY0" fmla="*/ 571 h 169260"/>
              <a:gd name="connsiteX1" fmla="*/ 206956 w 208602"/>
              <a:gd name="connsiteY1" fmla="*/ 162496 h 169260"/>
              <a:gd name="connsiteX2" fmla="*/ 181556 w 208602"/>
              <a:gd name="connsiteY2" fmla="*/ 133921 h 169260"/>
              <a:gd name="connsiteX3" fmla="*/ 108531 w 208602"/>
              <a:gd name="connsiteY3" fmla="*/ 89471 h 169260"/>
              <a:gd name="connsiteX4" fmla="*/ 581 w 208602"/>
              <a:gd name="connsiteY4" fmla="*/ 57721 h 169260"/>
              <a:gd name="connsiteX5" fmla="*/ 159331 w 208602"/>
              <a:gd name="connsiteY5" fmla="*/ 105346 h 169260"/>
              <a:gd name="connsiteX6" fmla="*/ 140281 w 208602"/>
              <a:gd name="connsiteY6" fmla="*/ 571 h 16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602" h="169260">
                <a:moveTo>
                  <a:pt x="140281" y="571"/>
                </a:moveTo>
                <a:cubicBezTo>
                  <a:pt x="148218" y="10096"/>
                  <a:pt x="200077" y="140271"/>
                  <a:pt x="206956" y="162496"/>
                </a:cubicBezTo>
                <a:cubicBezTo>
                  <a:pt x="213835" y="184721"/>
                  <a:pt x="197960" y="146092"/>
                  <a:pt x="181556" y="133921"/>
                </a:cubicBezTo>
                <a:cubicBezTo>
                  <a:pt x="165152" y="121750"/>
                  <a:pt x="138693" y="102171"/>
                  <a:pt x="108531" y="89471"/>
                </a:cubicBezTo>
                <a:cubicBezTo>
                  <a:pt x="78368" y="76771"/>
                  <a:pt x="-7886" y="55075"/>
                  <a:pt x="581" y="57721"/>
                </a:cubicBezTo>
                <a:cubicBezTo>
                  <a:pt x="9048" y="60367"/>
                  <a:pt x="134989" y="106934"/>
                  <a:pt x="159331" y="105346"/>
                </a:cubicBezTo>
                <a:cubicBezTo>
                  <a:pt x="183673" y="103759"/>
                  <a:pt x="132344" y="-8954"/>
                  <a:pt x="140281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5" name="フリーフォーム 404">
            <a:extLst>
              <a:ext uri="{FF2B5EF4-FFF2-40B4-BE49-F238E27FC236}">
                <a16:creationId xmlns:a16="http://schemas.microsoft.com/office/drawing/2014/main" id="{9B59ABE8-234D-5B40-875E-586B50B02DF3}"/>
              </a:ext>
            </a:extLst>
          </p:cNvPr>
          <p:cNvSpPr/>
          <p:nvPr/>
        </p:nvSpPr>
        <p:spPr>
          <a:xfrm>
            <a:off x="5565537" y="7832644"/>
            <a:ext cx="337233" cy="669761"/>
          </a:xfrm>
          <a:custGeom>
            <a:avLst/>
            <a:gdLst>
              <a:gd name="connsiteX0" fmla="*/ 238 w 337233"/>
              <a:gd name="connsiteY0" fmla="*/ 81 h 669761"/>
              <a:gd name="connsiteX1" fmla="*/ 114538 w 337233"/>
              <a:gd name="connsiteY1" fmla="*/ 314406 h 669761"/>
              <a:gd name="connsiteX2" fmla="*/ 165338 w 337233"/>
              <a:gd name="connsiteY2" fmla="*/ 416006 h 669761"/>
              <a:gd name="connsiteX3" fmla="*/ 162163 w 337233"/>
              <a:gd name="connsiteY3" fmla="*/ 387431 h 669761"/>
              <a:gd name="connsiteX4" fmla="*/ 336788 w 337233"/>
              <a:gd name="connsiteY4" fmla="*/ 666831 h 669761"/>
              <a:gd name="connsiteX5" fmla="*/ 206613 w 337233"/>
              <a:gd name="connsiteY5" fmla="*/ 514431 h 669761"/>
              <a:gd name="connsiteX6" fmla="*/ 31988 w 337233"/>
              <a:gd name="connsiteY6" fmla="*/ 212806 h 669761"/>
              <a:gd name="connsiteX7" fmla="*/ 82788 w 337233"/>
              <a:gd name="connsiteY7" fmla="*/ 282656 h 669761"/>
              <a:gd name="connsiteX8" fmla="*/ 238 w 337233"/>
              <a:gd name="connsiteY8" fmla="*/ 81 h 66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7233" h="669761">
                <a:moveTo>
                  <a:pt x="238" y="81"/>
                </a:moveTo>
                <a:cubicBezTo>
                  <a:pt x="5530" y="5373"/>
                  <a:pt x="87021" y="245085"/>
                  <a:pt x="114538" y="314406"/>
                </a:cubicBezTo>
                <a:cubicBezTo>
                  <a:pt x="142055" y="383727"/>
                  <a:pt x="157401" y="403835"/>
                  <a:pt x="165338" y="416006"/>
                </a:cubicBezTo>
                <a:cubicBezTo>
                  <a:pt x="173275" y="428177"/>
                  <a:pt x="133588" y="345627"/>
                  <a:pt x="162163" y="387431"/>
                </a:cubicBezTo>
                <a:cubicBezTo>
                  <a:pt x="190738" y="429235"/>
                  <a:pt x="329380" y="645664"/>
                  <a:pt x="336788" y="666831"/>
                </a:cubicBezTo>
                <a:cubicBezTo>
                  <a:pt x="344196" y="687998"/>
                  <a:pt x="257413" y="590102"/>
                  <a:pt x="206613" y="514431"/>
                </a:cubicBezTo>
                <a:cubicBezTo>
                  <a:pt x="155813" y="438760"/>
                  <a:pt x="52626" y="251435"/>
                  <a:pt x="31988" y="212806"/>
                </a:cubicBezTo>
                <a:cubicBezTo>
                  <a:pt x="11350" y="174177"/>
                  <a:pt x="85963" y="315464"/>
                  <a:pt x="82788" y="282656"/>
                </a:cubicBezTo>
                <a:cubicBezTo>
                  <a:pt x="79613" y="249848"/>
                  <a:pt x="-5054" y="-5211"/>
                  <a:pt x="238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6" name="フリーフォーム 405">
            <a:extLst>
              <a:ext uri="{FF2B5EF4-FFF2-40B4-BE49-F238E27FC236}">
                <a16:creationId xmlns:a16="http://schemas.microsoft.com/office/drawing/2014/main" id="{F762B802-9F9B-3A35-FF95-352C4869ADC1}"/>
              </a:ext>
            </a:extLst>
          </p:cNvPr>
          <p:cNvSpPr/>
          <p:nvPr/>
        </p:nvSpPr>
        <p:spPr>
          <a:xfrm>
            <a:off x="5587678" y="7715250"/>
            <a:ext cx="143004" cy="197323"/>
          </a:xfrm>
          <a:custGeom>
            <a:avLst/>
            <a:gdLst>
              <a:gd name="connsiteX0" fmla="*/ 136847 w 143004"/>
              <a:gd name="connsiteY0" fmla="*/ 0 h 197323"/>
              <a:gd name="connsiteX1" fmla="*/ 140022 w 143004"/>
              <a:gd name="connsiteY1" fmla="*/ 184150 h 197323"/>
              <a:gd name="connsiteX2" fmla="*/ 92397 w 143004"/>
              <a:gd name="connsiteY2" fmla="*/ 177800 h 197323"/>
              <a:gd name="connsiteX3" fmla="*/ 322 w 143004"/>
              <a:gd name="connsiteY3" fmla="*/ 139700 h 197323"/>
              <a:gd name="connsiteX4" fmla="*/ 127322 w 143004"/>
              <a:gd name="connsiteY4" fmla="*/ 184150 h 197323"/>
              <a:gd name="connsiteX5" fmla="*/ 136847 w 143004"/>
              <a:gd name="connsiteY5" fmla="*/ 0 h 197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004" h="197323">
                <a:moveTo>
                  <a:pt x="136847" y="0"/>
                </a:moveTo>
                <a:cubicBezTo>
                  <a:pt x="138964" y="0"/>
                  <a:pt x="147430" y="154517"/>
                  <a:pt x="140022" y="184150"/>
                </a:cubicBezTo>
                <a:cubicBezTo>
                  <a:pt x="132614" y="213783"/>
                  <a:pt x="115680" y="185208"/>
                  <a:pt x="92397" y="177800"/>
                </a:cubicBezTo>
                <a:cubicBezTo>
                  <a:pt x="69114" y="170392"/>
                  <a:pt x="-5499" y="138642"/>
                  <a:pt x="322" y="139700"/>
                </a:cubicBezTo>
                <a:cubicBezTo>
                  <a:pt x="6143" y="140758"/>
                  <a:pt x="104568" y="201083"/>
                  <a:pt x="127322" y="184150"/>
                </a:cubicBezTo>
                <a:cubicBezTo>
                  <a:pt x="150076" y="167217"/>
                  <a:pt x="134730" y="0"/>
                  <a:pt x="1368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7" name="フリーフォーム 406">
            <a:extLst>
              <a:ext uri="{FF2B5EF4-FFF2-40B4-BE49-F238E27FC236}">
                <a16:creationId xmlns:a16="http://schemas.microsoft.com/office/drawing/2014/main" id="{836B2BB6-6C94-ED90-9E18-FDA2010900D2}"/>
              </a:ext>
            </a:extLst>
          </p:cNvPr>
          <p:cNvSpPr/>
          <p:nvPr/>
        </p:nvSpPr>
        <p:spPr>
          <a:xfrm>
            <a:off x="5729702" y="7981845"/>
            <a:ext cx="121845" cy="340168"/>
          </a:xfrm>
          <a:custGeom>
            <a:avLst/>
            <a:gdLst>
              <a:gd name="connsiteX0" fmla="*/ 36098 w 121845"/>
              <a:gd name="connsiteY0" fmla="*/ 105 h 340168"/>
              <a:gd name="connsiteX1" fmla="*/ 61498 w 121845"/>
              <a:gd name="connsiteY1" fmla="*/ 231880 h 340168"/>
              <a:gd name="connsiteX2" fmla="*/ 121823 w 121845"/>
              <a:gd name="connsiteY2" fmla="*/ 339830 h 340168"/>
              <a:gd name="connsiteX3" fmla="*/ 67848 w 121845"/>
              <a:gd name="connsiteY3" fmla="*/ 263630 h 340168"/>
              <a:gd name="connsiteX4" fmla="*/ 13873 w 121845"/>
              <a:gd name="connsiteY4" fmla="*/ 200130 h 340168"/>
              <a:gd name="connsiteX5" fmla="*/ 1173 w 121845"/>
              <a:gd name="connsiteY5" fmla="*/ 98530 h 340168"/>
              <a:gd name="connsiteX6" fmla="*/ 36098 w 121845"/>
              <a:gd name="connsiteY6" fmla="*/ 200130 h 340168"/>
              <a:gd name="connsiteX7" fmla="*/ 36098 w 121845"/>
              <a:gd name="connsiteY7" fmla="*/ 105 h 34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45" h="340168">
                <a:moveTo>
                  <a:pt x="36098" y="105"/>
                </a:moveTo>
                <a:cubicBezTo>
                  <a:pt x="40331" y="5397"/>
                  <a:pt x="47210" y="175259"/>
                  <a:pt x="61498" y="231880"/>
                </a:cubicBezTo>
                <a:cubicBezTo>
                  <a:pt x="75786" y="288501"/>
                  <a:pt x="120765" y="334539"/>
                  <a:pt x="121823" y="339830"/>
                </a:cubicBezTo>
                <a:cubicBezTo>
                  <a:pt x="122881" y="345121"/>
                  <a:pt x="85840" y="286913"/>
                  <a:pt x="67848" y="263630"/>
                </a:cubicBezTo>
                <a:cubicBezTo>
                  <a:pt x="49856" y="240347"/>
                  <a:pt x="24985" y="227647"/>
                  <a:pt x="13873" y="200130"/>
                </a:cubicBezTo>
                <a:cubicBezTo>
                  <a:pt x="2761" y="172613"/>
                  <a:pt x="-2531" y="98530"/>
                  <a:pt x="1173" y="98530"/>
                </a:cubicBezTo>
                <a:cubicBezTo>
                  <a:pt x="4877" y="98530"/>
                  <a:pt x="30277" y="209655"/>
                  <a:pt x="36098" y="200130"/>
                </a:cubicBezTo>
                <a:cubicBezTo>
                  <a:pt x="41919" y="190605"/>
                  <a:pt x="31865" y="-5187"/>
                  <a:pt x="3609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8" name="フリーフォーム 407">
            <a:extLst>
              <a:ext uri="{FF2B5EF4-FFF2-40B4-BE49-F238E27FC236}">
                <a16:creationId xmlns:a16="http://schemas.microsoft.com/office/drawing/2014/main" id="{8211F8E8-43E5-4137-2233-4E6A5E51A219}"/>
              </a:ext>
            </a:extLst>
          </p:cNvPr>
          <p:cNvSpPr/>
          <p:nvPr/>
        </p:nvSpPr>
        <p:spPr>
          <a:xfrm>
            <a:off x="5663719" y="7946615"/>
            <a:ext cx="61948" cy="219735"/>
          </a:xfrm>
          <a:custGeom>
            <a:avLst/>
            <a:gdLst>
              <a:gd name="connsiteX0" fmla="*/ 60806 w 61948"/>
              <a:gd name="connsiteY0" fmla="*/ 410 h 219735"/>
              <a:gd name="connsiteX1" fmla="*/ 51281 w 61948"/>
              <a:gd name="connsiteY1" fmla="*/ 136935 h 219735"/>
              <a:gd name="connsiteX2" fmla="*/ 60806 w 61948"/>
              <a:gd name="connsiteY2" fmla="*/ 219485 h 219735"/>
              <a:gd name="connsiteX3" fmla="*/ 38581 w 61948"/>
              <a:gd name="connsiteY3" fmla="*/ 111535 h 219735"/>
              <a:gd name="connsiteX4" fmla="*/ 481 w 61948"/>
              <a:gd name="connsiteY4" fmla="*/ 48035 h 219735"/>
              <a:gd name="connsiteX5" fmla="*/ 19531 w 61948"/>
              <a:gd name="connsiteY5" fmla="*/ 92485 h 219735"/>
              <a:gd name="connsiteX6" fmla="*/ 60806 w 61948"/>
              <a:gd name="connsiteY6" fmla="*/ 410 h 21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948" h="219735">
                <a:moveTo>
                  <a:pt x="60806" y="410"/>
                </a:moveTo>
                <a:cubicBezTo>
                  <a:pt x="66098" y="7818"/>
                  <a:pt x="51281" y="100423"/>
                  <a:pt x="51281" y="136935"/>
                </a:cubicBezTo>
                <a:cubicBezTo>
                  <a:pt x="51281" y="173447"/>
                  <a:pt x="62923" y="223718"/>
                  <a:pt x="60806" y="219485"/>
                </a:cubicBezTo>
                <a:cubicBezTo>
                  <a:pt x="58689" y="215252"/>
                  <a:pt x="48635" y="140110"/>
                  <a:pt x="38581" y="111535"/>
                </a:cubicBezTo>
                <a:cubicBezTo>
                  <a:pt x="28527" y="82960"/>
                  <a:pt x="3656" y="51210"/>
                  <a:pt x="481" y="48035"/>
                </a:cubicBezTo>
                <a:cubicBezTo>
                  <a:pt x="-2694" y="44860"/>
                  <a:pt x="10535" y="96718"/>
                  <a:pt x="19531" y="92485"/>
                </a:cubicBezTo>
                <a:cubicBezTo>
                  <a:pt x="28527" y="88252"/>
                  <a:pt x="55514" y="-6998"/>
                  <a:pt x="60806" y="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9" name="フリーフォーム 408">
            <a:extLst>
              <a:ext uri="{FF2B5EF4-FFF2-40B4-BE49-F238E27FC236}">
                <a16:creationId xmlns:a16="http://schemas.microsoft.com/office/drawing/2014/main" id="{FF3699BE-4A89-0392-0F20-2352B66C9C88}"/>
              </a:ext>
            </a:extLst>
          </p:cNvPr>
          <p:cNvSpPr/>
          <p:nvPr/>
        </p:nvSpPr>
        <p:spPr>
          <a:xfrm>
            <a:off x="5819680" y="7921037"/>
            <a:ext cx="50939" cy="413961"/>
          </a:xfrm>
          <a:custGeom>
            <a:avLst/>
            <a:gdLst>
              <a:gd name="connsiteX0" fmla="*/ 19145 w 50939"/>
              <a:gd name="connsiteY0" fmla="*/ 588 h 413961"/>
              <a:gd name="connsiteX1" fmla="*/ 50895 w 50939"/>
              <a:gd name="connsiteY1" fmla="*/ 397463 h 413961"/>
              <a:gd name="connsiteX2" fmla="*/ 25495 w 50939"/>
              <a:gd name="connsiteY2" fmla="*/ 311738 h 413961"/>
              <a:gd name="connsiteX3" fmla="*/ 95 w 50939"/>
              <a:gd name="connsiteY3" fmla="*/ 64088 h 413961"/>
              <a:gd name="connsiteX4" fmla="*/ 35020 w 50939"/>
              <a:gd name="connsiteY4" fmla="*/ 302213 h 413961"/>
              <a:gd name="connsiteX5" fmla="*/ 19145 w 50939"/>
              <a:gd name="connsiteY5" fmla="*/ 588 h 41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939" h="413961">
                <a:moveTo>
                  <a:pt x="19145" y="588"/>
                </a:moveTo>
                <a:cubicBezTo>
                  <a:pt x="21791" y="16463"/>
                  <a:pt x="49837" y="345605"/>
                  <a:pt x="50895" y="397463"/>
                </a:cubicBezTo>
                <a:cubicBezTo>
                  <a:pt x="51953" y="449321"/>
                  <a:pt x="33962" y="367301"/>
                  <a:pt x="25495" y="311738"/>
                </a:cubicBezTo>
                <a:cubicBezTo>
                  <a:pt x="17028" y="256176"/>
                  <a:pt x="-1492" y="65675"/>
                  <a:pt x="95" y="64088"/>
                </a:cubicBezTo>
                <a:cubicBezTo>
                  <a:pt x="1682" y="62501"/>
                  <a:pt x="29199" y="309092"/>
                  <a:pt x="35020" y="302213"/>
                </a:cubicBezTo>
                <a:cubicBezTo>
                  <a:pt x="40841" y="295334"/>
                  <a:pt x="16499" y="-15287"/>
                  <a:pt x="19145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0" name="フリーフォーム 409">
            <a:extLst>
              <a:ext uri="{FF2B5EF4-FFF2-40B4-BE49-F238E27FC236}">
                <a16:creationId xmlns:a16="http://schemas.microsoft.com/office/drawing/2014/main" id="{65C96AB1-2768-C6EF-9D17-17F0D55352C7}"/>
              </a:ext>
            </a:extLst>
          </p:cNvPr>
          <p:cNvSpPr/>
          <p:nvPr/>
        </p:nvSpPr>
        <p:spPr>
          <a:xfrm>
            <a:off x="5886372" y="8201021"/>
            <a:ext cx="184330" cy="111872"/>
          </a:xfrm>
          <a:custGeom>
            <a:avLst/>
            <a:gdLst>
              <a:gd name="connsiteX0" fmla="*/ 78 w 184330"/>
              <a:gd name="connsiteY0" fmla="*/ 107954 h 111872"/>
              <a:gd name="connsiteX1" fmla="*/ 130253 w 184330"/>
              <a:gd name="connsiteY1" fmla="*/ 66679 h 111872"/>
              <a:gd name="connsiteX2" fmla="*/ 184228 w 184330"/>
              <a:gd name="connsiteY2" fmla="*/ 4 h 111872"/>
              <a:gd name="connsiteX3" fmla="*/ 142953 w 184330"/>
              <a:gd name="connsiteY3" fmla="*/ 63504 h 111872"/>
              <a:gd name="connsiteX4" fmla="*/ 111203 w 184330"/>
              <a:gd name="connsiteY4" fmla="*/ 104779 h 111872"/>
              <a:gd name="connsiteX5" fmla="*/ 78 w 184330"/>
              <a:gd name="connsiteY5" fmla="*/ 107954 h 11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330" h="111872">
                <a:moveTo>
                  <a:pt x="78" y="107954"/>
                </a:moveTo>
                <a:cubicBezTo>
                  <a:pt x="3253" y="101604"/>
                  <a:pt x="99561" y="84671"/>
                  <a:pt x="130253" y="66679"/>
                </a:cubicBezTo>
                <a:cubicBezTo>
                  <a:pt x="160945" y="48687"/>
                  <a:pt x="182111" y="533"/>
                  <a:pt x="184228" y="4"/>
                </a:cubicBezTo>
                <a:cubicBezTo>
                  <a:pt x="186345" y="-525"/>
                  <a:pt x="155124" y="46042"/>
                  <a:pt x="142953" y="63504"/>
                </a:cubicBezTo>
                <a:cubicBezTo>
                  <a:pt x="130782" y="80966"/>
                  <a:pt x="131841" y="96841"/>
                  <a:pt x="111203" y="104779"/>
                </a:cubicBezTo>
                <a:cubicBezTo>
                  <a:pt x="90566" y="112717"/>
                  <a:pt x="-3097" y="114304"/>
                  <a:pt x="78" y="1079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1" name="フリーフォーム 410">
            <a:extLst>
              <a:ext uri="{FF2B5EF4-FFF2-40B4-BE49-F238E27FC236}">
                <a16:creationId xmlns:a16="http://schemas.microsoft.com/office/drawing/2014/main" id="{7FC60397-EBA4-23AB-1B32-B1556B4E2EDC}"/>
              </a:ext>
            </a:extLst>
          </p:cNvPr>
          <p:cNvSpPr/>
          <p:nvPr/>
        </p:nvSpPr>
        <p:spPr>
          <a:xfrm>
            <a:off x="6215578" y="8318480"/>
            <a:ext cx="378898" cy="460420"/>
          </a:xfrm>
          <a:custGeom>
            <a:avLst/>
            <a:gdLst>
              <a:gd name="connsiteX0" fmla="*/ 1072 w 378898"/>
              <a:gd name="connsiteY0" fmla="*/ 20 h 460420"/>
              <a:gd name="connsiteX1" fmla="*/ 172522 w 378898"/>
              <a:gd name="connsiteY1" fmla="*/ 190520 h 460420"/>
              <a:gd name="connsiteX2" fmla="*/ 55047 w 378898"/>
              <a:gd name="connsiteY2" fmla="*/ 107970 h 460420"/>
              <a:gd name="connsiteX3" fmla="*/ 182047 w 378898"/>
              <a:gd name="connsiteY3" fmla="*/ 196870 h 460420"/>
              <a:gd name="connsiteX4" fmla="*/ 299522 w 378898"/>
              <a:gd name="connsiteY4" fmla="*/ 330220 h 460420"/>
              <a:gd name="connsiteX5" fmla="*/ 229672 w 378898"/>
              <a:gd name="connsiteY5" fmla="*/ 266720 h 460420"/>
              <a:gd name="connsiteX6" fmla="*/ 378897 w 378898"/>
              <a:gd name="connsiteY6" fmla="*/ 460395 h 460420"/>
              <a:gd name="connsiteX7" fmla="*/ 226497 w 378898"/>
              <a:gd name="connsiteY7" fmla="*/ 279420 h 460420"/>
              <a:gd name="connsiteX8" fmla="*/ 13772 w 378898"/>
              <a:gd name="connsiteY8" fmla="*/ 136545 h 460420"/>
              <a:gd name="connsiteX9" fmla="*/ 96322 w 378898"/>
              <a:gd name="connsiteY9" fmla="*/ 177820 h 460420"/>
              <a:gd name="connsiteX10" fmla="*/ 1072 w 378898"/>
              <a:gd name="connsiteY10" fmla="*/ 20 h 460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898" h="460420">
                <a:moveTo>
                  <a:pt x="1072" y="20"/>
                </a:moveTo>
                <a:cubicBezTo>
                  <a:pt x="13772" y="2137"/>
                  <a:pt x="163526" y="172528"/>
                  <a:pt x="172522" y="190520"/>
                </a:cubicBezTo>
                <a:cubicBezTo>
                  <a:pt x="181518" y="208512"/>
                  <a:pt x="53459" y="106912"/>
                  <a:pt x="55047" y="107970"/>
                </a:cubicBezTo>
                <a:cubicBezTo>
                  <a:pt x="56635" y="109028"/>
                  <a:pt x="141301" y="159828"/>
                  <a:pt x="182047" y="196870"/>
                </a:cubicBezTo>
                <a:cubicBezTo>
                  <a:pt x="222793" y="233912"/>
                  <a:pt x="291585" y="318578"/>
                  <a:pt x="299522" y="330220"/>
                </a:cubicBezTo>
                <a:cubicBezTo>
                  <a:pt x="307460" y="341862"/>
                  <a:pt x="216443" y="245024"/>
                  <a:pt x="229672" y="266720"/>
                </a:cubicBezTo>
                <a:cubicBezTo>
                  <a:pt x="242901" y="288416"/>
                  <a:pt x="379426" y="458278"/>
                  <a:pt x="378897" y="460395"/>
                </a:cubicBezTo>
                <a:cubicBezTo>
                  <a:pt x="378368" y="462512"/>
                  <a:pt x="287351" y="333395"/>
                  <a:pt x="226497" y="279420"/>
                </a:cubicBezTo>
                <a:cubicBezTo>
                  <a:pt x="165643" y="225445"/>
                  <a:pt x="35468" y="153478"/>
                  <a:pt x="13772" y="136545"/>
                </a:cubicBezTo>
                <a:cubicBezTo>
                  <a:pt x="-7924" y="119612"/>
                  <a:pt x="100026" y="197928"/>
                  <a:pt x="96322" y="177820"/>
                </a:cubicBezTo>
                <a:cubicBezTo>
                  <a:pt x="92618" y="157712"/>
                  <a:pt x="-11628" y="-2097"/>
                  <a:pt x="107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2" name="フリーフォーム 411">
            <a:extLst>
              <a:ext uri="{FF2B5EF4-FFF2-40B4-BE49-F238E27FC236}">
                <a16:creationId xmlns:a16="http://schemas.microsoft.com/office/drawing/2014/main" id="{F10192BA-CB76-A341-1D07-60F529C80DC7}"/>
              </a:ext>
            </a:extLst>
          </p:cNvPr>
          <p:cNvSpPr/>
          <p:nvPr/>
        </p:nvSpPr>
        <p:spPr>
          <a:xfrm>
            <a:off x="6086388" y="8184814"/>
            <a:ext cx="262658" cy="541786"/>
          </a:xfrm>
          <a:custGeom>
            <a:avLst/>
            <a:gdLst>
              <a:gd name="connsiteX0" fmla="*/ 87 w 262658"/>
              <a:gd name="connsiteY0" fmla="*/ 336 h 541786"/>
              <a:gd name="connsiteX1" fmla="*/ 247737 w 262658"/>
              <a:gd name="connsiteY1" fmla="*/ 527386 h 541786"/>
              <a:gd name="connsiteX2" fmla="*/ 228687 w 262658"/>
              <a:gd name="connsiteY2" fmla="*/ 378161 h 541786"/>
              <a:gd name="connsiteX3" fmla="*/ 177887 w 262658"/>
              <a:gd name="connsiteY3" fmla="*/ 219411 h 541786"/>
              <a:gd name="connsiteX4" fmla="*/ 193762 w 262658"/>
              <a:gd name="connsiteY4" fmla="*/ 419436 h 541786"/>
              <a:gd name="connsiteX5" fmla="*/ 247737 w 262658"/>
              <a:gd name="connsiteY5" fmla="*/ 470236 h 541786"/>
              <a:gd name="connsiteX6" fmla="*/ 219162 w 262658"/>
              <a:gd name="connsiteY6" fmla="*/ 321011 h 541786"/>
              <a:gd name="connsiteX7" fmla="*/ 219162 w 262658"/>
              <a:gd name="connsiteY7" fmla="*/ 444836 h 541786"/>
              <a:gd name="connsiteX8" fmla="*/ 87 w 262658"/>
              <a:gd name="connsiteY8" fmla="*/ 336 h 54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658" h="541786">
                <a:moveTo>
                  <a:pt x="87" y="336"/>
                </a:moveTo>
                <a:cubicBezTo>
                  <a:pt x="4849" y="14094"/>
                  <a:pt x="209637" y="464415"/>
                  <a:pt x="247737" y="527386"/>
                </a:cubicBezTo>
                <a:cubicBezTo>
                  <a:pt x="285837" y="590357"/>
                  <a:pt x="240329" y="429490"/>
                  <a:pt x="228687" y="378161"/>
                </a:cubicBezTo>
                <a:cubicBezTo>
                  <a:pt x="217045" y="326832"/>
                  <a:pt x="183708" y="212532"/>
                  <a:pt x="177887" y="219411"/>
                </a:cubicBezTo>
                <a:cubicBezTo>
                  <a:pt x="172066" y="226290"/>
                  <a:pt x="182120" y="377632"/>
                  <a:pt x="193762" y="419436"/>
                </a:cubicBezTo>
                <a:cubicBezTo>
                  <a:pt x="205404" y="461240"/>
                  <a:pt x="243504" y="486640"/>
                  <a:pt x="247737" y="470236"/>
                </a:cubicBezTo>
                <a:cubicBezTo>
                  <a:pt x="251970" y="453832"/>
                  <a:pt x="223924" y="325244"/>
                  <a:pt x="219162" y="321011"/>
                </a:cubicBezTo>
                <a:cubicBezTo>
                  <a:pt x="214400" y="316778"/>
                  <a:pt x="252500" y="490874"/>
                  <a:pt x="219162" y="444836"/>
                </a:cubicBezTo>
                <a:cubicBezTo>
                  <a:pt x="185825" y="398799"/>
                  <a:pt x="-4675" y="-13422"/>
                  <a:pt x="87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3" name="フリーフォーム 412">
            <a:extLst>
              <a:ext uri="{FF2B5EF4-FFF2-40B4-BE49-F238E27FC236}">
                <a16:creationId xmlns:a16="http://schemas.microsoft.com/office/drawing/2014/main" id="{E6E723A4-CDC5-52F2-6A29-AA0C36670D6F}"/>
              </a:ext>
            </a:extLst>
          </p:cNvPr>
          <p:cNvSpPr/>
          <p:nvPr/>
        </p:nvSpPr>
        <p:spPr>
          <a:xfrm>
            <a:off x="5954761" y="8469743"/>
            <a:ext cx="376485" cy="714982"/>
          </a:xfrm>
          <a:custGeom>
            <a:avLst/>
            <a:gdLst>
              <a:gd name="connsiteX0" fmla="*/ 1539 w 376485"/>
              <a:gd name="connsiteY0" fmla="*/ 1157 h 714982"/>
              <a:gd name="connsiteX1" fmla="*/ 274589 w 376485"/>
              <a:gd name="connsiteY1" fmla="*/ 353582 h 714982"/>
              <a:gd name="connsiteX2" fmla="*/ 271414 w 376485"/>
              <a:gd name="connsiteY2" fmla="*/ 340882 h 714982"/>
              <a:gd name="connsiteX3" fmla="*/ 325389 w 376485"/>
              <a:gd name="connsiteY3" fmla="*/ 448832 h 714982"/>
              <a:gd name="connsiteX4" fmla="*/ 369839 w 376485"/>
              <a:gd name="connsiteY4" fmla="*/ 712357 h 714982"/>
              <a:gd name="connsiteX5" fmla="*/ 373014 w 376485"/>
              <a:gd name="connsiteY5" fmla="*/ 569482 h 714982"/>
              <a:gd name="connsiteX6" fmla="*/ 338089 w 376485"/>
              <a:gd name="connsiteY6" fmla="*/ 334532 h 714982"/>
              <a:gd name="connsiteX7" fmla="*/ 223789 w 376485"/>
              <a:gd name="connsiteY7" fmla="*/ 150382 h 714982"/>
              <a:gd name="connsiteX8" fmla="*/ 363489 w 376485"/>
              <a:gd name="connsiteY8" fmla="*/ 477407 h 714982"/>
              <a:gd name="connsiteX9" fmla="*/ 172989 w 376485"/>
              <a:gd name="connsiteY9" fmla="*/ 248807 h 714982"/>
              <a:gd name="connsiteX10" fmla="*/ 1539 w 376485"/>
              <a:gd name="connsiteY10" fmla="*/ 1157 h 71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6485" h="714982">
                <a:moveTo>
                  <a:pt x="1539" y="1157"/>
                </a:moveTo>
                <a:cubicBezTo>
                  <a:pt x="18472" y="18619"/>
                  <a:pt x="229610" y="296961"/>
                  <a:pt x="274589" y="353582"/>
                </a:cubicBezTo>
                <a:cubicBezTo>
                  <a:pt x="319568" y="410203"/>
                  <a:pt x="262947" y="325007"/>
                  <a:pt x="271414" y="340882"/>
                </a:cubicBezTo>
                <a:cubicBezTo>
                  <a:pt x="279881" y="356757"/>
                  <a:pt x="308985" y="386920"/>
                  <a:pt x="325389" y="448832"/>
                </a:cubicBezTo>
                <a:cubicBezTo>
                  <a:pt x="341793" y="510744"/>
                  <a:pt x="361902" y="692249"/>
                  <a:pt x="369839" y="712357"/>
                </a:cubicBezTo>
                <a:cubicBezTo>
                  <a:pt x="377776" y="732465"/>
                  <a:pt x="378306" y="632453"/>
                  <a:pt x="373014" y="569482"/>
                </a:cubicBezTo>
                <a:cubicBezTo>
                  <a:pt x="367722" y="506511"/>
                  <a:pt x="362960" y="404382"/>
                  <a:pt x="338089" y="334532"/>
                </a:cubicBezTo>
                <a:cubicBezTo>
                  <a:pt x="313218" y="264682"/>
                  <a:pt x="219556" y="126570"/>
                  <a:pt x="223789" y="150382"/>
                </a:cubicBezTo>
                <a:cubicBezTo>
                  <a:pt x="228022" y="174194"/>
                  <a:pt x="371956" y="461003"/>
                  <a:pt x="363489" y="477407"/>
                </a:cubicBezTo>
                <a:cubicBezTo>
                  <a:pt x="355022" y="493811"/>
                  <a:pt x="234372" y="329240"/>
                  <a:pt x="172989" y="248807"/>
                </a:cubicBezTo>
                <a:cubicBezTo>
                  <a:pt x="111606" y="168374"/>
                  <a:pt x="-15394" y="-16305"/>
                  <a:pt x="1539" y="1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4" name="フリーフォーム 413">
            <a:extLst>
              <a:ext uri="{FF2B5EF4-FFF2-40B4-BE49-F238E27FC236}">
                <a16:creationId xmlns:a16="http://schemas.microsoft.com/office/drawing/2014/main" id="{77D8CC15-6FA9-F3BA-A8E0-6DBE5E53FC3F}"/>
              </a:ext>
            </a:extLst>
          </p:cNvPr>
          <p:cNvSpPr/>
          <p:nvPr/>
        </p:nvSpPr>
        <p:spPr>
          <a:xfrm>
            <a:off x="5918603" y="8457634"/>
            <a:ext cx="448147" cy="635253"/>
          </a:xfrm>
          <a:custGeom>
            <a:avLst/>
            <a:gdLst>
              <a:gd name="connsiteX0" fmla="*/ 2772 w 448147"/>
              <a:gd name="connsiteY0" fmla="*/ 566 h 635253"/>
              <a:gd name="connsiteX1" fmla="*/ 225022 w 448147"/>
              <a:gd name="connsiteY1" fmla="*/ 314891 h 635253"/>
              <a:gd name="connsiteX2" fmla="*/ 234547 w 448147"/>
              <a:gd name="connsiteY2" fmla="*/ 305366 h 635253"/>
              <a:gd name="connsiteX3" fmla="*/ 444097 w 448147"/>
              <a:gd name="connsiteY3" fmla="*/ 632391 h 635253"/>
              <a:gd name="connsiteX4" fmla="*/ 345672 w 448147"/>
              <a:gd name="connsiteY4" fmla="*/ 441891 h 635253"/>
              <a:gd name="connsiteX5" fmla="*/ 24997 w 448147"/>
              <a:gd name="connsiteY5" fmla="*/ 57716 h 635253"/>
              <a:gd name="connsiteX6" fmla="*/ 94847 w 448147"/>
              <a:gd name="connsiteY6" fmla="*/ 232341 h 635253"/>
              <a:gd name="connsiteX7" fmla="*/ 2772 w 448147"/>
              <a:gd name="connsiteY7" fmla="*/ 566 h 63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147" h="635253">
                <a:moveTo>
                  <a:pt x="2772" y="566"/>
                </a:moveTo>
                <a:cubicBezTo>
                  <a:pt x="24468" y="14324"/>
                  <a:pt x="186393" y="264091"/>
                  <a:pt x="225022" y="314891"/>
                </a:cubicBezTo>
                <a:cubicBezTo>
                  <a:pt x="263651" y="365691"/>
                  <a:pt x="198035" y="252449"/>
                  <a:pt x="234547" y="305366"/>
                </a:cubicBezTo>
                <a:cubicBezTo>
                  <a:pt x="271060" y="358283"/>
                  <a:pt x="425576" y="609637"/>
                  <a:pt x="444097" y="632391"/>
                </a:cubicBezTo>
                <a:cubicBezTo>
                  <a:pt x="462618" y="655145"/>
                  <a:pt x="415522" y="537670"/>
                  <a:pt x="345672" y="441891"/>
                </a:cubicBezTo>
                <a:cubicBezTo>
                  <a:pt x="275822" y="346112"/>
                  <a:pt x="66801" y="92641"/>
                  <a:pt x="24997" y="57716"/>
                </a:cubicBezTo>
                <a:cubicBezTo>
                  <a:pt x="-16807" y="22791"/>
                  <a:pt x="95905" y="236574"/>
                  <a:pt x="94847" y="232341"/>
                </a:cubicBezTo>
                <a:cubicBezTo>
                  <a:pt x="93789" y="228108"/>
                  <a:pt x="-18924" y="-13192"/>
                  <a:pt x="2772" y="5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5" name="フリーフォーム 414">
            <a:extLst>
              <a:ext uri="{FF2B5EF4-FFF2-40B4-BE49-F238E27FC236}">
                <a16:creationId xmlns:a16="http://schemas.microsoft.com/office/drawing/2014/main" id="{761F755B-C0D9-9F3F-0D1E-AF2D89FA4AA3}"/>
              </a:ext>
            </a:extLst>
          </p:cNvPr>
          <p:cNvSpPr/>
          <p:nvPr/>
        </p:nvSpPr>
        <p:spPr>
          <a:xfrm>
            <a:off x="5889480" y="8238118"/>
            <a:ext cx="231272" cy="249923"/>
          </a:xfrm>
          <a:custGeom>
            <a:avLst/>
            <a:gdLst>
              <a:gd name="connsiteX0" fmla="*/ 145 w 231272"/>
              <a:gd name="connsiteY0" fmla="*/ 105782 h 249923"/>
              <a:gd name="connsiteX1" fmla="*/ 89045 w 231272"/>
              <a:gd name="connsiteY1" fmla="*/ 248657 h 249923"/>
              <a:gd name="connsiteX2" fmla="*/ 92220 w 231272"/>
              <a:gd name="connsiteY2" fmla="*/ 166107 h 249923"/>
              <a:gd name="connsiteX3" fmla="*/ 225570 w 231272"/>
              <a:gd name="connsiteY3" fmla="*/ 4182 h 249923"/>
              <a:gd name="connsiteX4" fmla="*/ 203345 w 231272"/>
              <a:gd name="connsiteY4" fmla="*/ 61332 h 249923"/>
              <a:gd name="connsiteX5" fmla="*/ 171595 w 231272"/>
              <a:gd name="connsiteY5" fmla="*/ 207382 h 249923"/>
              <a:gd name="connsiteX6" fmla="*/ 174770 w 231272"/>
              <a:gd name="connsiteY6" fmla="*/ 45457 h 249923"/>
              <a:gd name="connsiteX7" fmla="*/ 69995 w 231272"/>
              <a:gd name="connsiteY7" fmla="*/ 162932 h 249923"/>
              <a:gd name="connsiteX8" fmla="*/ 145 w 231272"/>
              <a:gd name="connsiteY8" fmla="*/ 105782 h 249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272" h="249923">
                <a:moveTo>
                  <a:pt x="145" y="105782"/>
                </a:moveTo>
                <a:cubicBezTo>
                  <a:pt x="3320" y="120069"/>
                  <a:pt x="73699" y="238603"/>
                  <a:pt x="89045" y="248657"/>
                </a:cubicBezTo>
                <a:cubicBezTo>
                  <a:pt x="104391" y="258711"/>
                  <a:pt x="69466" y="206853"/>
                  <a:pt x="92220" y="166107"/>
                </a:cubicBezTo>
                <a:cubicBezTo>
                  <a:pt x="114974" y="125361"/>
                  <a:pt x="207049" y="21644"/>
                  <a:pt x="225570" y="4182"/>
                </a:cubicBezTo>
                <a:cubicBezTo>
                  <a:pt x="244091" y="-13281"/>
                  <a:pt x="212341" y="27465"/>
                  <a:pt x="203345" y="61332"/>
                </a:cubicBezTo>
                <a:cubicBezTo>
                  <a:pt x="194349" y="95199"/>
                  <a:pt x="176357" y="210028"/>
                  <a:pt x="171595" y="207382"/>
                </a:cubicBezTo>
                <a:cubicBezTo>
                  <a:pt x="166833" y="204736"/>
                  <a:pt x="191703" y="52865"/>
                  <a:pt x="174770" y="45457"/>
                </a:cubicBezTo>
                <a:cubicBezTo>
                  <a:pt x="157837" y="38049"/>
                  <a:pt x="93278" y="154465"/>
                  <a:pt x="69995" y="162932"/>
                </a:cubicBezTo>
                <a:cubicBezTo>
                  <a:pt x="46712" y="171399"/>
                  <a:pt x="-3030" y="91495"/>
                  <a:pt x="145" y="105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6" name="フリーフォーム 415">
            <a:extLst>
              <a:ext uri="{FF2B5EF4-FFF2-40B4-BE49-F238E27FC236}">
                <a16:creationId xmlns:a16="http://schemas.microsoft.com/office/drawing/2014/main" id="{EB72852D-F107-A51A-68BB-2A18DA2BAF24}"/>
              </a:ext>
            </a:extLst>
          </p:cNvPr>
          <p:cNvSpPr/>
          <p:nvPr/>
        </p:nvSpPr>
        <p:spPr>
          <a:xfrm>
            <a:off x="5217668" y="8108498"/>
            <a:ext cx="126333" cy="338467"/>
          </a:xfrm>
          <a:custGeom>
            <a:avLst/>
            <a:gdLst>
              <a:gd name="connsiteX0" fmla="*/ 2032 w 126333"/>
              <a:gd name="connsiteY0" fmla="*/ 452 h 338467"/>
              <a:gd name="connsiteX1" fmla="*/ 62357 w 126333"/>
              <a:gd name="connsiteY1" fmla="*/ 213177 h 338467"/>
              <a:gd name="connsiteX2" fmla="*/ 125857 w 126333"/>
              <a:gd name="connsiteY2" fmla="*/ 337002 h 338467"/>
              <a:gd name="connsiteX3" fmla="*/ 87757 w 126333"/>
              <a:gd name="connsiteY3" fmla="*/ 273502 h 338467"/>
              <a:gd name="connsiteX4" fmla="*/ 21082 w 126333"/>
              <a:gd name="connsiteY4" fmla="*/ 159202 h 338467"/>
              <a:gd name="connsiteX5" fmla="*/ 2032 w 126333"/>
              <a:gd name="connsiteY5" fmla="*/ 452 h 33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333" h="338467">
                <a:moveTo>
                  <a:pt x="2032" y="452"/>
                </a:moveTo>
                <a:cubicBezTo>
                  <a:pt x="8911" y="9448"/>
                  <a:pt x="41720" y="157085"/>
                  <a:pt x="62357" y="213177"/>
                </a:cubicBezTo>
                <a:cubicBezTo>
                  <a:pt x="82994" y="269269"/>
                  <a:pt x="121624" y="326948"/>
                  <a:pt x="125857" y="337002"/>
                </a:cubicBezTo>
                <a:cubicBezTo>
                  <a:pt x="130090" y="347056"/>
                  <a:pt x="105219" y="303135"/>
                  <a:pt x="87757" y="273502"/>
                </a:cubicBezTo>
                <a:cubicBezTo>
                  <a:pt x="70295" y="243869"/>
                  <a:pt x="35369" y="199419"/>
                  <a:pt x="21082" y="159202"/>
                </a:cubicBezTo>
                <a:cubicBezTo>
                  <a:pt x="6795" y="118985"/>
                  <a:pt x="-4847" y="-8544"/>
                  <a:pt x="2032" y="4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7" name="フリーフォーム 416">
            <a:extLst>
              <a:ext uri="{FF2B5EF4-FFF2-40B4-BE49-F238E27FC236}">
                <a16:creationId xmlns:a16="http://schemas.microsoft.com/office/drawing/2014/main" id="{EB515D8D-9997-91BF-99ED-A3617ADF292C}"/>
              </a:ext>
            </a:extLst>
          </p:cNvPr>
          <p:cNvSpPr/>
          <p:nvPr/>
        </p:nvSpPr>
        <p:spPr>
          <a:xfrm>
            <a:off x="5216525" y="8002511"/>
            <a:ext cx="339918" cy="195372"/>
          </a:xfrm>
          <a:custGeom>
            <a:avLst/>
            <a:gdLst>
              <a:gd name="connsiteX0" fmla="*/ 0 w 339918"/>
              <a:gd name="connsiteY0" fmla="*/ 96914 h 195372"/>
              <a:gd name="connsiteX1" fmla="*/ 133350 w 339918"/>
              <a:gd name="connsiteY1" fmla="*/ 68339 h 195372"/>
              <a:gd name="connsiteX2" fmla="*/ 120650 w 339918"/>
              <a:gd name="connsiteY2" fmla="*/ 49289 h 195372"/>
              <a:gd name="connsiteX3" fmla="*/ 234950 w 339918"/>
              <a:gd name="connsiteY3" fmla="*/ 100089 h 195372"/>
              <a:gd name="connsiteX4" fmla="*/ 339725 w 339918"/>
              <a:gd name="connsiteY4" fmla="*/ 195339 h 195372"/>
              <a:gd name="connsiteX5" fmla="*/ 257175 w 339918"/>
              <a:gd name="connsiteY5" fmla="*/ 109614 h 195372"/>
              <a:gd name="connsiteX6" fmla="*/ 123825 w 339918"/>
              <a:gd name="connsiteY6" fmla="*/ 1664 h 195372"/>
              <a:gd name="connsiteX7" fmla="*/ 133350 w 339918"/>
              <a:gd name="connsiteY7" fmla="*/ 46114 h 195372"/>
              <a:gd name="connsiteX8" fmla="*/ 0 w 339918"/>
              <a:gd name="connsiteY8" fmla="*/ 96914 h 19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918" h="195372">
                <a:moveTo>
                  <a:pt x="0" y="96914"/>
                </a:moveTo>
                <a:cubicBezTo>
                  <a:pt x="0" y="100618"/>
                  <a:pt x="133350" y="68339"/>
                  <a:pt x="133350" y="68339"/>
                </a:cubicBezTo>
                <a:cubicBezTo>
                  <a:pt x="153458" y="60402"/>
                  <a:pt x="103717" y="43997"/>
                  <a:pt x="120650" y="49289"/>
                </a:cubicBezTo>
                <a:cubicBezTo>
                  <a:pt x="137583" y="54581"/>
                  <a:pt x="198438" y="75747"/>
                  <a:pt x="234950" y="100089"/>
                </a:cubicBezTo>
                <a:cubicBezTo>
                  <a:pt x="271463" y="124431"/>
                  <a:pt x="336021" y="193752"/>
                  <a:pt x="339725" y="195339"/>
                </a:cubicBezTo>
                <a:cubicBezTo>
                  <a:pt x="343429" y="196926"/>
                  <a:pt x="293158" y="141893"/>
                  <a:pt x="257175" y="109614"/>
                </a:cubicBezTo>
                <a:cubicBezTo>
                  <a:pt x="221192" y="77335"/>
                  <a:pt x="144463" y="12247"/>
                  <a:pt x="123825" y="1664"/>
                </a:cubicBezTo>
                <a:cubicBezTo>
                  <a:pt x="103188" y="-8919"/>
                  <a:pt x="150812" y="33943"/>
                  <a:pt x="133350" y="46114"/>
                </a:cubicBezTo>
                <a:cubicBezTo>
                  <a:pt x="115888" y="58285"/>
                  <a:pt x="0" y="93210"/>
                  <a:pt x="0" y="96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8" name="フリーフォーム 417">
            <a:extLst>
              <a:ext uri="{FF2B5EF4-FFF2-40B4-BE49-F238E27FC236}">
                <a16:creationId xmlns:a16="http://schemas.microsoft.com/office/drawing/2014/main" id="{AC937B42-6330-C20E-DDE6-94DD20117D2B}"/>
              </a:ext>
            </a:extLst>
          </p:cNvPr>
          <p:cNvSpPr/>
          <p:nvPr/>
        </p:nvSpPr>
        <p:spPr>
          <a:xfrm>
            <a:off x="5381570" y="8070836"/>
            <a:ext cx="98132" cy="225448"/>
          </a:xfrm>
          <a:custGeom>
            <a:avLst/>
            <a:gdLst>
              <a:gd name="connsiteX0" fmla="*/ 55 w 98132"/>
              <a:gd name="connsiteY0" fmla="*/ 14 h 225448"/>
              <a:gd name="connsiteX1" fmla="*/ 73080 w 98132"/>
              <a:gd name="connsiteY1" fmla="*/ 98439 h 225448"/>
              <a:gd name="connsiteX2" fmla="*/ 95305 w 98132"/>
              <a:gd name="connsiteY2" fmla="*/ 225439 h 225448"/>
              <a:gd name="connsiteX3" fmla="*/ 85780 w 98132"/>
              <a:gd name="connsiteY3" fmla="*/ 92089 h 225448"/>
              <a:gd name="connsiteX4" fmla="*/ 55 w 98132"/>
              <a:gd name="connsiteY4" fmla="*/ 14 h 22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132" h="225448">
                <a:moveTo>
                  <a:pt x="55" y="14"/>
                </a:moveTo>
                <a:cubicBezTo>
                  <a:pt x="-2062" y="1072"/>
                  <a:pt x="57205" y="60868"/>
                  <a:pt x="73080" y="98439"/>
                </a:cubicBezTo>
                <a:cubicBezTo>
                  <a:pt x="88955" y="136010"/>
                  <a:pt x="93188" y="226497"/>
                  <a:pt x="95305" y="225439"/>
                </a:cubicBezTo>
                <a:cubicBezTo>
                  <a:pt x="97422" y="224381"/>
                  <a:pt x="103772" y="129131"/>
                  <a:pt x="85780" y="92089"/>
                </a:cubicBezTo>
                <a:cubicBezTo>
                  <a:pt x="67788" y="55047"/>
                  <a:pt x="2172" y="-1044"/>
                  <a:pt x="5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" name="フリーフォーム 418">
            <a:extLst>
              <a:ext uri="{FF2B5EF4-FFF2-40B4-BE49-F238E27FC236}">
                <a16:creationId xmlns:a16="http://schemas.microsoft.com/office/drawing/2014/main" id="{281A8F18-D7DF-6DCD-91C9-580EC7B5332F}"/>
              </a:ext>
            </a:extLst>
          </p:cNvPr>
          <p:cNvSpPr/>
          <p:nvPr/>
        </p:nvSpPr>
        <p:spPr>
          <a:xfrm>
            <a:off x="5200515" y="8078062"/>
            <a:ext cx="236155" cy="119809"/>
          </a:xfrm>
          <a:custGeom>
            <a:avLst/>
            <a:gdLst>
              <a:gd name="connsiteX0" fmla="*/ 135 w 236155"/>
              <a:gd name="connsiteY0" fmla="*/ 34063 h 119809"/>
              <a:gd name="connsiteX1" fmla="*/ 146185 w 236155"/>
              <a:gd name="connsiteY1" fmla="*/ 5488 h 119809"/>
              <a:gd name="connsiteX2" fmla="*/ 235085 w 236155"/>
              <a:gd name="connsiteY2" fmla="*/ 119788 h 119809"/>
              <a:gd name="connsiteX3" fmla="*/ 190635 w 236155"/>
              <a:gd name="connsiteY3" fmla="*/ 15013 h 119809"/>
              <a:gd name="connsiteX4" fmla="*/ 120785 w 236155"/>
              <a:gd name="connsiteY4" fmla="*/ 2313 h 119809"/>
              <a:gd name="connsiteX5" fmla="*/ 135 w 236155"/>
              <a:gd name="connsiteY5" fmla="*/ 34063 h 11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155" h="119809">
                <a:moveTo>
                  <a:pt x="135" y="34063"/>
                </a:moveTo>
                <a:cubicBezTo>
                  <a:pt x="4368" y="34592"/>
                  <a:pt x="107027" y="-8799"/>
                  <a:pt x="146185" y="5488"/>
                </a:cubicBezTo>
                <a:cubicBezTo>
                  <a:pt x="185343" y="19775"/>
                  <a:pt x="227677" y="118201"/>
                  <a:pt x="235085" y="119788"/>
                </a:cubicBezTo>
                <a:cubicBezTo>
                  <a:pt x="242493" y="121375"/>
                  <a:pt x="209685" y="34592"/>
                  <a:pt x="190635" y="15013"/>
                </a:cubicBezTo>
                <a:cubicBezTo>
                  <a:pt x="171585" y="-4566"/>
                  <a:pt x="149889" y="-333"/>
                  <a:pt x="120785" y="2313"/>
                </a:cubicBezTo>
                <a:cubicBezTo>
                  <a:pt x="91681" y="4959"/>
                  <a:pt x="-4098" y="33534"/>
                  <a:pt x="135" y="340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0" name="フリーフォーム 419">
            <a:extLst>
              <a:ext uri="{FF2B5EF4-FFF2-40B4-BE49-F238E27FC236}">
                <a16:creationId xmlns:a16="http://schemas.microsoft.com/office/drawing/2014/main" id="{E047B20C-3BC4-7DBF-941E-5857018B5C08}"/>
              </a:ext>
            </a:extLst>
          </p:cNvPr>
          <p:cNvSpPr/>
          <p:nvPr/>
        </p:nvSpPr>
        <p:spPr>
          <a:xfrm>
            <a:off x="5222870" y="8089861"/>
            <a:ext cx="125077" cy="299171"/>
          </a:xfrm>
          <a:custGeom>
            <a:avLst/>
            <a:gdLst>
              <a:gd name="connsiteX0" fmla="*/ 5 w 125077"/>
              <a:gd name="connsiteY0" fmla="*/ 39 h 299171"/>
              <a:gd name="connsiteX1" fmla="*/ 44455 w 125077"/>
              <a:gd name="connsiteY1" fmla="*/ 174664 h 299171"/>
              <a:gd name="connsiteX2" fmla="*/ 117480 w 125077"/>
              <a:gd name="connsiteY2" fmla="*/ 269914 h 299171"/>
              <a:gd name="connsiteX3" fmla="*/ 120655 w 125077"/>
              <a:gd name="connsiteY3" fmla="*/ 298489 h 299171"/>
              <a:gd name="connsiteX4" fmla="*/ 98430 w 125077"/>
              <a:gd name="connsiteY4" fmla="*/ 247689 h 299171"/>
              <a:gd name="connsiteX5" fmla="*/ 38105 w 125077"/>
              <a:gd name="connsiteY5" fmla="*/ 120689 h 299171"/>
              <a:gd name="connsiteX6" fmla="*/ 41280 w 125077"/>
              <a:gd name="connsiteY6" fmla="*/ 190539 h 299171"/>
              <a:gd name="connsiteX7" fmla="*/ 5 w 125077"/>
              <a:gd name="connsiteY7" fmla="*/ 39 h 29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077" h="299171">
                <a:moveTo>
                  <a:pt x="5" y="39"/>
                </a:moveTo>
                <a:cubicBezTo>
                  <a:pt x="534" y="-2607"/>
                  <a:pt x="24876" y="129685"/>
                  <a:pt x="44455" y="174664"/>
                </a:cubicBezTo>
                <a:cubicBezTo>
                  <a:pt x="64034" y="219643"/>
                  <a:pt x="104780" y="249277"/>
                  <a:pt x="117480" y="269914"/>
                </a:cubicBezTo>
                <a:cubicBezTo>
                  <a:pt x="130180" y="290551"/>
                  <a:pt x="123830" y="302193"/>
                  <a:pt x="120655" y="298489"/>
                </a:cubicBezTo>
                <a:cubicBezTo>
                  <a:pt x="117480" y="294785"/>
                  <a:pt x="112188" y="277322"/>
                  <a:pt x="98430" y="247689"/>
                </a:cubicBezTo>
                <a:cubicBezTo>
                  <a:pt x="84672" y="218056"/>
                  <a:pt x="47630" y="130214"/>
                  <a:pt x="38105" y="120689"/>
                </a:cubicBezTo>
                <a:cubicBezTo>
                  <a:pt x="28580" y="111164"/>
                  <a:pt x="42868" y="205885"/>
                  <a:pt x="41280" y="190539"/>
                </a:cubicBezTo>
                <a:cubicBezTo>
                  <a:pt x="39693" y="175193"/>
                  <a:pt x="-524" y="2685"/>
                  <a:pt x="5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1" name="フリーフォーム 420">
            <a:extLst>
              <a:ext uri="{FF2B5EF4-FFF2-40B4-BE49-F238E27FC236}">
                <a16:creationId xmlns:a16="http://schemas.microsoft.com/office/drawing/2014/main" id="{D3708C80-26E6-AE20-6DF6-C5C7D84883BF}"/>
              </a:ext>
            </a:extLst>
          </p:cNvPr>
          <p:cNvSpPr/>
          <p:nvPr/>
        </p:nvSpPr>
        <p:spPr>
          <a:xfrm>
            <a:off x="5330732" y="8278716"/>
            <a:ext cx="169498" cy="90657"/>
          </a:xfrm>
          <a:custGeom>
            <a:avLst/>
            <a:gdLst>
              <a:gd name="connsiteX0" fmla="*/ 93 w 169498"/>
              <a:gd name="connsiteY0" fmla="*/ 90584 h 90657"/>
              <a:gd name="connsiteX1" fmla="*/ 76293 w 169498"/>
              <a:gd name="connsiteY1" fmla="*/ 30259 h 90657"/>
              <a:gd name="connsiteX2" fmla="*/ 149318 w 169498"/>
              <a:gd name="connsiteY2" fmla="*/ 1684 h 90657"/>
              <a:gd name="connsiteX3" fmla="*/ 168368 w 169498"/>
              <a:gd name="connsiteY3" fmla="*/ 4859 h 90657"/>
              <a:gd name="connsiteX4" fmla="*/ 123918 w 169498"/>
              <a:gd name="connsiteY4" fmla="*/ 17559 h 90657"/>
              <a:gd name="connsiteX5" fmla="*/ 92168 w 169498"/>
              <a:gd name="connsiteY5" fmla="*/ 55659 h 90657"/>
              <a:gd name="connsiteX6" fmla="*/ 92168 w 169498"/>
              <a:gd name="connsiteY6" fmla="*/ 42959 h 90657"/>
              <a:gd name="connsiteX7" fmla="*/ 93 w 169498"/>
              <a:gd name="connsiteY7" fmla="*/ 90584 h 9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498" h="90657">
                <a:moveTo>
                  <a:pt x="93" y="90584"/>
                </a:moveTo>
                <a:cubicBezTo>
                  <a:pt x="-2553" y="88467"/>
                  <a:pt x="51422" y="45076"/>
                  <a:pt x="76293" y="30259"/>
                </a:cubicBezTo>
                <a:cubicBezTo>
                  <a:pt x="101164" y="15442"/>
                  <a:pt x="149318" y="1684"/>
                  <a:pt x="149318" y="1684"/>
                </a:cubicBezTo>
                <a:cubicBezTo>
                  <a:pt x="164664" y="-2549"/>
                  <a:pt x="172601" y="2213"/>
                  <a:pt x="168368" y="4859"/>
                </a:cubicBezTo>
                <a:cubicBezTo>
                  <a:pt x="164135" y="7505"/>
                  <a:pt x="136618" y="9092"/>
                  <a:pt x="123918" y="17559"/>
                </a:cubicBezTo>
                <a:cubicBezTo>
                  <a:pt x="111218" y="26026"/>
                  <a:pt x="97460" y="51426"/>
                  <a:pt x="92168" y="55659"/>
                </a:cubicBezTo>
                <a:cubicBezTo>
                  <a:pt x="86876" y="59892"/>
                  <a:pt x="102222" y="37667"/>
                  <a:pt x="92168" y="42959"/>
                </a:cubicBezTo>
                <a:cubicBezTo>
                  <a:pt x="82114" y="48251"/>
                  <a:pt x="2739" y="92701"/>
                  <a:pt x="93" y="90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2" name="フリーフォーム 421">
            <a:extLst>
              <a:ext uri="{FF2B5EF4-FFF2-40B4-BE49-F238E27FC236}">
                <a16:creationId xmlns:a16="http://schemas.microsoft.com/office/drawing/2014/main" id="{B4F5B598-601E-FE80-A150-E361ABFA6388}"/>
              </a:ext>
            </a:extLst>
          </p:cNvPr>
          <p:cNvSpPr/>
          <p:nvPr/>
        </p:nvSpPr>
        <p:spPr>
          <a:xfrm>
            <a:off x="5513033" y="8168798"/>
            <a:ext cx="73163" cy="205109"/>
          </a:xfrm>
          <a:custGeom>
            <a:avLst/>
            <a:gdLst>
              <a:gd name="connsiteX0" fmla="*/ 5117 w 73163"/>
              <a:gd name="connsiteY0" fmla="*/ 477 h 205109"/>
              <a:gd name="connsiteX1" fmla="*/ 71792 w 73163"/>
              <a:gd name="connsiteY1" fmla="*/ 197327 h 205109"/>
              <a:gd name="connsiteX2" fmla="*/ 46392 w 73163"/>
              <a:gd name="connsiteY2" fmla="*/ 159227 h 205109"/>
              <a:gd name="connsiteX3" fmla="*/ 1942 w 73163"/>
              <a:gd name="connsiteY3" fmla="*/ 98902 h 205109"/>
              <a:gd name="connsiteX4" fmla="*/ 8292 w 73163"/>
              <a:gd name="connsiteY4" fmla="*/ 140177 h 205109"/>
              <a:gd name="connsiteX5" fmla="*/ 5117 w 73163"/>
              <a:gd name="connsiteY5" fmla="*/ 477 h 20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63" h="205109">
                <a:moveTo>
                  <a:pt x="5117" y="477"/>
                </a:moveTo>
                <a:cubicBezTo>
                  <a:pt x="15700" y="10002"/>
                  <a:pt x="64913" y="170869"/>
                  <a:pt x="71792" y="197327"/>
                </a:cubicBezTo>
                <a:cubicBezTo>
                  <a:pt x="78671" y="223785"/>
                  <a:pt x="58034" y="175631"/>
                  <a:pt x="46392" y="159227"/>
                </a:cubicBezTo>
                <a:cubicBezTo>
                  <a:pt x="34750" y="142823"/>
                  <a:pt x="8292" y="102077"/>
                  <a:pt x="1942" y="98902"/>
                </a:cubicBezTo>
                <a:cubicBezTo>
                  <a:pt x="-4408" y="95727"/>
                  <a:pt x="6705" y="153406"/>
                  <a:pt x="8292" y="140177"/>
                </a:cubicBezTo>
                <a:cubicBezTo>
                  <a:pt x="9879" y="126948"/>
                  <a:pt x="-5466" y="-9048"/>
                  <a:pt x="5117" y="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3" name="フリーフォーム 422">
            <a:extLst>
              <a:ext uri="{FF2B5EF4-FFF2-40B4-BE49-F238E27FC236}">
                <a16:creationId xmlns:a16="http://schemas.microsoft.com/office/drawing/2014/main" id="{7FB4EBB3-EAB9-2A74-CFE7-7FB3DB00E720}"/>
              </a:ext>
            </a:extLst>
          </p:cNvPr>
          <p:cNvSpPr/>
          <p:nvPr/>
        </p:nvSpPr>
        <p:spPr>
          <a:xfrm>
            <a:off x="5552285" y="8191500"/>
            <a:ext cx="160481" cy="274507"/>
          </a:xfrm>
          <a:custGeom>
            <a:avLst/>
            <a:gdLst>
              <a:gd name="connsiteX0" fmla="*/ 790 w 160481"/>
              <a:gd name="connsiteY0" fmla="*/ 0 h 274507"/>
              <a:gd name="connsiteX1" fmla="*/ 76990 w 160481"/>
              <a:gd name="connsiteY1" fmla="*/ 155575 h 274507"/>
              <a:gd name="connsiteX2" fmla="*/ 159540 w 160481"/>
              <a:gd name="connsiteY2" fmla="*/ 273050 h 274507"/>
              <a:gd name="connsiteX3" fmla="*/ 115090 w 160481"/>
              <a:gd name="connsiteY3" fmla="*/ 215900 h 274507"/>
              <a:gd name="connsiteX4" fmla="*/ 16665 w 160481"/>
              <a:gd name="connsiteY4" fmla="*/ 136525 h 274507"/>
              <a:gd name="connsiteX5" fmla="*/ 35715 w 160481"/>
              <a:gd name="connsiteY5" fmla="*/ 155575 h 274507"/>
              <a:gd name="connsiteX6" fmla="*/ 790 w 160481"/>
              <a:gd name="connsiteY6" fmla="*/ 0 h 27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481" h="274507">
                <a:moveTo>
                  <a:pt x="790" y="0"/>
                </a:moveTo>
                <a:cubicBezTo>
                  <a:pt x="7669" y="0"/>
                  <a:pt x="50532" y="110067"/>
                  <a:pt x="76990" y="155575"/>
                </a:cubicBezTo>
                <a:cubicBezTo>
                  <a:pt x="103448" y="201083"/>
                  <a:pt x="153190" y="262996"/>
                  <a:pt x="159540" y="273050"/>
                </a:cubicBezTo>
                <a:cubicBezTo>
                  <a:pt x="165890" y="283104"/>
                  <a:pt x="138902" y="238654"/>
                  <a:pt x="115090" y="215900"/>
                </a:cubicBezTo>
                <a:cubicBezTo>
                  <a:pt x="91278" y="193146"/>
                  <a:pt x="29894" y="146579"/>
                  <a:pt x="16665" y="136525"/>
                </a:cubicBezTo>
                <a:cubicBezTo>
                  <a:pt x="3436" y="126471"/>
                  <a:pt x="37303" y="175683"/>
                  <a:pt x="35715" y="155575"/>
                </a:cubicBezTo>
                <a:cubicBezTo>
                  <a:pt x="34128" y="135467"/>
                  <a:pt x="-6089" y="0"/>
                  <a:pt x="79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4" name="フリーフォーム 423">
            <a:extLst>
              <a:ext uri="{FF2B5EF4-FFF2-40B4-BE49-F238E27FC236}">
                <a16:creationId xmlns:a16="http://schemas.microsoft.com/office/drawing/2014/main" id="{55C00699-9846-0A30-F693-7085757A0C4D}"/>
              </a:ext>
            </a:extLst>
          </p:cNvPr>
          <p:cNvSpPr/>
          <p:nvPr/>
        </p:nvSpPr>
        <p:spPr>
          <a:xfrm>
            <a:off x="5546264" y="8171832"/>
            <a:ext cx="186382" cy="304680"/>
          </a:xfrm>
          <a:custGeom>
            <a:avLst/>
            <a:gdLst>
              <a:gd name="connsiteX0" fmla="*/ 461 w 186382"/>
              <a:gd name="connsiteY0" fmla="*/ 618 h 304680"/>
              <a:gd name="connsiteX1" fmla="*/ 184611 w 186382"/>
              <a:gd name="connsiteY1" fmla="*/ 299068 h 304680"/>
              <a:gd name="connsiteX2" fmla="*/ 95711 w 186382"/>
              <a:gd name="connsiteY2" fmla="*/ 197468 h 304680"/>
              <a:gd name="connsiteX3" fmla="*/ 130636 w 186382"/>
              <a:gd name="connsiteY3" fmla="*/ 219693 h 304680"/>
              <a:gd name="connsiteX4" fmla="*/ 461 w 186382"/>
              <a:gd name="connsiteY4" fmla="*/ 618 h 30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382" h="304680">
                <a:moveTo>
                  <a:pt x="461" y="618"/>
                </a:moveTo>
                <a:cubicBezTo>
                  <a:pt x="9457" y="13847"/>
                  <a:pt x="168736" y="266260"/>
                  <a:pt x="184611" y="299068"/>
                </a:cubicBezTo>
                <a:cubicBezTo>
                  <a:pt x="200486" y="331876"/>
                  <a:pt x="104707" y="210697"/>
                  <a:pt x="95711" y="197468"/>
                </a:cubicBezTo>
                <a:cubicBezTo>
                  <a:pt x="86715" y="184239"/>
                  <a:pt x="144394" y="248797"/>
                  <a:pt x="130636" y="219693"/>
                </a:cubicBezTo>
                <a:cubicBezTo>
                  <a:pt x="116878" y="190589"/>
                  <a:pt x="-8535" y="-12611"/>
                  <a:pt x="461" y="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5" name="フリーフォーム 424">
            <a:extLst>
              <a:ext uri="{FF2B5EF4-FFF2-40B4-BE49-F238E27FC236}">
                <a16:creationId xmlns:a16="http://schemas.microsoft.com/office/drawing/2014/main" id="{E5EE92D3-A79A-3E1E-2CEB-D6B78FC88A50}"/>
              </a:ext>
            </a:extLst>
          </p:cNvPr>
          <p:cNvSpPr/>
          <p:nvPr/>
        </p:nvSpPr>
        <p:spPr>
          <a:xfrm>
            <a:off x="5736243" y="8479035"/>
            <a:ext cx="207489" cy="176932"/>
          </a:xfrm>
          <a:custGeom>
            <a:avLst/>
            <a:gdLst>
              <a:gd name="connsiteX0" fmla="*/ 4157 w 207489"/>
              <a:gd name="connsiteY0" fmla="*/ 1390 h 176932"/>
              <a:gd name="connsiteX1" fmla="*/ 204182 w 207489"/>
              <a:gd name="connsiteY1" fmla="*/ 172840 h 176932"/>
              <a:gd name="connsiteX2" fmla="*/ 121632 w 207489"/>
              <a:gd name="connsiteY2" fmla="*/ 118865 h 176932"/>
              <a:gd name="connsiteX3" fmla="*/ 26382 w 207489"/>
              <a:gd name="connsiteY3" fmla="*/ 68065 h 176932"/>
              <a:gd name="connsiteX4" fmla="*/ 64482 w 207489"/>
              <a:gd name="connsiteY4" fmla="*/ 90290 h 176932"/>
              <a:gd name="connsiteX5" fmla="*/ 4157 w 207489"/>
              <a:gd name="connsiteY5" fmla="*/ 1390 h 17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489" h="176932">
                <a:moveTo>
                  <a:pt x="4157" y="1390"/>
                </a:moveTo>
                <a:cubicBezTo>
                  <a:pt x="27440" y="15148"/>
                  <a:pt x="184603" y="153261"/>
                  <a:pt x="204182" y="172840"/>
                </a:cubicBezTo>
                <a:cubicBezTo>
                  <a:pt x="223761" y="192419"/>
                  <a:pt x="151265" y="136327"/>
                  <a:pt x="121632" y="118865"/>
                </a:cubicBezTo>
                <a:cubicBezTo>
                  <a:pt x="91999" y="101403"/>
                  <a:pt x="35907" y="72828"/>
                  <a:pt x="26382" y="68065"/>
                </a:cubicBezTo>
                <a:cubicBezTo>
                  <a:pt x="16857" y="63302"/>
                  <a:pt x="66069" y="100344"/>
                  <a:pt x="64482" y="90290"/>
                </a:cubicBezTo>
                <a:cubicBezTo>
                  <a:pt x="62895" y="80236"/>
                  <a:pt x="-19126" y="-12368"/>
                  <a:pt x="4157" y="1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6" name="フリーフォーム 425">
            <a:extLst>
              <a:ext uri="{FF2B5EF4-FFF2-40B4-BE49-F238E27FC236}">
                <a16:creationId xmlns:a16="http://schemas.microsoft.com/office/drawing/2014/main" id="{42A7C62E-BDD0-84D9-B6C1-38599E4856D6}"/>
              </a:ext>
            </a:extLst>
          </p:cNvPr>
          <p:cNvSpPr/>
          <p:nvPr/>
        </p:nvSpPr>
        <p:spPr>
          <a:xfrm>
            <a:off x="5316494" y="8327343"/>
            <a:ext cx="170707" cy="315191"/>
          </a:xfrm>
          <a:custGeom>
            <a:avLst/>
            <a:gdLst>
              <a:gd name="connsiteX0" fmla="*/ 1631 w 170707"/>
              <a:gd name="connsiteY0" fmla="*/ 682 h 315191"/>
              <a:gd name="connsiteX1" fmla="*/ 96881 w 170707"/>
              <a:gd name="connsiteY1" fmla="*/ 197532 h 315191"/>
              <a:gd name="connsiteX2" fmla="*/ 169906 w 170707"/>
              <a:gd name="connsiteY2" fmla="*/ 315007 h 315191"/>
              <a:gd name="connsiteX3" fmla="*/ 49256 w 170707"/>
              <a:gd name="connsiteY3" fmla="*/ 172132 h 315191"/>
              <a:gd name="connsiteX4" fmla="*/ 1631 w 170707"/>
              <a:gd name="connsiteY4" fmla="*/ 105457 h 315191"/>
              <a:gd name="connsiteX5" fmla="*/ 33381 w 170707"/>
              <a:gd name="connsiteY5" fmla="*/ 130857 h 315191"/>
              <a:gd name="connsiteX6" fmla="*/ 1631 w 170707"/>
              <a:gd name="connsiteY6" fmla="*/ 682 h 315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707" h="315191">
                <a:moveTo>
                  <a:pt x="1631" y="682"/>
                </a:moveTo>
                <a:cubicBezTo>
                  <a:pt x="12214" y="11794"/>
                  <a:pt x="68835" y="145145"/>
                  <a:pt x="96881" y="197532"/>
                </a:cubicBezTo>
                <a:cubicBezTo>
                  <a:pt x="124927" y="249919"/>
                  <a:pt x="177843" y="319240"/>
                  <a:pt x="169906" y="315007"/>
                </a:cubicBezTo>
                <a:cubicBezTo>
                  <a:pt x="161969" y="310774"/>
                  <a:pt x="77302" y="207057"/>
                  <a:pt x="49256" y="172132"/>
                </a:cubicBezTo>
                <a:cubicBezTo>
                  <a:pt x="21210" y="137207"/>
                  <a:pt x="4277" y="112336"/>
                  <a:pt x="1631" y="105457"/>
                </a:cubicBezTo>
                <a:cubicBezTo>
                  <a:pt x="-1015" y="98578"/>
                  <a:pt x="31264" y="144086"/>
                  <a:pt x="33381" y="130857"/>
                </a:cubicBezTo>
                <a:cubicBezTo>
                  <a:pt x="35498" y="117628"/>
                  <a:pt x="-8952" y="-10430"/>
                  <a:pt x="1631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7" name="フリーフォーム 426">
            <a:extLst>
              <a:ext uri="{FF2B5EF4-FFF2-40B4-BE49-F238E27FC236}">
                <a16:creationId xmlns:a16="http://schemas.microsoft.com/office/drawing/2014/main" id="{88CF706B-553C-427F-C291-413F3FE69174}"/>
              </a:ext>
            </a:extLst>
          </p:cNvPr>
          <p:cNvSpPr/>
          <p:nvPr/>
        </p:nvSpPr>
        <p:spPr>
          <a:xfrm>
            <a:off x="5489525" y="8279326"/>
            <a:ext cx="70363" cy="189577"/>
          </a:xfrm>
          <a:custGeom>
            <a:avLst/>
            <a:gdLst>
              <a:gd name="connsiteX0" fmla="*/ 28625 w 70363"/>
              <a:gd name="connsiteY0" fmla="*/ 1074 h 189577"/>
              <a:gd name="connsiteX1" fmla="*/ 69900 w 70363"/>
              <a:gd name="connsiteY1" fmla="*/ 185224 h 189577"/>
              <a:gd name="connsiteX2" fmla="*/ 47675 w 70363"/>
              <a:gd name="connsiteY2" fmla="*/ 124899 h 189577"/>
              <a:gd name="connsiteX3" fmla="*/ 50 w 70363"/>
              <a:gd name="connsiteY3" fmla="*/ 48699 h 189577"/>
              <a:gd name="connsiteX4" fmla="*/ 38150 w 70363"/>
              <a:gd name="connsiteY4" fmla="*/ 105849 h 189577"/>
              <a:gd name="connsiteX5" fmla="*/ 28625 w 70363"/>
              <a:gd name="connsiteY5" fmla="*/ 1074 h 18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63" h="189577">
                <a:moveTo>
                  <a:pt x="28625" y="1074"/>
                </a:moveTo>
                <a:cubicBezTo>
                  <a:pt x="33917" y="14303"/>
                  <a:pt x="66725" y="164587"/>
                  <a:pt x="69900" y="185224"/>
                </a:cubicBezTo>
                <a:cubicBezTo>
                  <a:pt x="73075" y="205862"/>
                  <a:pt x="59317" y="147653"/>
                  <a:pt x="47675" y="124899"/>
                </a:cubicBezTo>
                <a:cubicBezTo>
                  <a:pt x="36033" y="102145"/>
                  <a:pt x="1637" y="51874"/>
                  <a:pt x="50" y="48699"/>
                </a:cubicBezTo>
                <a:cubicBezTo>
                  <a:pt x="-1537" y="45524"/>
                  <a:pt x="34446" y="110611"/>
                  <a:pt x="38150" y="105849"/>
                </a:cubicBezTo>
                <a:cubicBezTo>
                  <a:pt x="41854" y="101087"/>
                  <a:pt x="23333" y="-12155"/>
                  <a:pt x="28625" y="1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8" name="フリーフォーム 427">
            <a:extLst>
              <a:ext uri="{FF2B5EF4-FFF2-40B4-BE49-F238E27FC236}">
                <a16:creationId xmlns:a16="http://schemas.microsoft.com/office/drawing/2014/main" id="{403C7E0C-55B0-C69F-9495-F7760F076D75}"/>
              </a:ext>
            </a:extLst>
          </p:cNvPr>
          <p:cNvSpPr/>
          <p:nvPr/>
        </p:nvSpPr>
        <p:spPr>
          <a:xfrm>
            <a:off x="5873750" y="8642350"/>
            <a:ext cx="433999" cy="466286"/>
          </a:xfrm>
          <a:custGeom>
            <a:avLst/>
            <a:gdLst>
              <a:gd name="connsiteX0" fmla="*/ 0 w 433999"/>
              <a:gd name="connsiteY0" fmla="*/ 0 h 466286"/>
              <a:gd name="connsiteX1" fmla="*/ 241300 w 433999"/>
              <a:gd name="connsiteY1" fmla="*/ 212725 h 466286"/>
              <a:gd name="connsiteX2" fmla="*/ 184150 w 433999"/>
              <a:gd name="connsiteY2" fmla="*/ 161925 h 466286"/>
              <a:gd name="connsiteX3" fmla="*/ 323850 w 433999"/>
              <a:gd name="connsiteY3" fmla="*/ 276225 h 466286"/>
              <a:gd name="connsiteX4" fmla="*/ 431800 w 433999"/>
              <a:gd name="connsiteY4" fmla="*/ 463550 h 466286"/>
              <a:gd name="connsiteX5" fmla="*/ 381000 w 433999"/>
              <a:gd name="connsiteY5" fmla="*/ 374650 h 466286"/>
              <a:gd name="connsiteX6" fmla="*/ 203200 w 433999"/>
              <a:gd name="connsiteY6" fmla="*/ 196850 h 466286"/>
              <a:gd name="connsiteX7" fmla="*/ 250825 w 433999"/>
              <a:gd name="connsiteY7" fmla="*/ 241300 h 466286"/>
              <a:gd name="connsiteX8" fmla="*/ 0 w 433999"/>
              <a:gd name="connsiteY8" fmla="*/ 0 h 46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999" h="466286">
                <a:moveTo>
                  <a:pt x="0" y="0"/>
                </a:moveTo>
                <a:lnTo>
                  <a:pt x="241300" y="212725"/>
                </a:lnTo>
                <a:cubicBezTo>
                  <a:pt x="271992" y="239712"/>
                  <a:pt x="170392" y="151342"/>
                  <a:pt x="184150" y="161925"/>
                </a:cubicBezTo>
                <a:cubicBezTo>
                  <a:pt x="197908" y="172508"/>
                  <a:pt x="282575" y="225954"/>
                  <a:pt x="323850" y="276225"/>
                </a:cubicBezTo>
                <a:cubicBezTo>
                  <a:pt x="365125" y="326496"/>
                  <a:pt x="422275" y="447146"/>
                  <a:pt x="431800" y="463550"/>
                </a:cubicBezTo>
                <a:cubicBezTo>
                  <a:pt x="441325" y="479954"/>
                  <a:pt x="419100" y="419100"/>
                  <a:pt x="381000" y="374650"/>
                </a:cubicBezTo>
                <a:cubicBezTo>
                  <a:pt x="342900" y="330200"/>
                  <a:pt x="224896" y="219075"/>
                  <a:pt x="203200" y="196850"/>
                </a:cubicBezTo>
                <a:cubicBezTo>
                  <a:pt x="181504" y="174625"/>
                  <a:pt x="250825" y="241300"/>
                  <a:pt x="250825" y="2413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9" name="フリーフォーム 428">
            <a:extLst>
              <a:ext uri="{FF2B5EF4-FFF2-40B4-BE49-F238E27FC236}">
                <a16:creationId xmlns:a16="http://schemas.microsoft.com/office/drawing/2014/main" id="{255AC9DF-A888-872C-9CAB-D9A714C6AE28}"/>
              </a:ext>
            </a:extLst>
          </p:cNvPr>
          <p:cNvSpPr/>
          <p:nvPr/>
        </p:nvSpPr>
        <p:spPr>
          <a:xfrm>
            <a:off x="5409161" y="8179791"/>
            <a:ext cx="116842" cy="266156"/>
          </a:xfrm>
          <a:custGeom>
            <a:avLst/>
            <a:gdLst>
              <a:gd name="connsiteX0" fmla="*/ 102639 w 116842"/>
              <a:gd name="connsiteY0" fmla="*/ 2184 h 266156"/>
              <a:gd name="connsiteX1" fmla="*/ 105814 w 116842"/>
              <a:gd name="connsiteY1" fmla="*/ 211734 h 266156"/>
              <a:gd name="connsiteX2" fmla="*/ 61364 w 116842"/>
              <a:gd name="connsiteY2" fmla="*/ 233959 h 266156"/>
              <a:gd name="connsiteX3" fmla="*/ 1039 w 116842"/>
              <a:gd name="connsiteY3" fmla="*/ 265709 h 266156"/>
              <a:gd name="connsiteX4" fmla="*/ 115339 w 116842"/>
              <a:gd name="connsiteY4" fmla="*/ 208559 h 266156"/>
              <a:gd name="connsiteX5" fmla="*/ 67714 w 116842"/>
              <a:gd name="connsiteY5" fmla="*/ 129184 h 266156"/>
              <a:gd name="connsiteX6" fmla="*/ 86764 w 116842"/>
              <a:gd name="connsiteY6" fmla="*/ 103784 h 266156"/>
              <a:gd name="connsiteX7" fmla="*/ 102639 w 116842"/>
              <a:gd name="connsiteY7" fmla="*/ 2184 h 266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842" h="266156">
                <a:moveTo>
                  <a:pt x="102639" y="2184"/>
                </a:moveTo>
                <a:cubicBezTo>
                  <a:pt x="105814" y="20176"/>
                  <a:pt x="112693" y="173105"/>
                  <a:pt x="105814" y="211734"/>
                </a:cubicBezTo>
                <a:cubicBezTo>
                  <a:pt x="98935" y="250363"/>
                  <a:pt x="78826" y="224963"/>
                  <a:pt x="61364" y="233959"/>
                </a:cubicBezTo>
                <a:cubicBezTo>
                  <a:pt x="43901" y="242955"/>
                  <a:pt x="-7957" y="269942"/>
                  <a:pt x="1039" y="265709"/>
                </a:cubicBezTo>
                <a:cubicBezTo>
                  <a:pt x="10035" y="261476"/>
                  <a:pt x="104227" y="231313"/>
                  <a:pt x="115339" y="208559"/>
                </a:cubicBezTo>
                <a:cubicBezTo>
                  <a:pt x="126451" y="185805"/>
                  <a:pt x="72477" y="146647"/>
                  <a:pt x="67714" y="129184"/>
                </a:cubicBezTo>
                <a:cubicBezTo>
                  <a:pt x="62951" y="111721"/>
                  <a:pt x="80414" y="124951"/>
                  <a:pt x="86764" y="103784"/>
                </a:cubicBezTo>
                <a:cubicBezTo>
                  <a:pt x="93114" y="82617"/>
                  <a:pt x="99464" y="-15808"/>
                  <a:pt x="102639" y="2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0" name="フリーフォーム 429">
            <a:extLst>
              <a:ext uri="{FF2B5EF4-FFF2-40B4-BE49-F238E27FC236}">
                <a16:creationId xmlns:a16="http://schemas.microsoft.com/office/drawing/2014/main" id="{32DB834C-E93F-CE06-112F-2D479B4FD74A}"/>
              </a:ext>
            </a:extLst>
          </p:cNvPr>
          <p:cNvSpPr/>
          <p:nvPr/>
        </p:nvSpPr>
        <p:spPr>
          <a:xfrm>
            <a:off x="5367626" y="8441107"/>
            <a:ext cx="328449" cy="469408"/>
          </a:xfrm>
          <a:custGeom>
            <a:avLst/>
            <a:gdLst>
              <a:gd name="connsiteX0" fmla="*/ 26699 w 328449"/>
              <a:gd name="connsiteY0" fmla="*/ 23443 h 469408"/>
              <a:gd name="connsiteX1" fmla="*/ 318799 w 328449"/>
              <a:gd name="connsiteY1" fmla="*/ 445718 h 469408"/>
              <a:gd name="connsiteX2" fmla="*/ 239424 w 328449"/>
              <a:gd name="connsiteY2" fmla="*/ 385393 h 469408"/>
              <a:gd name="connsiteX3" fmla="*/ 52099 w 328449"/>
              <a:gd name="connsiteY3" fmla="*/ 128218 h 469408"/>
              <a:gd name="connsiteX4" fmla="*/ 182274 w 328449"/>
              <a:gd name="connsiteY4" fmla="*/ 271093 h 469408"/>
              <a:gd name="connsiteX5" fmla="*/ 29874 w 328449"/>
              <a:gd name="connsiteY5" fmla="*/ 74243 h 469408"/>
              <a:gd name="connsiteX6" fmla="*/ 26699 w 328449"/>
              <a:gd name="connsiteY6" fmla="*/ 23443 h 469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449" h="469408">
                <a:moveTo>
                  <a:pt x="26699" y="23443"/>
                </a:moveTo>
                <a:cubicBezTo>
                  <a:pt x="74853" y="85355"/>
                  <a:pt x="283345" y="385393"/>
                  <a:pt x="318799" y="445718"/>
                </a:cubicBezTo>
                <a:cubicBezTo>
                  <a:pt x="354253" y="506043"/>
                  <a:pt x="283874" y="438310"/>
                  <a:pt x="239424" y="385393"/>
                </a:cubicBezTo>
                <a:cubicBezTo>
                  <a:pt x="194974" y="332476"/>
                  <a:pt x="61624" y="147268"/>
                  <a:pt x="52099" y="128218"/>
                </a:cubicBezTo>
                <a:cubicBezTo>
                  <a:pt x="42574" y="109168"/>
                  <a:pt x="185978" y="280089"/>
                  <a:pt x="182274" y="271093"/>
                </a:cubicBezTo>
                <a:cubicBezTo>
                  <a:pt x="178570" y="262097"/>
                  <a:pt x="54216" y="110756"/>
                  <a:pt x="29874" y="74243"/>
                </a:cubicBezTo>
                <a:cubicBezTo>
                  <a:pt x="5532" y="37731"/>
                  <a:pt x="-21455" y="-38469"/>
                  <a:pt x="26699" y="23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1" name="フリーフォーム 430">
            <a:extLst>
              <a:ext uri="{FF2B5EF4-FFF2-40B4-BE49-F238E27FC236}">
                <a16:creationId xmlns:a16="http://schemas.microsoft.com/office/drawing/2014/main" id="{1CA1ED40-2D23-C948-A825-33EC08F63401}"/>
              </a:ext>
            </a:extLst>
          </p:cNvPr>
          <p:cNvSpPr/>
          <p:nvPr/>
        </p:nvSpPr>
        <p:spPr>
          <a:xfrm>
            <a:off x="5681341" y="8491267"/>
            <a:ext cx="247826" cy="335470"/>
          </a:xfrm>
          <a:custGeom>
            <a:avLst/>
            <a:gdLst>
              <a:gd name="connsiteX0" fmla="*/ 1909 w 247826"/>
              <a:gd name="connsiteY0" fmla="*/ 5033 h 335470"/>
              <a:gd name="connsiteX1" fmla="*/ 240034 w 247826"/>
              <a:gd name="connsiteY1" fmla="*/ 325708 h 335470"/>
              <a:gd name="connsiteX2" fmla="*/ 186059 w 247826"/>
              <a:gd name="connsiteY2" fmla="*/ 239983 h 335470"/>
              <a:gd name="connsiteX3" fmla="*/ 144784 w 247826"/>
              <a:gd name="connsiteY3" fmla="*/ 109808 h 335470"/>
              <a:gd name="connsiteX4" fmla="*/ 128909 w 247826"/>
              <a:gd name="connsiteY4" fmla="*/ 128858 h 335470"/>
              <a:gd name="connsiteX5" fmla="*/ 1909 w 247826"/>
              <a:gd name="connsiteY5" fmla="*/ 5033 h 33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826" h="335470">
                <a:moveTo>
                  <a:pt x="1909" y="5033"/>
                </a:moveTo>
                <a:cubicBezTo>
                  <a:pt x="20430" y="37841"/>
                  <a:pt x="209342" y="286550"/>
                  <a:pt x="240034" y="325708"/>
                </a:cubicBezTo>
                <a:cubicBezTo>
                  <a:pt x="270726" y="364866"/>
                  <a:pt x="201934" y="275966"/>
                  <a:pt x="186059" y="239983"/>
                </a:cubicBezTo>
                <a:cubicBezTo>
                  <a:pt x="170184" y="204000"/>
                  <a:pt x="154309" y="128329"/>
                  <a:pt x="144784" y="109808"/>
                </a:cubicBezTo>
                <a:cubicBezTo>
                  <a:pt x="135259" y="91287"/>
                  <a:pt x="152721" y="147908"/>
                  <a:pt x="128909" y="128858"/>
                </a:cubicBezTo>
                <a:cubicBezTo>
                  <a:pt x="105097" y="109808"/>
                  <a:pt x="-16612" y="-27775"/>
                  <a:pt x="1909" y="5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2" name="フリーフォーム 431">
            <a:extLst>
              <a:ext uri="{FF2B5EF4-FFF2-40B4-BE49-F238E27FC236}">
                <a16:creationId xmlns:a16="http://schemas.microsoft.com/office/drawing/2014/main" id="{E748A362-95B7-141B-3C8D-92715D41BAEE}"/>
              </a:ext>
            </a:extLst>
          </p:cNvPr>
          <p:cNvSpPr/>
          <p:nvPr/>
        </p:nvSpPr>
        <p:spPr>
          <a:xfrm>
            <a:off x="5505171" y="8366124"/>
            <a:ext cx="130868" cy="157227"/>
          </a:xfrm>
          <a:custGeom>
            <a:avLst/>
            <a:gdLst>
              <a:gd name="connsiteX0" fmla="*/ 114579 w 130868"/>
              <a:gd name="connsiteY0" fmla="*/ 1 h 157227"/>
              <a:gd name="connsiteX1" fmla="*/ 130454 w 130868"/>
              <a:gd name="connsiteY1" fmla="*/ 155576 h 157227"/>
              <a:gd name="connsiteX2" fmla="*/ 98704 w 130868"/>
              <a:gd name="connsiteY2" fmla="*/ 85726 h 157227"/>
              <a:gd name="connsiteX3" fmla="*/ 57429 w 130868"/>
              <a:gd name="connsiteY3" fmla="*/ 149226 h 157227"/>
              <a:gd name="connsiteX4" fmla="*/ 279 w 130868"/>
              <a:gd name="connsiteY4" fmla="*/ 41276 h 157227"/>
              <a:gd name="connsiteX5" fmla="*/ 82829 w 130868"/>
              <a:gd name="connsiteY5" fmla="*/ 152401 h 157227"/>
              <a:gd name="connsiteX6" fmla="*/ 114579 w 130868"/>
              <a:gd name="connsiteY6" fmla="*/ 1 h 1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868" h="157227">
                <a:moveTo>
                  <a:pt x="114579" y="1"/>
                </a:moveTo>
                <a:cubicBezTo>
                  <a:pt x="122517" y="530"/>
                  <a:pt x="133100" y="141289"/>
                  <a:pt x="130454" y="155576"/>
                </a:cubicBezTo>
                <a:cubicBezTo>
                  <a:pt x="127808" y="169863"/>
                  <a:pt x="110875" y="86784"/>
                  <a:pt x="98704" y="85726"/>
                </a:cubicBezTo>
                <a:cubicBezTo>
                  <a:pt x="86533" y="84668"/>
                  <a:pt x="73833" y="156634"/>
                  <a:pt x="57429" y="149226"/>
                </a:cubicBezTo>
                <a:cubicBezTo>
                  <a:pt x="41025" y="141818"/>
                  <a:pt x="-3954" y="40747"/>
                  <a:pt x="279" y="41276"/>
                </a:cubicBezTo>
                <a:cubicBezTo>
                  <a:pt x="4512" y="41805"/>
                  <a:pt x="64837" y="153989"/>
                  <a:pt x="82829" y="152401"/>
                </a:cubicBezTo>
                <a:cubicBezTo>
                  <a:pt x="100821" y="150814"/>
                  <a:pt x="106641" y="-528"/>
                  <a:pt x="114579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3" name="フリーフォーム 432">
            <a:extLst>
              <a:ext uri="{FF2B5EF4-FFF2-40B4-BE49-F238E27FC236}">
                <a16:creationId xmlns:a16="http://schemas.microsoft.com/office/drawing/2014/main" id="{01C72907-7DB9-28ED-218D-CCECA3BB5E4E}"/>
              </a:ext>
            </a:extLst>
          </p:cNvPr>
          <p:cNvSpPr/>
          <p:nvPr/>
        </p:nvSpPr>
        <p:spPr>
          <a:xfrm>
            <a:off x="5679909" y="8471434"/>
            <a:ext cx="144209" cy="381380"/>
          </a:xfrm>
          <a:custGeom>
            <a:avLst/>
            <a:gdLst>
              <a:gd name="connsiteX0" fmla="*/ 3341 w 144209"/>
              <a:gd name="connsiteY0" fmla="*/ 2641 h 381380"/>
              <a:gd name="connsiteX1" fmla="*/ 136691 w 144209"/>
              <a:gd name="connsiteY1" fmla="*/ 367766 h 381380"/>
              <a:gd name="connsiteX2" fmla="*/ 117641 w 144209"/>
              <a:gd name="connsiteY2" fmla="*/ 291566 h 381380"/>
              <a:gd name="connsiteX3" fmla="*/ 35091 w 144209"/>
              <a:gd name="connsiteY3" fmla="*/ 177266 h 381380"/>
              <a:gd name="connsiteX4" fmla="*/ 38266 w 144209"/>
              <a:gd name="connsiteY4" fmla="*/ 202666 h 381380"/>
              <a:gd name="connsiteX5" fmla="*/ 3341 w 144209"/>
              <a:gd name="connsiteY5" fmla="*/ 2641 h 38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209" h="381380">
                <a:moveTo>
                  <a:pt x="3341" y="2641"/>
                </a:moveTo>
                <a:cubicBezTo>
                  <a:pt x="19745" y="30158"/>
                  <a:pt x="117641" y="319612"/>
                  <a:pt x="136691" y="367766"/>
                </a:cubicBezTo>
                <a:cubicBezTo>
                  <a:pt x="155741" y="415920"/>
                  <a:pt x="134574" y="323316"/>
                  <a:pt x="117641" y="291566"/>
                </a:cubicBezTo>
                <a:cubicBezTo>
                  <a:pt x="100708" y="259816"/>
                  <a:pt x="48320" y="192083"/>
                  <a:pt x="35091" y="177266"/>
                </a:cubicBezTo>
                <a:cubicBezTo>
                  <a:pt x="21862" y="162449"/>
                  <a:pt x="40383" y="234416"/>
                  <a:pt x="38266" y="202666"/>
                </a:cubicBezTo>
                <a:cubicBezTo>
                  <a:pt x="36149" y="170916"/>
                  <a:pt x="-13063" y="-24876"/>
                  <a:pt x="3341" y="2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4" name="フリーフォーム 433">
            <a:extLst>
              <a:ext uri="{FF2B5EF4-FFF2-40B4-BE49-F238E27FC236}">
                <a16:creationId xmlns:a16="http://schemas.microsoft.com/office/drawing/2014/main" id="{C4AB1DA8-D0CD-E0A0-E987-ED30FC0AF830}"/>
              </a:ext>
            </a:extLst>
          </p:cNvPr>
          <p:cNvSpPr/>
          <p:nvPr/>
        </p:nvSpPr>
        <p:spPr>
          <a:xfrm>
            <a:off x="5652991" y="8454771"/>
            <a:ext cx="17578" cy="240273"/>
          </a:xfrm>
          <a:custGeom>
            <a:avLst/>
            <a:gdLst>
              <a:gd name="connsiteX0" fmla="*/ 17559 w 17578"/>
              <a:gd name="connsiteY0" fmla="*/ 3429 h 240273"/>
              <a:gd name="connsiteX1" fmla="*/ 4859 w 17578"/>
              <a:gd name="connsiteY1" fmla="*/ 238379 h 240273"/>
              <a:gd name="connsiteX2" fmla="*/ 1684 w 17578"/>
              <a:gd name="connsiteY2" fmla="*/ 108204 h 240273"/>
              <a:gd name="connsiteX3" fmla="*/ 17559 w 17578"/>
              <a:gd name="connsiteY3" fmla="*/ 3429 h 240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78" h="240273">
                <a:moveTo>
                  <a:pt x="17559" y="3429"/>
                </a:moveTo>
                <a:cubicBezTo>
                  <a:pt x="18088" y="25125"/>
                  <a:pt x="7505" y="220916"/>
                  <a:pt x="4859" y="238379"/>
                </a:cubicBezTo>
                <a:cubicBezTo>
                  <a:pt x="2213" y="255842"/>
                  <a:pt x="-2549" y="147892"/>
                  <a:pt x="1684" y="108204"/>
                </a:cubicBezTo>
                <a:cubicBezTo>
                  <a:pt x="5917" y="68516"/>
                  <a:pt x="17030" y="-18267"/>
                  <a:pt x="17559" y="3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5" name="フリーフォーム 434">
            <a:extLst>
              <a:ext uri="{FF2B5EF4-FFF2-40B4-BE49-F238E27FC236}">
                <a16:creationId xmlns:a16="http://schemas.microsoft.com/office/drawing/2014/main" id="{A4FDE2E6-366D-B027-4EF7-6F2BA5D23D00}"/>
              </a:ext>
            </a:extLst>
          </p:cNvPr>
          <p:cNvSpPr/>
          <p:nvPr/>
        </p:nvSpPr>
        <p:spPr>
          <a:xfrm>
            <a:off x="5454647" y="8455024"/>
            <a:ext cx="139708" cy="127078"/>
          </a:xfrm>
          <a:custGeom>
            <a:avLst/>
            <a:gdLst>
              <a:gd name="connsiteX0" fmla="*/ 3 w 139708"/>
              <a:gd name="connsiteY0" fmla="*/ 1 h 127078"/>
              <a:gd name="connsiteX1" fmla="*/ 79378 w 139708"/>
              <a:gd name="connsiteY1" fmla="*/ 123826 h 127078"/>
              <a:gd name="connsiteX2" fmla="*/ 139703 w 139708"/>
              <a:gd name="connsiteY2" fmla="*/ 12701 h 127078"/>
              <a:gd name="connsiteX3" fmla="*/ 76203 w 139708"/>
              <a:gd name="connsiteY3" fmla="*/ 127001 h 127078"/>
              <a:gd name="connsiteX4" fmla="*/ 3 w 139708"/>
              <a:gd name="connsiteY4" fmla="*/ 1 h 127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708" h="127078">
                <a:moveTo>
                  <a:pt x="3" y="1"/>
                </a:moveTo>
                <a:cubicBezTo>
                  <a:pt x="532" y="-528"/>
                  <a:pt x="56095" y="121709"/>
                  <a:pt x="79378" y="123826"/>
                </a:cubicBezTo>
                <a:cubicBezTo>
                  <a:pt x="102661" y="125943"/>
                  <a:pt x="140232" y="12172"/>
                  <a:pt x="139703" y="12701"/>
                </a:cubicBezTo>
                <a:cubicBezTo>
                  <a:pt x="139174" y="13230"/>
                  <a:pt x="96311" y="123297"/>
                  <a:pt x="76203" y="127001"/>
                </a:cubicBezTo>
                <a:cubicBezTo>
                  <a:pt x="56095" y="130705"/>
                  <a:pt x="-526" y="530"/>
                  <a:pt x="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6" name="フリーフォーム 435">
            <a:extLst>
              <a:ext uri="{FF2B5EF4-FFF2-40B4-BE49-F238E27FC236}">
                <a16:creationId xmlns:a16="http://schemas.microsoft.com/office/drawing/2014/main" id="{7712E3AC-837E-C471-18B2-AE2E57D50936}"/>
              </a:ext>
            </a:extLst>
          </p:cNvPr>
          <p:cNvSpPr/>
          <p:nvPr/>
        </p:nvSpPr>
        <p:spPr>
          <a:xfrm>
            <a:off x="5727655" y="8771254"/>
            <a:ext cx="152479" cy="204526"/>
          </a:xfrm>
          <a:custGeom>
            <a:avLst/>
            <a:gdLst>
              <a:gd name="connsiteX0" fmla="*/ 45 w 152479"/>
              <a:gd name="connsiteY0" fmla="*/ 80646 h 204526"/>
              <a:gd name="connsiteX1" fmla="*/ 28620 w 152479"/>
              <a:gd name="connsiteY1" fmla="*/ 204471 h 204526"/>
              <a:gd name="connsiteX2" fmla="*/ 73070 w 152479"/>
              <a:gd name="connsiteY2" fmla="*/ 96521 h 204526"/>
              <a:gd name="connsiteX3" fmla="*/ 152445 w 152479"/>
              <a:gd name="connsiteY3" fmla="*/ 93346 h 204526"/>
              <a:gd name="connsiteX4" fmla="*/ 82595 w 152479"/>
              <a:gd name="connsiteY4" fmla="*/ 90171 h 204526"/>
              <a:gd name="connsiteX5" fmla="*/ 44495 w 152479"/>
              <a:gd name="connsiteY5" fmla="*/ 1271 h 204526"/>
              <a:gd name="connsiteX6" fmla="*/ 34970 w 152479"/>
              <a:gd name="connsiteY6" fmla="*/ 166371 h 204526"/>
              <a:gd name="connsiteX7" fmla="*/ 45 w 152479"/>
              <a:gd name="connsiteY7" fmla="*/ 80646 h 20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479" h="204526">
                <a:moveTo>
                  <a:pt x="45" y="80646"/>
                </a:moveTo>
                <a:cubicBezTo>
                  <a:pt x="-1013" y="86996"/>
                  <a:pt x="16449" y="201825"/>
                  <a:pt x="28620" y="204471"/>
                </a:cubicBezTo>
                <a:cubicBezTo>
                  <a:pt x="40791" y="207117"/>
                  <a:pt x="52433" y="115042"/>
                  <a:pt x="73070" y="96521"/>
                </a:cubicBezTo>
                <a:cubicBezTo>
                  <a:pt x="93707" y="78000"/>
                  <a:pt x="150857" y="94404"/>
                  <a:pt x="152445" y="93346"/>
                </a:cubicBezTo>
                <a:cubicBezTo>
                  <a:pt x="154033" y="92288"/>
                  <a:pt x="100587" y="105517"/>
                  <a:pt x="82595" y="90171"/>
                </a:cubicBezTo>
                <a:cubicBezTo>
                  <a:pt x="64603" y="74825"/>
                  <a:pt x="52432" y="-11429"/>
                  <a:pt x="44495" y="1271"/>
                </a:cubicBezTo>
                <a:cubicBezTo>
                  <a:pt x="36558" y="13971"/>
                  <a:pt x="39733" y="147850"/>
                  <a:pt x="34970" y="166371"/>
                </a:cubicBezTo>
                <a:cubicBezTo>
                  <a:pt x="30207" y="184892"/>
                  <a:pt x="1103" y="74296"/>
                  <a:pt x="45" y="80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7" name="フリーフォーム 436">
            <a:extLst>
              <a:ext uri="{FF2B5EF4-FFF2-40B4-BE49-F238E27FC236}">
                <a16:creationId xmlns:a16="http://schemas.microsoft.com/office/drawing/2014/main" id="{F179D01B-CB3F-7BC5-6D99-D90F012D0FC8}"/>
              </a:ext>
            </a:extLst>
          </p:cNvPr>
          <p:cNvSpPr/>
          <p:nvPr/>
        </p:nvSpPr>
        <p:spPr>
          <a:xfrm>
            <a:off x="5746299" y="8848661"/>
            <a:ext cx="465805" cy="680061"/>
          </a:xfrm>
          <a:custGeom>
            <a:avLst/>
            <a:gdLst>
              <a:gd name="connsiteX0" fmla="*/ 451 w 465805"/>
              <a:gd name="connsiteY0" fmla="*/ 64 h 680061"/>
              <a:gd name="connsiteX1" fmla="*/ 283026 w 465805"/>
              <a:gd name="connsiteY1" fmla="*/ 368364 h 680061"/>
              <a:gd name="connsiteX2" fmla="*/ 289376 w 465805"/>
              <a:gd name="connsiteY2" fmla="*/ 327089 h 680061"/>
              <a:gd name="connsiteX3" fmla="*/ 425901 w 465805"/>
              <a:gd name="connsiteY3" fmla="*/ 612839 h 680061"/>
              <a:gd name="connsiteX4" fmla="*/ 457651 w 465805"/>
              <a:gd name="connsiteY4" fmla="*/ 669989 h 680061"/>
              <a:gd name="connsiteX5" fmla="*/ 295726 w 465805"/>
              <a:gd name="connsiteY5" fmla="*/ 457264 h 680061"/>
              <a:gd name="connsiteX6" fmla="*/ 70301 w 465805"/>
              <a:gd name="connsiteY6" fmla="*/ 155639 h 680061"/>
              <a:gd name="connsiteX7" fmla="*/ 213176 w 465805"/>
              <a:gd name="connsiteY7" fmla="*/ 336614 h 680061"/>
              <a:gd name="connsiteX8" fmla="*/ 451 w 465805"/>
              <a:gd name="connsiteY8" fmla="*/ 64 h 68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5805" h="680061">
                <a:moveTo>
                  <a:pt x="451" y="64"/>
                </a:moveTo>
                <a:cubicBezTo>
                  <a:pt x="12093" y="5356"/>
                  <a:pt x="234872" y="313860"/>
                  <a:pt x="283026" y="368364"/>
                </a:cubicBezTo>
                <a:cubicBezTo>
                  <a:pt x="331180" y="422868"/>
                  <a:pt x="265564" y="286343"/>
                  <a:pt x="289376" y="327089"/>
                </a:cubicBezTo>
                <a:cubicBezTo>
                  <a:pt x="313188" y="367835"/>
                  <a:pt x="397855" y="555689"/>
                  <a:pt x="425901" y="612839"/>
                </a:cubicBezTo>
                <a:cubicBezTo>
                  <a:pt x="453947" y="669989"/>
                  <a:pt x="479347" y="695918"/>
                  <a:pt x="457651" y="669989"/>
                </a:cubicBezTo>
                <a:cubicBezTo>
                  <a:pt x="435955" y="644060"/>
                  <a:pt x="360284" y="542989"/>
                  <a:pt x="295726" y="457264"/>
                </a:cubicBezTo>
                <a:cubicBezTo>
                  <a:pt x="231168" y="371539"/>
                  <a:pt x="84059" y="175747"/>
                  <a:pt x="70301" y="155639"/>
                </a:cubicBezTo>
                <a:cubicBezTo>
                  <a:pt x="56543" y="135531"/>
                  <a:pt x="220055" y="356722"/>
                  <a:pt x="213176" y="336614"/>
                </a:cubicBezTo>
                <a:cubicBezTo>
                  <a:pt x="206297" y="316506"/>
                  <a:pt x="-11191" y="-5228"/>
                  <a:pt x="451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8" name="フリーフォーム 437">
            <a:extLst>
              <a:ext uri="{FF2B5EF4-FFF2-40B4-BE49-F238E27FC236}">
                <a16:creationId xmlns:a16="http://schemas.microsoft.com/office/drawing/2014/main" id="{D5CFFD0A-6DCE-8246-C894-329BA6D606C8}"/>
              </a:ext>
            </a:extLst>
          </p:cNvPr>
          <p:cNvSpPr/>
          <p:nvPr/>
        </p:nvSpPr>
        <p:spPr>
          <a:xfrm>
            <a:off x="5378448" y="8314631"/>
            <a:ext cx="128400" cy="91857"/>
          </a:xfrm>
          <a:custGeom>
            <a:avLst/>
            <a:gdLst>
              <a:gd name="connsiteX0" fmla="*/ 2 w 128400"/>
              <a:gd name="connsiteY0" fmla="*/ 89594 h 91857"/>
              <a:gd name="connsiteX1" fmla="*/ 111127 w 128400"/>
              <a:gd name="connsiteY1" fmla="*/ 41969 h 91857"/>
              <a:gd name="connsiteX2" fmla="*/ 127002 w 128400"/>
              <a:gd name="connsiteY2" fmla="*/ 694 h 91857"/>
              <a:gd name="connsiteX3" fmla="*/ 114302 w 128400"/>
              <a:gd name="connsiteY3" fmla="*/ 76894 h 91857"/>
              <a:gd name="connsiteX4" fmla="*/ 2 w 128400"/>
              <a:gd name="connsiteY4" fmla="*/ 89594 h 9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400" h="91857">
                <a:moveTo>
                  <a:pt x="2" y="89594"/>
                </a:moveTo>
                <a:cubicBezTo>
                  <a:pt x="-527" y="83773"/>
                  <a:pt x="89960" y="56786"/>
                  <a:pt x="111127" y="41969"/>
                </a:cubicBezTo>
                <a:cubicBezTo>
                  <a:pt x="132294" y="27152"/>
                  <a:pt x="126473" y="-5127"/>
                  <a:pt x="127002" y="694"/>
                </a:cubicBezTo>
                <a:cubicBezTo>
                  <a:pt x="127531" y="6515"/>
                  <a:pt x="133881" y="64194"/>
                  <a:pt x="114302" y="76894"/>
                </a:cubicBezTo>
                <a:cubicBezTo>
                  <a:pt x="94723" y="89594"/>
                  <a:pt x="531" y="95415"/>
                  <a:pt x="2" y="89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9" name="フリーフォーム 438">
            <a:extLst>
              <a:ext uri="{FF2B5EF4-FFF2-40B4-BE49-F238E27FC236}">
                <a16:creationId xmlns:a16="http://schemas.microsoft.com/office/drawing/2014/main" id="{5AB7B670-DE81-CE76-552F-688D2207F05E}"/>
              </a:ext>
            </a:extLst>
          </p:cNvPr>
          <p:cNvSpPr/>
          <p:nvPr/>
        </p:nvSpPr>
        <p:spPr>
          <a:xfrm>
            <a:off x="5429792" y="8413507"/>
            <a:ext cx="301112" cy="481689"/>
          </a:xfrm>
          <a:custGeom>
            <a:avLst/>
            <a:gdLst>
              <a:gd name="connsiteX0" fmla="*/ 2633 w 301112"/>
              <a:gd name="connsiteY0" fmla="*/ 3418 h 481689"/>
              <a:gd name="connsiteX1" fmla="*/ 297908 w 301112"/>
              <a:gd name="connsiteY1" fmla="*/ 473318 h 481689"/>
              <a:gd name="connsiteX2" fmla="*/ 158208 w 301112"/>
              <a:gd name="connsiteY2" fmla="*/ 298693 h 481689"/>
              <a:gd name="connsiteX3" fmla="*/ 139158 w 301112"/>
              <a:gd name="connsiteY3" fmla="*/ 222493 h 481689"/>
              <a:gd name="connsiteX4" fmla="*/ 151858 w 301112"/>
              <a:gd name="connsiteY4" fmla="*/ 257418 h 481689"/>
              <a:gd name="connsiteX5" fmla="*/ 2633 w 301112"/>
              <a:gd name="connsiteY5" fmla="*/ 3418 h 481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112" h="481689">
                <a:moveTo>
                  <a:pt x="2633" y="3418"/>
                </a:moveTo>
                <a:cubicBezTo>
                  <a:pt x="26975" y="39401"/>
                  <a:pt x="271979" y="424106"/>
                  <a:pt x="297908" y="473318"/>
                </a:cubicBezTo>
                <a:cubicBezTo>
                  <a:pt x="323837" y="522530"/>
                  <a:pt x="184666" y="340497"/>
                  <a:pt x="158208" y="298693"/>
                </a:cubicBezTo>
                <a:cubicBezTo>
                  <a:pt x="131750" y="256889"/>
                  <a:pt x="140216" y="229372"/>
                  <a:pt x="139158" y="222493"/>
                </a:cubicBezTo>
                <a:cubicBezTo>
                  <a:pt x="138100" y="215614"/>
                  <a:pt x="173554" y="288110"/>
                  <a:pt x="151858" y="257418"/>
                </a:cubicBezTo>
                <a:cubicBezTo>
                  <a:pt x="130162" y="226726"/>
                  <a:pt x="-21709" y="-32565"/>
                  <a:pt x="2633" y="3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0" name="フリーフォーム 439">
            <a:extLst>
              <a:ext uri="{FF2B5EF4-FFF2-40B4-BE49-F238E27FC236}">
                <a16:creationId xmlns:a16="http://schemas.microsoft.com/office/drawing/2014/main" id="{36A2E0AF-B62F-C282-2E43-E0588D71A634}"/>
              </a:ext>
            </a:extLst>
          </p:cNvPr>
          <p:cNvSpPr/>
          <p:nvPr/>
        </p:nvSpPr>
        <p:spPr>
          <a:xfrm>
            <a:off x="5886433" y="8797784"/>
            <a:ext cx="352442" cy="524908"/>
          </a:xfrm>
          <a:custGeom>
            <a:avLst/>
            <a:gdLst>
              <a:gd name="connsiteX0" fmla="*/ 17 w 352442"/>
              <a:gd name="connsiteY0" fmla="*/ 54116 h 524908"/>
              <a:gd name="connsiteX1" fmla="*/ 320692 w 352442"/>
              <a:gd name="connsiteY1" fmla="*/ 390666 h 524908"/>
              <a:gd name="connsiteX2" fmla="*/ 260367 w 352442"/>
              <a:gd name="connsiteY2" fmla="*/ 333516 h 524908"/>
              <a:gd name="connsiteX3" fmla="*/ 346092 w 352442"/>
              <a:gd name="connsiteY3" fmla="*/ 524016 h 524908"/>
              <a:gd name="connsiteX4" fmla="*/ 346092 w 352442"/>
              <a:gd name="connsiteY4" fmla="*/ 409716 h 524908"/>
              <a:gd name="connsiteX5" fmla="*/ 346092 w 352442"/>
              <a:gd name="connsiteY5" fmla="*/ 247791 h 524908"/>
              <a:gd name="connsiteX6" fmla="*/ 333392 w 352442"/>
              <a:gd name="connsiteY6" fmla="*/ 352566 h 524908"/>
              <a:gd name="connsiteX7" fmla="*/ 228617 w 352442"/>
              <a:gd name="connsiteY7" fmla="*/ 168416 h 524908"/>
              <a:gd name="connsiteX8" fmla="*/ 66692 w 352442"/>
              <a:gd name="connsiteY8" fmla="*/ 3316 h 524908"/>
              <a:gd name="connsiteX9" fmla="*/ 304817 w 352442"/>
              <a:gd name="connsiteY9" fmla="*/ 323991 h 524908"/>
              <a:gd name="connsiteX10" fmla="*/ 17 w 352442"/>
              <a:gd name="connsiteY10" fmla="*/ 54116 h 52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442" h="524908">
                <a:moveTo>
                  <a:pt x="17" y="54116"/>
                </a:moveTo>
                <a:cubicBezTo>
                  <a:pt x="2663" y="65229"/>
                  <a:pt x="277300" y="344099"/>
                  <a:pt x="320692" y="390666"/>
                </a:cubicBezTo>
                <a:cubicBezTo>
                  <a:pt x="364084" y="437233"/>
                  <a:pt x="256134" y="311291"/>
                  <a:pt x="260367" y="333516"/>
                </a:cubicBezTo>
                <a:cubicBezTo>
                  <a:pt x="264600" y="355741"/>
                  <a:pt x="331805" y="511316"/>
                  <a:pt x="346092" y="524016"/>
                </a:cubicBezTo>
                <a:cubicBezTo>
                  <a:pt x="360380" y="536716"/>
                  <a:pt x="346092" y="409716"/>
                  <a:pt x="346092" y="409716"/>
                </a:cubicBezTo>
                <a:cubicBezTo>
                  <a:pt x="346092" y="363679"/>
                  <a:pt x="348209" y="257316"/>
                  <a:pt x="346092" y="247791"/>
                </a:cubicBezTo>
                <a:cubicBezTo>
                  <a:pt x="343975" y="238266"/>
                  <a:pt x="352971" y="365795"/>
                  <a:pt x="333392" y="352566"/>
                </a:cubicBezTo>
                <a:cubicBezTo>
                  <a:pt x="313813" y="339337"/>
                  <a:pt x="273067" y="226624"/>
                  <a:pt x="228617" y="168416"/>
                </a:cubicBezTo>
                <a:cubicBezTo>
                  <a:pt x="184167" y="110208"/>
                  <a:pt x="53992" y="-22613"/>
                  <a:pt x="66692" y="3316"/>
                </a:cubicBezTo>
                <a:cubicBezTo>
                  <a:pt x="79392" y="29245"/>
                  <a:pt x="315400" y="316054"/>
                  <a:pt x="304817" y="323991"/>
                </a:cubicBezTo>
                <a:cubicBezTo>
                  <a:pt x="294234" y="331928"/>
                  <a:pt x="-2629" y="43003"/>
                  <a:pt x="17" y="54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1" name="フリーフォーム 440">
            <a:extLst>
              <a:ext uri="{FF2B5EF4-FFF2-40B4-BE49-F238E27FC236}">
                <a16:creationId xmlns:a16="http://schemas.microsoft.com/office/drawing/2014/main" id="{C3E1E3D0-CEC3-C39A-F051-EA19E79A601E}"/>
              </a:ext>
            </a:extLst>
          </p:cNvPr>
          <p:cNvSpPr/>
          <p:nvPr/>
        </p:nvSpPr>
        <p:spPr>
          <a:xfrm>
            <a:off x="5774348" y="8801622"/>
            <a:ext cx="661652" cy="987068"/>
          </a:xfrm>
          <a:custGeom>
            <a:avLst/>
            <a:gdLst>
              <a:gd name="connsiteX0" fmla="*/ 23202 w 661652"/>
              <a:gd name="connsiteY0" fmla="*/ 34403 h 987068"/>
              <a:gd name="connsiteX1" fmla="*/ 369277 w 661652"/>
              <a:gd name="connsiteY1" fmla="*/ 475728 h 987068"/>
              <a:gd name="connsiteX2" fmla="*/ 569302 w 661652"/>
              <a:gd name="connsiteY2" fmla="*/ 818628 h 987068"/>
              <a:gd name="connsiteX3" fmla="*/ 547077 w 661652"/>
              <a:gd name="connsiteY3" fmla="*/ 786878 h 987068"/>
              <a:gd name="connsiteX4" fmla="*/ 661377 w 661652"/>
              <a:gd name="connsiteY4" fmla="*/ 986903 h 987068"/>
              <a:gd name="connsiteX5" fmla="*/ 508977 w 661652"/>
              <a:gd name="connsiteY5" fmla="*/ 748778 h 987068"/>
              <a:gd name="connsiteX6" fmla="*/ 404202 w 661652"/>
              <a:gd name="connsiteY6" fmla="*/ 567803 h 987068"/>
              <a:gd name="connsiteX7" fmla="*/ 286727 w 661652"/>
              <a:gd name="connsiteY7" fmla="*/ 443978 h 987068"/>
              <a:gd name="connsiteX8" fmla="*/ 58127 w 661652"/>
              <a:gd name="connsiteY8" fmla="*/ 72503 h 987068"/>
              <a:gd name="connsiteX9" fmla="*/ 23202 w 661652"/>
              <a:gd name="connsiteY9" fmla="*/ 34403 h 98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652" h="987068">
                <a:moveTo>
                  <a:pt x="23202" y="34403"/>
                </a:moveTo>
                <a:cubicBezTo>
                  <a:pt x="75060" y="101607"/>
                  <a:pt x="278260" y="345024"/>
                  <a:pt x="369277" y="475728"/>
                </a:cubicBezTo>
                <a:cubicBezTo>
                  <a:pt x="460294" y="606432"/>
                  <a:pt x="539669" y="766770"/>
                  <a:pt x="569302" y="818628"/>
                </a:cubicBezTo>
                <a:cubicBezTo>
                  <a:pt x="598935" y="870486"/>
                  <a:pt x="531731" y="758832"/>
                  <a:pt x="547077" y="786878"/>
                </a:cubicBezTo>
                <a:cubicBezTo>
                  <a:pt x="562423" y="814924"/>
                  <a:pt x="667727" y="993253"/>
                  <a:pt x="661377" y="986903"/>
                </a:cubicBezTo>
                <a:cubicBezTo>
                  <a:pt x="655027" y="980553"/>
                  <a:pt x="551840" y="818628"/>
                  <a:pt x="508977" y="748778"/>
                </a:cubicBezTo>
                <a:cubicBezTo>
                  <a:pt x="466114" y="678928"/>
                  <a:pt x="441244" y="618603"/>
                  <a:pt x="404202" y="567803"/>
                </a:cubicBezTo>
                <a:cubicBezTo>
                  <a:pt x="367160" y="517003"/>
                  <a:pt x="344406" y="526528"/>
                  <a:pt x="286727" y="443978"/>
                </a:cubicBezTo>
                <a:cubicBezTo>
                  <a:pt x="229048" y="361428"/>
                  <a:pt x="58127" y="72503"/>
                  <a:pt x="58127" y="72503"/>
                </a:cubicBezTo>
                <a:cubicBezTo>
                  <a:pt x="16852" y="8474"/>
                  <a:pt x="-28656" y="-32801"/>
                  <a:pt x="23202" y="34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2" name="フリーフォーム 441">
            <a:extLst>
              <a:ext uri="{FF2B5EF4-FFF2-40B4-BE49-F238E27FC236}">
                <a16:creationId xmlns:a16="http://schemas.microsoft.com/office/drawing/2014/main" id="{E5415FFE-3157-08F6-8629-3C9C5517345A}"/>
              </a:ext>
            </a:extLst>
          </p:cNvPr>
          <p:cNvSpPr/>
          <p:nvPr/>
        </p:nvSpPr>
        <p:spPr>
          <a:xfrm>
            <a:off x="5439427" y="7026238"/>
            <a:ext cx="46998" cy="178932"/>
          </a:xfrm>
          <a:custGeom>
            <a:avLst/>
            <a:gdLst>
              <a:gd name="connsiteX0" fmla="*/ 46973 w 46998"/>
              <a:gd name="connsiteY0" fmla="*/ 3212 h 178932"/>
              <a:gd name="connsiteX1" fmla="*/ 8873 w 46998"/>
              <a:gd name="connsiteY1" fmla="*/ 136562 h 178932"/>
              <a:gd name="connsiteX2" fmla="*/ 8873 w 46998"/>
              <a:gd name="connsiteY2" fmla="*/ 174662 h 178932"/>
              <a:gd name="connsiteX3" fmla="*/ 2523 w 46998"/>
              <a:gd name="connsiteY3" fmla="*/ 50837 h 178932"/>
              <a:gd name="connsiteX4" fmla="*/ 46973 w 46998"/>
              <a:gd name="connsiteY4" fmla="*/ 3212 h 17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8" h="178932">
                <a:moveTo>
                  <a:pt x="46973" y="3212"/>
                </a:moveTo>
                <a:cubicBezTo>
                  <a:pt x="48031" y="17499"/>
                  <a:pt x="15223" y="107987"/>
                  <a:pt x="8873" y="136562"/>
                </a:cubicBezTo>
                <a:cubicBezTo>
                  <a:pt x="2523" y="165137"/>
                  <a:pt x="9931" y="188949"/>
                  <a:pt x="8873" y="174662"/>
                </a:cubicBezTo>
                <a:cubicBezTo>
                  <a:pt x="7815" y="160375"/>
                  <a:pt x="-5414" y="76237"/>
                  <a:pt x="2523" y="50837"/>
                </a:cubicBezTo>
                <a:cubicBezTo>
                  <a:pt x="10460" y="25437"/>
                  <a:pt x="45915" y="-11075"/>
                  <a:pt x="46973" y="3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3" name="フリーフォーム 442">
            <a:extLst>
              <a:ext uri="{FF2B5EF4-FFF2-40B4-BE49-F238E27FC236}">
                <a16:creationId xmlns:a16="http://schemas.microsoft.com/office/drawing/2014/main" id="{0BA49A11-E2BE-1505-FCDD-549FB655DC26}"/>
              </a:ext>
            </a:extLst>
          </p:cNvPr>
          <p:cNvSpPr/>
          <p:nvPr/>
        </p:nvSpPr>
        <p:spPr>
          <a:xfrm>
            <a:off x="5443759" y="7191356"/>
            <a:ext cx="328471" cy="161062"/>
          </a:xfrm>
          <a:custGeom>
            <a:avLst/>
            <a:gdLst>
              <a:gd name="connsiteX0" fmla="*/ 236316 w 328471"/>
              <a:gd name="connsiteY0" fmla="*/ 57169 h 161062"/>
              <a:gd name="connsiteX1" fmla="*/ 306166 w 328471"/>
              <a:gd name="connsiteY1" fmla="*/ 158769 h 161062"/>
              <a:gd name="connsiteX2" fmla="*/ 226791 w 328471"/>
              <a:gd name="connsiteY2" fmla="*/ 130194 h 161062"/>
              <a:gd name="connsiteX3" fmla="*/ 1366 w 328471"/>
              <a:gd name="connsiteY3" fmla="*/ 155594 h 161062"/>
              <a:gd name="connsiteX4" fmla="*/ 128366 w 328471"/>
              <a:gd name="connsiteY4" fmla="*/ 123844 h 161062"/>
              <a:gd name="connsiteX5" fmla="*/ 42641 w 328471"/>
              <a:gd name="connsiteY5" fmla="*/ 19 h 161062"/>
              <a:gd name="connsiteX6" fmla="*/ 223616 w 328471"/>
              <a:gd name="connsiteY6" fmla="*/ 114319 h 161062"/>
              <a:gd name="connsiteX7" fmla="*/ 328391 w 328471"/>
              <a:gd name="connsiteY7" fmla="*/ 127019 h 161062"/>
              <a:gd name="connsiteX8" fmla="*/ 236316 w 328471"/>
              <a:gd name="connsiteY8" fmla="*/ 57169 h 16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8471" h="161062">
                <a:moveTo>
                  <a:pt x="236316" y="57169"/>
                </a:moveTo>
                <a:cubicBezTo>
                  <a:pt x="232612" y="62461"/>
                  <a:pt x="307753" y="146598"/>
                  <a:pt x="306166" y="158769"/>
                </a:cubicBezTo>
                <a:cubicBezTo>
                  <a:pt x="304579" y="170940"/>
                  <a:pt x="277591" y="130723"/>
                  <a:pt x="226791" y="130194"/>
                </a:cubicBezTo>
                <a:cubicBezTo>
                  <a:pt x="175991" y="129665"/>
                  <a:pt x="17770" y="156652"/>
                  <a:pt x="1366" y="155594"/>
                </a:cubicBezTo>
                <a:cubicBezTo>
                  <a:pt x="-15038" y="154536"/>
                  <a:pt x="121487" y="149773"/>
                  <a:pt x="128366" y="123844"/>
                </a:cubicBezTo>
                <a:cubicBezTo>
                  <a:pt x="135245" y="97915"/>
                  <a:pt x="26766" y="1606"/>
                  <a:pt x="42641" y="19"/>
                </a:cubicBezTo>
                <a:cubicBezTo>
                  <a:pt x="58516" y="-1569"/>
                  <a:pt x="175991" y="93152"/>
                  <a:pt x="223616" y="114319"/>
                </a:cubicBezTo>
                <a:cubicBezTo>
                  <a:pt x="271241" y="135486"/>
                  <a:pt x="325216" y="134957"/>
                  <a:pt x="328391" y="127019"/>
                </a:cubicBezTo>
                <a:cubicBezTo>
                  <a:pt x="331566" y="119081"/>
                  <a:pt x="240020" y="51877"/>
                  <a:pt x="236316" y="57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4" name="フリーフォーム 443">
            <a:extLst>
              <a:ext uri="{FF2B5EF4-FFF2-40B4-BE49-F238E27FC236}">
                <a16:creationId xmlns:a16="http://schemas.microsoft.com/office/drawing/2014/main" id="{95EBD67B-CEE2-1549-138F-9C8D03D317A9}"/>
              </a:ext>
            </a:extLst>
          </p:cNvPr>
          <p:cNvSpPr/>
          <p:nvPr/>
        </p:nvSpPr>
        <p:spPr>
          <a:xfrm>
            <a:off x="5684389" y="7427749"/>
            <a:ext cx="422174" cy="528927"/>
          </a:xfrm>
          <a:custGeom>
            <a:avLst/>
            <a:gdLst>
              <a:gd name="connsiteX0" fmla="*/ 65536 w 422174"/>
              <a:gd name="connsiteY0" fmla="*/ 1751 h 528927"/>
              <a:gd name="connsiteX1" fmla="*/ 68711 w 422174"/>
              <a:gd name="connsiteY1" fmla="*/ 135101 h 528927"/>
              <a:gd name="connsiteX2" fmla="*/ 138561 w 422174"/>
              <a:gd name="connsiteY2" fmla="*/ 224001 h 528927"/>
              <a:gd name="connsiteX3" fmla="*/ 125861 w 422174"/>
              <a:gd name="connsiteY3" fmla="*/ 166851 h 528927"/>
              <a:gd name="connsiteX4" fmla="*/ 262386 w 422174"/>
              <a:gd name="connsiteY4" fmla="*/ 382751 h 528927"/>
              <a:gd name="connsiteX5" fmla="*/ 281436 w 422174"/>
              <a:gd name="connsiteY5" fmla="*/ 347826 h 528927"/>
              <a:gd name="connsiteX6" fmla="*/ 421136 w 422174"/>
              <a:gd name="connsiteY6" fmla="*/ 528801 h 528927"/>
              <a:gd name="connsiteX7" fmla="*/ 198886 w 422174"/>
              <a:gd name="connsiteY7" fmla="*/ 316076 h 528927"/>
              <a:gd name="connsiteX8" fmla="*/ 5211 w 422174"/>
              <a:gd name="connsiteY8" fmla="*/ 74776 h 528927"/>
              <a:gd name="connsiteX9" fmla="*/ 65536 w 422174"/>
              <a:gd name="connsiteY9" fmla="*/ 1751 h 528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174" h="528927">
                <a:moveTo>
                  <a:pt x="65536" y="1751"/>
                </a:moveTo>
                <a:cubicBezTo>
                  <a:pt x="76119" y="11805"/>
                  <a:pt x="56540" y="98060"/>
                  <a:pt x="68711" y="135101"/>
                </a:cubicBezTo>
                <a:cubicBezTo>
                  <a:pt x="80882" y="172142"/>
                  <a:pt x="129036" y="218709"/>
                  <a:pt x="138561" y="224001"/>
                </a:cubicBezTo>
                <a:cubicBezTo>
                  <a:pt x="148086" y="229293"/>
                  <a:pt x="105223" y="140393"/>
                  <a:pt x="125861" y="166851"/>
                </a:cubicBezTo>
                <a:cubicBezTo>
                  <a:pt x="146499" y="193309"/>
                  <a:pt x="236457" y="352589"/>
                  <a:pt x="262386" y="382751"/>
                </a:cubicBezTo>
                <a:cubicBezTo>
                  <a:pt x="288315" y="412913"/>
                  <a:pt x="254978" y="323484"/>
                  <a:pt x="281436" y="347826"/>
                </a:cubicBezTo>
                <a:cubicBezTo>
                  <a:pt x="307894" y="372168"/>
                  <a:pt x="434894" y="534093"/>
                  <a:pt x="421136" y="528801"/>
                </a:cubicBezTo>
                <a:cubicBezTo>
                  <a:pt x="407378" y="523509"/>
                  <a:pt x="268207" y="391747"/>
                  <a:pt x="198886" y="316076"/>
                </a:cubicBezTo>
                <a:cubicBezTo>
                  <a:pt x="129565" y="240405"/>
                  <a:pt x="30611" y="123459"/>
                  <a:pt x="5211" y="74776"/>
                </a:cubicBezTo>
                <a:cubicBezTo>
                  <a:pt x="-20189" y="26093"/>
                  <a:pt x="54953" y="-8303"/>
                  <a:pt x="65536" y="1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5" name="フリーフォーム 444">
            <a:extLst>
              <a:ext uri="{FF2B5EF4-FFF2-40B4-BE49-F238E27FC236}">
                <a16:creationId xmlns:a16="http://schemas.microsoft.com/office/drawing/2014/main" id="{01FBDDEF-89E7-4469-03C4-8244084DB820}"/>
              </a:ext>
            </a:extLst>
          </p:cNvPr>
          <p:cNvSpPr/>
          <p:nvPr/>
        </p:nvSpPr>
        <p:spPr>
          <a:xfrm>
            <a:off x="5735207" y="7373798"/>
            <a:ext cx="230410" cy="308589"/>
          </a:xfrm>
          <a:custGeom>
            <a:avLst/>
            <a:gdLst>
              <a:gd name="connsiteX0" fmla="*/ 2018 w 230410"/>
              <a:gd name="connsiteY0" fmla="*/ 4902 h 308589"/>
              <a:gd name="connsiteX1" fmla="*/ 227443 w 230410"/>
              <a:gd name="connsiteY1" fmla="*/ 306527 h 308589"/>
              <a:gd name="connsiteX2" fmla="*/ 122668 w 230410"/>
              <a:gd name="connsiteY2" fmla="*/ 131902 h 308589"/>
              <a:gd name="connsiteX3" fmla="*/ 2018 w 230410"/>
              <a:gd name="connsiteY3" fmla="*/ 4902 h 30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410" h="308589">
                <a:moveTo>
                  <a:pt x="2018" y="4902"/>
                </a:moveTo>
                <a:cubicBezTo>
                  <a:pt x="19481" y="34006"/>
                  <a:pt x="207335" y="285360"/>
                  <a:pt x="227443" y="306527"/>
                </a:cubicBezTo>
                <a:cubicBezTo>
                  <a:pt x="247551" y="327694"/>
                  <a:pt x="160239" y="180056"/>
                  <a:pt x="122668" y="131902"/>
                </a:cubicBezTo>
                <a:cubicBezTo>
                  <a:pt x="85097" y="83748"/>
                  <a:pt x="-15445" y="-24202"/>
                  <a:pt x="2018" y="49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6" name="フリーフォーム 445">
            <a:extLst>
              <a:ext uri="{FF2B5EF4-FFF2-40B4-BE49-F238E27FC236}">
                <a16:creationId xmlns:a16="http://schemas.microsoft.com/office/drawing/2014/main" id="{5BCE34BA-DEA3-7BE0-3362-05EB69312BEF}"/>
              </a:ext>
            </a:extLst>
          </p:cNvPr>
          <p:cNvSpPr/>
          <p:nvPr/>
        </p:nvSpPr>
        <p:spPr>
          <a:xfrm>
            <a:off x="5384581" y="7051592"/>
            <a:ext cx="130396" cy="321234"/>
          </a:xfrm>
          <a:custGeom>
            <a:avLst/>
            <a:gdLst>
              <a:gd name="connsiteX0" fmla="*/ 130394 w 130396"/>
              <a:gd name="connsiteY0" fmla="*/ 101683 h 321234"/>
              <a:gd name="connsiteX1" fmla="*/ 25619 w 130396"/>
              <a:gd name="connsiteY1" fmla="*/ 241383 h 321234"/>
              <a:gd name="connsiteX2" fmla="*/ 25619 w 130396"/>
              <a:gd name="connsiteY2" fmla="*/ 320758 h 321234"/>
              <a:gd name="connsiteX3" fmla="*/ 16094 w 130396"/>
              <a:gd name="connsiteY3" fmla="*/ 206458 h 321234"/>
              <a:gd name="connsiteX4" fmla="*/ 219 w 130396"/>
              <a:gd name="connsiteY4" fmla="*/ 83 h 321234"/>
              <a:gd name="connsiteX5" fmla="*/ 28794 w 130396"/>
              <a:gd name="connsiteY5" fmla="*/ 231858 h 321234"/>
              <a:gd name="connsiteX6" fmla="*/ 130394 w 130396"/>
              <a:gd name="connsiteY6" fmla="*/ 101683 h 32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396" h="321234">
                <a:moveTo>
                  <a:pt x="130394" y="101683"/>
                </a:moveTo>
                <a:cubicBezTo>
                  <a:pt x="129865" y="103270"/>
                  <a:pt x="43081" y="204871"/>
                  <a:pt x="25619" y="241383"/>
                </a:cubicBezTo>
                <a:cubicBezTo>
                  <a:pt x="8157" y="277895"/>
                  <a:pt x="27206" y="326579"/>
                  <a:pt x="25619" y="320758"/>
                </a:cubicBezTo>
                <a:cubicBezTo>
                  <a:pt x="24031" y="314937"/>
                  <a:pt x="20327" y="259904"/>
                  <a:pt x="16094" y="206458"/>
                </a:cubicBezTo>
                <a:cubicBezTo>
                  <a:pt x="11861" y="153012"/>
                  <a:pt x="-1898" y="-4150"/>
                  <a:pt x="219" y="83"/>
                </a:cubicBezTo>
                <a:cubicBezTo>
                  <a:pt x="2336" y="4316"/>
                  <a:pt x="13977" y="211750"/>
                  <a:pt x="28794" y="231858"/>
                </a:cubicBezTo>
                <a:cubicBezTo>
                  <a:pt x="43611" y="251966"/>
                  <a:pt x="130923" y="100096"/>
                  <a:pt x="130394" y="10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 446">
            <a:extLst>
              <a:ext uri="{FF2B5EF4-FFF2-40B4-BE49-F238E27FC236}">
                <a16:creationId xmlns:a16="http://schemas.microsoft.com/office/drawing/2014/main" id="{B30EC98D-158F-97B6-4D71-5491E964AFF5}"/>
              </a:ext>
            </a:extLst>
          </p:cNvPr>
          <p:cNvSpPr/>
          <p:nvPr/>
        </p:nvSpPr>
        <p:spPr>
          <a:xfrm>
            <a:off x="6286069" y="9572563"/>
            <a:ext cx="381278" cy="503135"/>
          </a:xfrm>
          <a:custGeom>
            <a:avLst/>
            <a:gdLst>
              <a:gd name="connsiteX0" fmla="*/ 171881 w 381278"/>
              <a:gd name="connsiteY0" fmla="*/ 152462 h 503135"/>
              <a:gd name="connsiteX1" fmla="*/ 375081 w 381278"/>
              <a:gd name="connsiteY1" fmla="*/ 492187 h 503135"/>
              <a:gd name="connsiteX2" fmla="*/ 298881 w 381278"/>
              <a:gd name="connsiteY2" fmla="*/ 381062 h 503135"/>
              <a:gd name="connsiteX3" fmla="*/ 431 w 381278"/>
              <a:gd name="connsiteY3" fmla="*/ 62 h 503135"/>
              <a:gd name="connsiteX4" fmla="*/ 232206 w 381278"/>
              <a:gd name="connsiteY4" fmla="*/ 349312 h 503135"/>
              <a:gd name="connsiteX5" fmla="*/ 171881 w 381278"/>
              <a:gd name="connsiteY5" fmla="*/ 152462 h 50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278" h="503135">
                <a:moveTo>
                  <a:pt x="171881" y="152462"/>
                </a:moveTo>
                <a:cubicBezTo>
                  <a:pt x="195693" y="176274"/>
                  <a:pt x="353914" y="454087"/>
                  <a:pt x="375081" y="492187"/>
                </a:cubicBezTo>
                <a:cubicBezTo>
                  <a:pt x="396248" y="530287"/>
                  <a:pt x="361323" y="463083"/>
                  <a:pt x="298881" y="381062"/>
                </a:cubicBezTo>
                <a:cubicBezTo>
                  <a:pt x="236439" y="299041"/>
                  <a:pt x="11543" y="5354"/>
                  <a:pt x="431" y="62"/>
                </a:cubicBezTo>
                <a:cubicBezTo>
                  <a:pt x="-10682" y="-5230"/>
                  <a:pt x="196223" y="326558"/>
                  <a:pt x="232206" y="349312"/>
                </a:cubicBezTo>
                <a:cubicBezTo>
                  <a:pt x="268189" y="372066"/>
                  <a:pt x="148069" y="128650"/>
                  <a:pt x="171881" y="152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8" name="フリーフォーム 447">
            <a:extLst>
              <a:ext uri="{FF2B5EF4-FFF2-40B4-BE49-F238E27FC236}">
                <a16:creationId xmlns:a16="http://schemas.microsoft.com/office/drawing/2014/main" id="{D7BA3446-7B56-A593-5A1A-CD96B74A4FC0}"/>
              </a:ext>
            </a:extLst>
          </p:cNvPr>
          <p:cNvSpPr/>
          <p:nvPr/>
        </p:nvSpPr>
        <p:spPr>
          <a:xfrm>
            <a:off x="7511188" y="8478161"/>
            <a:ext cx="284222" cy="551261"/>
          </a:xfrm>
          <a:custGeom>
            <a:avLst/>
            <a:gdLst>
              <a:gd name="connsiteX0" fmla="*/ 862 w 284222"/>
              <a:gd name="connsiteY0" fmla="*/ 21314 h 551261"/>
              <a:gd name="connsiteX1" fmla="*/ 64362 w 284222"/>
              <a:gd name="connsiteY1" fmla="*/ 529314 h 551261"/>
              <a:gd name="connsiteX2" fmla="*/ 58012 w 284222"/>
              <a:gd name="connsiteY2" fmla="*/ 427714 h 551261"/>
              <a:gd name="connsiteX3" fmla="*/ 45312 w 284222"/>
              <a:gd name="connsiteY3" fmla="*/ 141964 h 551261"/>
              <a:gd name="connsiteX4" fmla="*/ 283437 w 284222"/>
              <a:gd name="connsiteY4" fmla="*/ 348339 h 551261"/>
              <a:gd name="connsiteX5" fmla="*/ 121512 w 284222"/>
              <a:gd name="connsiteY5" fmla="*/ 157839 h 551261"/>
              <a:gd name="connsiteX6" fmla="*/ 105637 w 284222"/>
              <a:gd name="connsiteY6" fmla="*/ 186414 h 551261"/>
              <a:gd name="connsiteX7" fmla="*/ 32612 w 284222"/>
              <a:gd name="connsiteY7" fmla="*/ 103864 h 551261"/>
              <a:gd name="connsiteX8" fmla="*/ 862 w 284222"/>
              <a:gd name="connsiteY8" fmla="*/ 21314 h 55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222" h="551261">
                <a:moveTo>
                  <a:pt x="862" y="21314"/>
                </a:moveTo>
                <a:cubicBezTo>
                  <a:pt x="6154" y="92222"/>
                  <a:pt x="54837" y="461581"/>
                  <a:pt x="64362" y="529314"/>
                </a:cubicBezTo>
                <a:cubicBezTo>
                  <a:pt x="73887" y="597047"/>
                  <a:pt x="61187" y="492272"/>
                  <a:pt x="58012" y="427714"/>
                </a:cubicBezTo>
                <a:cubicBezTo>
                  <a:pt x="54837" y="363156"/>
                  <a:pt x="7741" y="155193"/>
                  <a:pt x="45312" y="141964"/>
                </a:cubicBezTo>
                <a:cubicBezTo>
                  <a:pt x="82883" y="128735"/>
                  <a:pt x="270737" y="345693"/>
                  <a:pt x="283437" y="348339"/>
                </a:cubicBezTo>
                <a:cubicBezTo>
                  <a:pt x="296137" y="350985"/>
                  <a:pt x="151145" y="184827"/>
                  <a:pt x="121512" y="157839"/>
                </a:cubicBezTo>
                <a:cubicBezTo>
                  <a:pt x="91879" y="130852"/>
                  <a:pt x="120454" y="195410"/>
                  <a:pt x="105637" y="186414"/>
                </a:cubicBezTo>
                <a:cubicBezTo>
                  <a:pt x="90820" y="177418"/>
                  <a:pt x="49545" y="130852"/>
                  <a:pt x="32612" y="103864"/>
                </a:cubicBezTo>
                <a:cubicBezTo>
                  <a:pt x="15679" y="76877"/>
                  <a:pt x="-4430" y="-49594"/>
                  <a:pt x="862" y="21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フリーフォーム 448">
            <a:extLst>
              <a:ext uri="{FF2B5EF4-FFF2-40B4-BE49-F238E27FC236}">
                <a16:creationId xmlns:a16="http://schemas.microsoft.com/office/drawing/2014/main" id="{0E151295-D830-3700-D090-3F22EBDE85F9}"/>
              </a:ext>
            </a:extLst>
          </p:cNvPr>
          <p:cNvSpPr/>
          <p:nvPr/>
        </p:nvSpPr>
        <p:spPr>
          <a:xfrm>
            <a:off x="6794364" y="8642141"/>
            <a:ext cx="196533" cy="489956"/>
          </a:xfrm>
          <a:custGeom>
            <a:avLst/>
            <a:gdLst>
              <a:gd name="connsiteX0" fmla="*/ 136 w 196533"/>
              <a:gd name="connsiteY0" fmla="*/ 209 h 489956"/>
              <a:gd name="connsiteX1" fmla="*/ 117611 w 196533"/>
              <a:gd name="connsiteY1" fmla="*/ 203409 h 489956"/>
              <a:gd name="connsiteX2" fmla="*/ 193811 w 196533"/>
              <a:gd name="connsiteY2" fmla="*/ 485984 h 489956"/>
              <a:gd name="connsiteX3" fmla="*/ 171586 w 196533"/>
              <a:gd name="connsiteY3" fmla="*/ 355809 h 489956"/>
              <a:gd name="connsiteX4" fmla="*/ 95386 w 196533"/>
              <a:gd name="connsiteY4" fmla="*/ 168484 h 489956"/>
              <a:gd name="connsiteX5" fmla="*/ 136 w 196533"/>
              <a:gd name="connsiteY5" fmla="*/ 209 h 48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533" h="489956">
                <a:moveTo>
                  <a:pt x="136" y="209"/>
                </a:moveTo>
                <a:cubicBezTo>
                  <a:pt x="3840" y="6030"/>
                  <a:pt x="85332" y="122446"/>
                  <a:pt x="117611" y="203409"/>
                </a:cubicBezTo>
                <a:cubicBezTo>
                  <a:pt x="149890" y="284372"/>
                  <a:pt x="184815" y="460584"/>
                  <a:pt x="193811" y="485984"/>
                </a:cubicBezTo>
                <a:cubicBezTo>
                  <a:pt x="202807" y="511384"/>
                  <a:pt x="187990" y="408726"/>
                  <a:pt x="171586" y="355809"/>
                </a:cubicBezTo>
                <a:cubicBezTo>
                  <a:pt x="155182" y="302892"/>
                  <a:pt x="121844" y="225634"/>
                  <a:pt x="95386" y="168484"/>
                </a:cubicBezTo>
                <a:cubicBezTo>
                  <a:pt x="68928" y="111334"/>
                  <a:pt x="-3568" y="-5612"/>
                  <a:pt x="136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0" name="フリーフォーム 449">
            <a:extLst>
              <a:ext uri="{FF2B5EF4-FFF2-40B4-BE49-F238E27FC236}">
                <a16:creationId xmlns:a16="http://schemas.microsoft.com/office/drawing/2014/main" id="{3EE39E1E-3A2E-8CB3-32E7-62FC4F32A380}"/>
              </a:ext>
            </a:extLst>
          </p:cNvPr>
          <p:cNvSpPr/>
          <p:nvPr/>
        </p:nvSpPr>
        <p:spPr>
          <a:xfrm>
            <a:off x="6687461" y="8651845"/>
            <a:ext cx="145625" cy="589451"/>
          </a:xfrm>
          <a:custGeom>
            <a:avLst/>
            <a:gdLst>
              <a:gd name="connsiteX0" fmla="*/ 2264 w 145625"/>
              <a:gd name="connsiteY0" fmla="*/ 30 h 589451"/>
              <a:gd name="connsiteX1" fmla="*/ 24489 w 145625"/>
              <a:gd name="connsiteY1" fmla="*/ 339755 h 589451"/>
              <a:gd name="connsiteX2" fmla="*/ 132439 w 145625"/>
              <a:gd name="connsiteY2" fmla="*/ 584230 h 589451"/>
              <a:gd name="connsiteX3" fmla="*/ 87989 w 145625"/>
              <a:gd name="connsiteY3" fmla="*/ 488980 h 589451"/>
              <a:gd name="connsiteX4" fmla="*/ 56239 w 145625"/>
              <a:gd name="connsiteY4" fmla="*/ 279430 h 589451"/>
              <a:gd name="connsiteX5" fmla="*/ 145139 w 145625"/>
              <a:gd name="connsiteY5" fmla="*/ 447705 h 589451"/>
              <a:gd name="connsiteX6" fmla="*/ 91164 w 145625"/>
              <a:gd name="connsiteY6" fmla="*/ 276255 h 589451"/>
              <a:gd name="connsiteX7" fmla="*/ 75289 w 145625"/>
              <a:gd name="connsiteY7" fmla="*/ 98455 h 589451"/>
              <a:gd name="connsiteX8" fmla="*/ 62589 w 145625"/>
              <a:gd name="connsiteY8" fmla="*/ 358805 h 589451"/>
              <a:gd name="connsiteX9" fmla="*/ 2264 w 145625"/>
              <a:gd name="connsiteY9" fmla="*/ 30 h 58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625" h="589451">
                <a:moveTo>
                  <a:pt x="2264" y="30"/>
                </a:moveTo>
                <a:cubicBezTo>
                  <a:pt x="-4086" y="-3145"/>
                  <a:pt x="2793" y="242388"/>
                  <a:pt x="24489" y="339755"/>
                </a:cubicBezTo>
                <a:cubicBezTo>
                  <a:pt x="46185" y="437122"/>
                  <a:pt x="121856" y="559359"/>
                  <a:pt x="132439" y="584230"/>
                </a:cubicBezTo>
                <a:cubicBezTo>
                  <a:pt x="143022" y="609101"/>
                  <a:pt x="100689" y="539780"/>
                  <a:pt x="87989" y="488980"/>
                </a:cubicBezTo>
                <a:cubicBezTo>
                  <a:pt x="75289" y="438180"/>
                  <a:pt x="46714" y="286309"/>
                  <a:pt x="56239" y="279430"/>
                </a:cubicBezTo>
                <a:cubicBezTo>
                  <a:pt x="65764" y="272551"/>
                  <a:pt x="139318" y="448234"/>
                  <a:pt x="145139" y="447705"/>
                </a:cubicBezTo>
                <a:cubicBezTo>
                  <a:pt x="150960" y="447176"/>
                  <a:pt x="102806" y="334463"/>
                  <a:pt x="91164" y="276255"/>
                </a:cubicBezTo>
                <a:cubicBezTo>
                  <a:pt x="79522" y="218047"/>
                  <a:pt x="80051" y="84697"/>
                  <a:pt x="75289" y="98455"/>
                </a:cubicBezTo>
                <a:cubicBezTo>
                  <a:pt x="70527" y="112213"/>
                  <a:pt x="74760" y="369918"/>
                  <a:pt x="62589" y="358805"/>
                </a:cubicBezTo>
                <a:cubicBezTo>
                  <a:pt x="50418" y="347692"/>
                  <a:pt x="8614" y="3205"/>
                  <a:pt x="226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1" name="フリーフォーム 450">
            <a:extLst>
              <a:ext uri="{FF2B5EF4-FFF2-40B4-BE49-F238E27FC236}">
                <a16:creationId xmlns:a16="http://schemas.microsoft.com/office/drawing/2014/main" id="{9E106B9D-A071-6C47-7028-CDE6A9EA6866}"/>
              </a:ext>
            </a:extLst>
          </p:cNvPr>
          <p:cNvSpPr/>
          <p:nvPr/>
        </p:nvSpPr>
        <p:spPr>
          <a:xfrm>
            <a:off x="6478472" y="8762232"/>
            <a:ext cx="346929" cy="509133"/>
          </a:xfrm>
          <a:custGeom>
            <a:avLst/>
            <a:gdLst>
              <a:gd name="connsiteX0" fmla="*/ 4878 w 346929"/>
              <a:gd name="connsiteY0" fmla="*/ 48393 h 509133"/>
              <a:gd name="connsiteX1" fmla="*/ 341428 w 346929"/>
              <a:gd name="connsiteY1" fmla="*/ 502418 h 509133"/>
              <a:gd name="connsiteX2" fmla="*/ 211253 w 346929"/>
              <a:gd name="connsiteY2" fmla="*/ 308743 h 509133"/>
              <a:gd name="connsiteX3" fmla="*/ 176328 w 346929"/>
              <a:gd name="connsiteY3" fmla="*/ 153168 h 509133"/>
              <a:gd name="connsiteX4" fmla="*/ 154103 w 346929"/>
              <a:gd name="connsiteY4" fmla="*/ 768 h 509133"/>
              <a:gd name="connsiteX5" fmla="*/ 141403 w 346929"/>
              <a:gd name="connsiteY5" fmla="*/ 219843 h 509133"/>
              <a:gd name="connsiteX6" fmla="*/ 4878 w 346929"/>
              <a:gd name="connsiteY6" fmla="*/ 48393 h 50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929" h="509133">
                <a:moveTo>
                  <a:pt x="4878" y="48393"/>
                </a:moveTo>
                <a:cubicBezTo>
                  <a:pt x="38215" y="95489"/>
                  <a:pt x="307032" y="459027"/>
                  <a:pt x="341428" y="502418"/>
                </a:cubicBezTo>
                <a:cubicBezTo>
                  <a:pt x="375824" y="545809"/>
                  <a:pt x="238770" y="366951"/>
                  <a:pt x="211253" y="308743"/>
                </a:cubicBezTo>
                <a:cubicBezTo>
                  <a:pt x="183736" y="250535"/>
                  <a:pt x="185853" y="204497"/>
                  <a:pt x="176328" y="153168"/>
                </a:cubicBezTo>
                <a:cubicBezTo>
                  <a:pt x="166803" y="101839"/>
                  <a:pt x="159924" y="-10344"/>
                  <a:pt x="154103" y="768"/>
                </a:cubicBezTo>
                <a:cubicBezTo>
                  <a:pt x="148282" y="11880"/>
                  <a:pt x="163628" y="205555"/>
                  <a:pt x="141403" y="219843"/>
                </a:cubicBezTo>
                <a:cubicBezTo>
                  <a:pt x="119178" y="234131"/>
                  <a:pt x="-28459" y="1297"/>
                  <a:pt x="4878" y="48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2" name="フリーフォーム 451">
            <a:extLst>
              <a:ext uri="{FF2B5EF4-FFF2-40B4-BE49-F238E27FC236}">
                <a16:creationId xmlns:a16="http://schemas.microsoft.com/office/drawing/2014/main" id="{2A12F5A7-D436-E597-A835-388EBF80D18C}"/>
              </a:ext>
            </a:extLst>
          </p:cNvPr>
          <p:cNvSpPr/>
          <p:nvPr/>
        </p:nvSpPr>
        <p:spPr>
          <a:xfrm>
            <a:off x="6402907" y="8937053"/>
            <a:ext cx="149478" cy="369146"/>
          </a:xfrm>
          <a:custGeom>
            <a:avLst/>
            <a:gdLst>
              <a:gd name="connsiteX0" fmla="*/ 1068 w 149478"/>
              <a:gd name="connsiteY0" fmla="*/ 162497 h 369146"/>
              <a:gd name="connsiteX1" fmla="*/ 128068 w 149478"/>
              <a:gd name="connsiteY1" fmla="*/ 267272 h 369146"/>
              <a:gd name="connsiteX2" fmla="*/ 147118 w 149478"/>
              <a:gd name="connsiteY2" fmla="*/ 368872 h 369146"/>
              <a:gd name="connsiteX3" fmla="*/ 102668 w 149478"/>
              <a:gd name="connsiteY3" fmla="*/ 235522 h 369146"/>
              <a:gd name="connsiteX4" fmla="*/ 20118 w 149478"/>
              <a:gd name="connsiteY4" fmla="*/ 572 h 369146"/>
              <a:gd name="connsiteX5" fmla="*/ 64568 w 149478"/>
              <a:gd name="connsiteY5" fmla="*/ 168847 h 369146"/>
              <a:gd name="connsiteX6" fmla="*/ 1068 w 149478"/>
              <a:gd name="connsiteY6" fmla="*/ 162497 h 36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78" h="369146">
                <a:moveTo>
                  <a:pt x="1068" y="162497"/>
                </a:moveTo>
                <a:cubicBezTo>
                  <a:pt x="11651" y="178901"/>
                  <a:pt x="103726" y="232876"/>
                  <a:pt x="128068" y="267272"/>
                </a:cubicBezTo>
                <a:cubicBezTo>
                  <a:pt x="152410" y="301668"/>
                  <a:pt x="151351" y="374164"/>
                  <a:pt x="147118" y="368872"/>
                </a:cubicBezTo>
                <a:cubicBezTo>
                  <a:pt x="142885" y="363580"/>
                  <a:pt x="123835" y="296905"/>
                  <a:pt x="102668" y="235522"/>
                </a:cubicBezTo>
                <a:cubicBezTo>
                  <a:pt x="81501" y="174139"/>
                  <a:pt x="26468" y="11684"/>
                  <a:pt x="20118" y="572"/>
                </a:cubicBezTo>
                <a:cubicBezTo>
                  <a:pt x="13768" y="-10540"/>
                  <a:pt x="67214" y="143447"/>
                  <a:pt x="64568" y="168847"/>
                </a:cubicBezTo>
                <a:cubicBezTo>
                  <a:pt x="61922" y="194247"/>
                  <a:pt x="-9515" y="146093"/>
                  <a:pt x="1068" y="162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3" name="フリーフォーム 452">
            <a:extLst>
              <a:ext uri="{FF2B5EF4-FFF2-40B4-BE49-F238E27FC236}">
                <a16:creationId xmlns:a16="http://schemas.microsoft.com/office/drawing/2014/main" id="{D89BB95F-0E6A-B8F9-A1E9-F4F0B275C425}"/>
              </a:ext>
            </a:extLst>
          </p:cNvPr>
          <p:cNvSpPr/>
          <p:nvPr/>
        </p:nvSpPr>
        <p:spPr>
          <a:xfrm>
            <a:off x="7108244" y="8717019"/>
            <a:ext cx="470754" cy="309860"/>
          </a:xfrm>
          <a:custGeom>
            <a:avLst/>
            <a:gdLst>
              <a:gd name="connsiteX0" fmla="*/ 3756 w 470754"/>
              <a:gd name="connsiteY0" fmla="*/ 1531 h 309860"/>
              <a:gd name="connsiteX1" fmla="*/ 464131 w 470754"/>
              <a:gd name="connsiteY1" fmla="*/ 303156 h 309860"/>
              <a:gd name="connsiteX2" fmla="*/ 257756 w 470754"/>
              <a:gd name="connsiteY2" fmla="*/ 192031 h 309860"/>
              <a:gd name="connsiteX3" fmla="*/ 3756 w 470754"/>
              <a:gd name="connsiteY3" fmla="*/ 1531 h 30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754" h="309860">
                <a:moveTo>
                  <a:pt x="3756" y="1531"/>
                </a:moveTo>
                <a:cubicBezTo>
                  <a:pt x="38152" y="20052"/>
                  <a:pt x="421798" y="271406"/>
                  <a:pt x="464131" y="303156"/>
                </a:cubicBezTo>
                <a:cubicBezTo>
                  <a:pt x="506464" y="334906"/>
                  <a:pt x="335014" y="246535"/>
                  <a:pt x="257756" y="192031"/>
                </a:cubicBezTo>
                <a:cubicBezTo>
                  <a:pt x="180498" y="137527"/>
                  <a:pt x="-30640" y="-16990"/>
                  <a:pt x="3756" y="1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フリーフォーム 453">
            <a:extLst>
              <a:ext uri="{FF2B5EF4-FFF2-40B4-BE49-F238E27FC236}">
                <a16:creationId xmlns:a16="http://schemas.microsoft.com/office/drawing/2014/main" id="{A8BADA53-13DB-67B3-9703-7BF32A463DB5}"/>
              </a:ext>
            </a:extLst>
          </p:cNvPr>
          <p:cNvSpPr/>
          <p:nvPr/>
        </p:nvSpPr>
        <p:spPr>
          <a:xfrm>
            <a:off x="6285475" y="9289962"/>
            <a:ext cx="466246" cy="786231"/>
          </a:xfrm>
          <a:custGeom>
            <a:avLst/>
            <a:gdLst>
              <a:gd name="connsiteX0" fmla="*/ 108975 w 466246"/>
              <a:gd name="connsiteY0" fmla="*/ 88 h 786231"/>
              <a:gd name="connsiteX1" fmla="*/ 172475 w 466246"/>
              <a:gd name="connsiteY1" fmla="*/ 276313 h 786231"/>
              <a:gd name="connsiteX2" fmla="*/ 356625 w 466246"/>
              <a:gd name="connsiteY2" fmla="*/ 612863 h 786231"/>
              <a:gd name="connsiteX3" fmla="*/ 366150 w 466246"/>
              <a:gd name="connsiteY3" fmla="*/ 536663 h 786231"/>
              <a:gd name="connsiteX4" fmla="*/ 461400 w 466246"/>
              <a:gd name="connsiteY4" fmla="*/ 784313 h 786231"/>
              <a:gd name="connsiteX5" fmla="*/ 194700 w 466246"/>
              <a:gd name="connsiteY5" fmla="*/ 381088 h 786231"/>
              <a:gd name="connsiteX6" fmla="*/ 1025 w 466246"/>
              <a:gd name="connsiteY6" fmla="*/ 120738 h 786231"/>
              <a:gd name="connsiteX7" fmla="*/ 118500 w 466246"/>
              <a:gd name="connsiteY7" fmla="*/ 244563 h 786231"/>
              <a:gd name="connsiteX8" fmla="*/ 108975 w 466246"/>
              <a:gd name="connsiteY8" fmla="*/ 88 h 78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6246" h="786231">
                <a:moveTo>
                  <a:pt x="108975" y="88"/>
                </a:moveTo>
                <a:cubicBezTo>
                  <a:pt x="117971" y="5380"/>
                  <a:pt x="131200" y="174184"/>
                  <a:pt x="172475" y="276313"/>
                </a:cubicBezTo>
                <a:cubicBezTo>
                  <a:pt x="213750" y="378442"/>
                  <a:pt x="324346" y="569471"/>
                  <a:pt x="356625" y="612863"/>
                </a:cubicBezTo>
                <a:cubicBezTo>
                  <a:pt x="388904" y="656255"/>
                  <a:pt x="348688" y="508088"/>
                  <a:pt x="366150" y="536663"/>
                </a:cubicBezTo>
                <a:cubicBezTo>
                  <a:pt x="383612" y="565238"/>
                  <a:pt x="489975" y="810242"/>
                  <a:pt x="461400" y="784313"/>
                </a:cubicBezTo>
                <a:cubicBezTo>
                  <a:pt x="432825" y="758384"/>
                  <a:pt x="271429" y="491684"/>
                  <a:pt x="194700" y="381088"/>
                </a:cubicBezTo>
                <a:cubicBezTo>
                  <a:pt x="117971" y="270492"/>
                  <a:pt x="13725" y="143492"/>
                  <a:pt x="1025" y="120738"/>
                </a:cubicBezTo>
                <a:cubicBezTo>
                  <a:pt x="-11675" y="97984"/>
                  <a:pt x="97333" y="259380"/>
                  <a:pt x="118500" y="244563"/>
                </a:cubicBezTo>
                <a:cubicBezTo>
                  <a:pt x="139667" y="229746"/>
                  <a:pt x="99979" y="-5204"/>
                  <a:pt x="108975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5" name="フリーフォーム 454">
            <a:extLst>
              <a:ext uri="{FF2B5EF4-FFF2-40B4-BE49-F238E27FC236}">
                <a16:creationId xmlns:a16="http://schemas.microsoft.com/office/drawing/2014/main" id="{5C22BD94-74A8-6AA2-3D5B-A8AFC2418E64}"/>
              </a:ext>
            </a:extLst>
          </p:cNvPr>
          <p:cNvSpPr/>
          <p:nvPr/>
        </p:nvSpPr>
        <p:spPr>
          <a:xfrm>
            <a:off x="7977790" y="9023222"/>
            <a:ext cx="143869" cy="608618"/>
          </a:xfrm>
          <a:custGeom>
            <a:avLst/>
            <a:gdLst>
              <a:gd name="connsiteX0" fmla="*/ 10510 w 143869"/>
              <a:gd name="connsiteY0" fmla="*/ 82678 h 608618"/>
              <a:gd name="connsiteX1" fmla="*/ 985 w 143869"/>
              <a:gd name="connsiteY1" fmla="*/ 600203 h 608618"/>
              <a:gd name="connsiteX2" fmla="*/ 35910 w 143869"/>
              <a:gd name="connsiteY2" fmla="*/ 374778 h 608618"/>
              <a:gd name="connsiteX3" fmla="*/ 143860 w 143869"/>
              <a:gd name="connsiteY3" fmla="*/ 128 h 608618"/>
              <a:gd name="connsiteX4" fmla="*/ 29560 w 143869"/>
              <a:gd name="connsiteY4" fmla="*/ 330328 h 608618"/>
              <a:gd name="connsiteX5" fmla="*/ 20035 w 143869"/>
              <a:gd name="connsiteY5" fmla="*/ 133478 h 608618"/>
              <a:gd name="connsiteX6" fmla="*/ 10510 w 143869"/>
              <a:gd name="connsiteY6" fmla="*/ 82678 h 608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869" h="608618">
                <a:moveTo>
                  <a:pt x="10510" y="82678"/>
                </a:moveTo>
                <a:cubicBezTo>
                  <a:pt x="7335" y="160465"/>
                  <a:pt x="-3248" y="551520"/>
                  <a:pt x="985" y="600203"/>
                </a:cubicBezTo>
                <a:cubicBezTo>
                  <a:pt x="5218" y="648886"/>
                  <a:pt x="12098" y="474790"/>
                  <a:pt x="35910" y="374778"/>
                </a:cubicBezTo>
                <a:cubicBezTo>
                  <a:pt x="59722" y="274766"/>
                  <a:pt x="144918" y="7536"/>
                  <a:pt x="143860" y="128"/>
                </a:cubicBezTo>
                <a:cubicBezTo>
                  <a:pt x="142802" y="-7280"/>
                  <a:pt x="50197" y="308103"/>
                  <a:pt x="29560" y="330328"/>
                </a:cubicBezTo>
                <a:cubicBezTo>
                  <a:pt x="8923" y="352553"/>
                  <a:pt x="21093" y="174224"/>
                  <a:pt x="20035" y="133478"/>
                </a:cubicBezTo>
                <a:cubicBezTo>
                  <a:pt x="18977" y="92732"/>
                  <a:pt x="13685" y="4891"/>
                  <a:pt x="10510" y="82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6" name="フリーフォーム 455">
            <a:extLst>
              <a:ext uri="{FF2B5EF4-FFF2-40B4-BE49-F238E27FC236}">
                <a16:creationId xmlns:a16="http://schemas.microsoft.com/office/drawing/2014/main" id="{F61D0A50-7E72-1AB8-5E70-9A06DCD5335F}"/>
              </a:ext>
            </a:extLst>
          </p:cNvPr>
          <p:cNvSpPr/>
          <p:nvPr/>
        </p:nvSpPr>
        <p:spPr>
          <a:xfrm>
            <a:off x="7134103" y="8869968"/>
            <a:ext cx="244629" cy="1087034"/>
          </a:xfrm>
          <a:custGeom>
            <a:avLst/>
            <a:gdLst>
              <a:gd name="connsiteX0" fmla="*/ 122 w 244629"/>
              <a:gd name="connsiteY0" fmla="*/ 982 h 1087034"/>
              <a:gd name="connsiteX1" fmla="*/ 200147 w 244629"/>
              <a:gd name="connsiteY1" fmla="*/ 1032857 h 1087034"/>
              <a:gd name="connsiteX2" fmla="*/ 181097 w 244629"/>
              <a:gd name="connsiteY2" fmla="*/ 870932 h 1087034"/>
              <a:gd name="connsiteX3" fmla="*/ 244597 w 244629"/>
              <a:gd name="connsiteY3" fmla="*/ 258157 h 1087034"/>
              <a:gd name="connsiteX4" fmla="*/ 171572 w 244629"/>
              <a:gd name="connsiteY4" fmla="*/ 832832 h 1087034"/>
              <a:gd name="connsiteX5" fmla="*/ 122 w 244629"/>
              <a:gd name="connsiteY5" fmla="*/ 982 h 108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629" h="1087034">
                <a:moveTo>
                  <a:pt x="122" y="982"/>
                </a:moveTo>
                <a:cubicBezTo>
                  <a:pt x="4884" y="34319"/>
                  <a:pt x="169985" y="887865"/>
                  <a:pt x="200147" y="1032857"/>
                </a:cubicBezTo>
                <a:cubicBezTo>
                  <a:pt x="230310" y="1177849"/>
                  <a:pt x="173689" y="1000049"/>
                  <a:pt x="181097" y="870932"/>
                </a:cubicBezTo>
                <a:cubicBezTo>
                  <a:pt x="188505" y="741815"/>
                  <a:pt x="246185" y="264507"/>
                  <a:pt x="244597" y="258157"/>
                </a:cubicBezTo>
                <a:cubicBezTo>
                  <a:pt x="243010" y="251807"/>
                  <a:pt x="212847" y="872519"/>
                  <a:pt x="171572" y="832832"/>
                </a:cubicBezTo>
                <a:cubicBezTo>
                  <a:pt x="130297" y="793145"/>
                  <a:pt x="-4640" y="-32355"/>
                  <a:pt x="122" y="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7" name="フリーフォーム 456">
            <a:extLst>
              <a:ext uri="{FF2B5EF4-FFF2-40B4-BE49-F238E27FC236}">
                <a16:creationId xmlns:a16="http://schemas.microsoft.com/office/drawing/2014/main" id="{C83D8557-A6B5-C678-CA81-64B9B83BE617}"/>
              </a:ext>
            </a:extLst>
          </p:cNvPr>
          <p:cNvSpPr/>
          <p:nvPr/>
        </p:nvSpPr>
        <p:spPr>
          <a:xfrm>
            <a:off x="6854820" y="9188392"/>
            <a:ext cx="309399" cy="872656"/>
          </a:xfrm>
          <a:custGeom>
            <a:avLst/>
            <a:gdLst>
              <a:gd name="connsiteX0" fmla="*/ 12705 w 309399"/>
              <a:gd name="connsiteY0" fmla="*/ 133408 h 872656"/>
              <a:gd name="connsiteX1" fmla="*/ 47630 w 309399"/>
              <a:gd name="connsiteY1" fmla="*/ 174683 h 872656"/>
              <a:gd name="connsiteX2" fmla="*/ 301630 w 309399"/>
              <a:gd name="connsiteY2" fmla="*/ 860483 h 872656"/>
              <a:gd name="connsiteX3" fmla="*/ 241305 w 309399"/>
              <a:gd name="connsiteY3" fmla="*/ 568383 h 872656"/>
              <a:gd name="connsiteX4" fmla="*/ 212730 w 309399"/>
              <a:gd name="connsiteY4" fmla="*/ 58 h 872656"/>
              <a:gd name="connsiteX5" fmla="*/ 196855 w 309399"/>
              <a:gd name="connsiteY5" fmla="*/ 530283 h 872656"/>
              <a:gd name="connsiteX6" fmla="*/ 12705 w 309399"/>
              <a:gd name="connsiteY6" fmla="*/ 133408 h 87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399" h="872656">
                <a:moveTo>
                  <a:pt x="12705" y="133408"/>
                </a:moveTo>
                <a:cubicBezTo>
                  <a:pt x="-12166" y="74141"/>
                  <a:pt x="-524" y="53504"/>
                  <a:pt x="47630" y="174683"/>
                </a:cubicBezTo>
                <a:cubicBezTo>
                  <a:pt x="95784" y="295862"/>
                  <a:pt x="269351" y="794866"/>
                  <a:pt x="301630" y="860483"/>
                </a:cubicBezTo>
                <a:cubicBezTo>
                  <a:pt x="333909" y="926100"/>
                  <a:pt x="256122" y="711787"/>
                  <a:pt x="241305" y="568383"/>
                </a:cubicBezTo>
                <a:cubicBezTo>
                  <a:pt x="226488" y="424979"/>
                  <a:pt x="220138" y="6408"/>
                  <a:pt x="212730" y="58"/>
                </a:cubicBezTo>
                <a:cubicBezTo>
                  <a:pt x="205322" y="-6292"/>
                  <a:pt x="229134" y="510704"/>
                  <a:pt x="196855" y="530283"/>
                </a:cubicBezTo>
                <a:cubicBezTo>
                  <a:pt x="164576" y="549862"/>
                  <a:pt x="37576" y="192675"/>
                  <a:pt x="12705" y="133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8" name="フリーフォーム 457">
            <a:extLst>
              <a:ext uri="{FF2B5EF4-FFF2-40B4-BE49-F238E27FC236}">
                <a16:creationId xmlns:a16="http://schemas.microsoft.com/office/drawing/2014/main" id="{0A35FFFD-BD91-2000-3473-27B25E5CCF1F}"/>
              </a:ext>
            </a:extLst>
          </p:cNvPr>
          <p:cNvSpPr/>
          <p:nvPr/>
        </p:nvSpPr>
        <p:spPr>
          <a:xfrm>
            <a:off x="6613760" y="9274442"/>
            <a:ext cx="434823" cy="772691"/>
          </a:xfrm>
          <a:custGeom>
            <a:avLst/>
            <a:gdLst>
              <a:gd name="connsiteX0" fmla="*/ 126765 w 434823"/>
              <a:gd name="connsiteY0" fmla="*/ 18783 h 772691"/>
              <a:gd name="connsiteX1" fmla="*/ 228365 w 434823"/>
              <a:gd name="connsiteY1" fmla="*/ 447408 h 772691"/>
              <a:gd name="connsiteX2" fmla="*/ 434740 w 434823"/>
              <a:gd name="connsiteY2" fmla="*/ 771258 h 772691"/>
              <a:gd name="connsiteX3" fmla="*/ 250590 w 434823"/>
              <a:gd name="connsiteY3" fmla="*/ 552183 h 772691"/>
              <a:gd name="connsiteX4" fmla="*/ 31515 w 434823"/>
              <a:gd name="connsiteY4" fmla="*/ 228333 h 772691"/>
              <a:gd name="connsiteX5" fmla="*/ 15640 w 434823"/>
              <a:gd name="connsiteY5" fmla="*/ 2908 h 772691"/>
              <a:gd name="connsiteX6" fmla="*/ 168040 w 434823"/>
              <a:gd name="connsiteY6" fmla="*/ 387083 h 772691"/>
              <a:gd name="connsiteX7" fmla="*/ 126765 w 434823"/>
              <a:gd name="connsiteY7" fmla="*/ 18783 h 77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823" h="772691">
                <a:moveTo>
                  <a:pt x="126765" y="18783"/>
                </a:moveTo>
                <a:cubicBezTo>
                  <a:pt x="136819" y="28837"/>
                  <a:pt x="177036" y="321995"/>
                  <a:pt x="228365" y="447408"/>
                </a:cubicBezTo>
                <a:cubicBezTo>
                  <a:pt x="279694" y="572821"/>
                  <a:pt x="431036" y="753796"/>
                  <a:pt x="434740" y="771258"/>
                </a:cubicBezTo>
                <a:cubicBezTo>
                  <a:pt x="438444" y="788720"/>
                  <a:pt x="317794" y="642670"/>
                  <a:pt x="250590" y="552183"/>
                </a:cubicBezTo>
                <a:cubicBezTo>
                  <a:pt x="183386" y="461696"/>
                  <a:pt x="70673" y="319879"/>
                  <a:pt x="31515" y="228333"/>
                </a:cubicBezTo>
                <a:cubicBezTo>
                  <a:pt x="-7643" y="136787"/>
                  <a:pt x="-7114" y="-23550"/>
                  <a:pt x="15640" y="2908"/>
                </a:cubicBezTo>
                <a:cubicBezTo>
                  <a:pt x="38394" y="29366"/>
                  <a:pt x="147403" y="380204"/>
                  <a:pt x="168040" y="387083"/>
                </a:cubicBezTo>
                <a:cubicBezTo>
                  <a:pt x="188677" y="393962"/>
                  <a:pt x="116711" y="8729"/>
                  <a:pt x="126765" y="18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9" name="フリーフォーム 458">
            <a:extLst>
              <a:ext uri="{FF2B5EF4-FFF2-40B4-BE49-F238E27FC236}">
                <a16:creationId xmlns:a16="http://schemas.microsoft.com/office/drawing/2014/main" id="{78648674-17F0-C443-EA51-A883035B92F9}"/>
              </a:ext>
            </a:extLst>
          </p:cNvPr>
          <p:cNvSpPr/>
          <p:nvPr/>
        </p:nvSpPr>
        <p:spPr>
          <a:xfrm>
            <a:off x="7841959" y="8933683"/>
            <a:ext cx="66971" cy="801649"/>
          </a:xfrm>
          <a:custGeom>
            <a:avLst/>
            <a:gdLst>
              <a:gd name="connsiteX0" fmla="*/ 66966 w 66971"/>
              <a:gd name="connsiteY0" fmla="*/ 99192 h 801649"/>
              <a:gd name="connsiteX1" fmla="*/ 16166 w 66971"/>
              <a:gd name="connsiteY1" fmla="*/ 384942 h 801649"/>
              <a:gd name="connsiteX2" fmla="*/ 6641 w 66971"/>
              <a:gd name="connsiteY2" fmla="*/ 794517 h 801649"/>
              <a:gd name="connsiteX3" fmla="*/ 291 w 66971"/>
              <a:gd name="connsiteY3" fmla="*/ 597667 h 801649"/>
              <a:gd name="connsiteX4" fmla="*/ 16166 w 66971"/>
              <a:gd name="connsiteY4" fmla="*/ 10292 h 801649"/>
              <a:gd name="connsiteX5" fmla="*/ 12991 w 66971"/>
              <a:gd name="connsiteY5" fmla="*/ 216667 h 801649"/>
              <a:gd name="connsiteX6" fmla="*/ 66966 w 66971"/>
              <a:gd name="connsiteY6" fmla="*/ 99192 h 80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971" h="801649">
                <a:moveTo>
                  <a:pt x="66966" y="99192"/>
                </a:moveTo>
                <a:cubicBezTo>
                  <a:pt x="67495" y="127238"/>
                  <a:pt x="26220" y="269055"/>
                  <a:pt x="16166" y="384942"/>
                </a:cubicBezTo>
                <a:cubicBezTo>
                  <a:pt x="6112" y="500829"/>
                  <a:pt x="9287" y="759063"/>
                  <a:pt x="6641" y="794517"/>
                </a:cubicBezTo>
                <a:cubicBezTo>
                  <a:pt x="3995" y="829971"/>
                  <a:pt x="-1297" y="728371"/>
                  <a:pt x="291" y="597667"/>
                </a:cubicBezTo>
                <a:cubicBezTo>
                  <a:pt x="1878" y="466963"/>
                  <a:pt x="14049" y="73792"/>
                  <a:pt x="16166" y="10292"/>
                </a:cubicBezTo>
                <a:cubicBezTo>
                  <a:pt x="18283" y="-53208"/>
                  <a:pt x="5583" y="197088"/>
                  <a:pt x="12991" y="216667"/>
                </a:cubicBezTo>
                <a:cubicBezTo>
                  <a:pt x="20399" y="236246"/>
                  <a:pt x="66437" y="71146"/>
                  <a:pt x="66966" y="99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0" name="フリーフォーム 459">
            <a:extLst>
              <a:ext uri="{FF2B5EF4-FFF2-40B4-BE49-F238E27FC236}">
                <a16:creationId xmlns:a16="http://schemas.microsoft.com/office/drawing/2014/main" id="{4EA82FC4-EB48-599E-0745-7866D05F4F91}"/>
              </a:ext>
            </a:extLst>
          </p:cNvPr>
          <p:cNvSpPr/>
          <p:nvPr/>
        </p:nvSpPr>
        <p:spPr>
          <a:xfrm>
            <a:off x="7581569" y="9031308"/>
            <a:ext cx="165433" cy="651850"/>
          </a:xfrm>
          <a:custGeom>
            <a:avLst/>
            <a:gdLst>
              <a:gd name="connsiteX0" fmla="*/ 165431 w 165433"/>
              <a:gd name="connsiteY0" fmla="*/ 7917 h 651850"/>
              <a:gd name="connsiteX1" fmla="*/ 38431 w 165433"/>
              <a:gd name="connsiteY1" fmla="*/ 309542 h 651850"/>
              <a:gd name="connsiteX2" fmla="*/ 331 w 165433"/>
              <a:gd name="connsiteY2" fmla="*/ 646092 h 651850"/>
              <a:gd name="connsiteX3" fmla="*/ 54306 w 165433"/>
              <a:gd name="connsiteY3" fmla="*/ 14267 h 651850"/>
              <a:gd name="connsiteX4" fmla="*/ 35256 w 165433"/>
              <a:gd name="connsiteY4" fmla="*/ 188892 h 651850"/>
              <a:gd name="connsiteX5" fmla="*/ 165431 w 165433"/>
              <a:gd name="connsiteY5" fmla="*/ 7917 h 65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33" h="651850">
                <a:moveTo>
                  <a:pt x="165431" y="7917"/>
                </a:moveTo>
                <a:cubicBezTo>
                  <a:pt x="165960" y="28025"/>
                  <a:pt x="65948" y="203180"/>
                  <a:pt x="38431" y="309542"/>
                </a:cubicBezTo>
                <a:cubicBezTo>
                  <a:pt x="10914" y="415904"/>
                  <a:pt x="-2315" y="695305"/>
                  <a:pt x="331" y="646092"/>
                </a:cubicBezTo>
                <a:cubicBezTo>
                  <a:pt x="2977" y="596880"/>
                  <a:pt x="48485" y="90467"/>
                  <a:pt x="54306" y="14267"/>
                </a:cubicBezTo>
                <a:cubicBezTo>
                  <a:pt x="60127" y="-61933"/>
                  <a:pt x="15677" y="192067"/>
                  <a:pt x="35256" y="188892"/>
                </a:cubicBezTo>
                <a:cubicBezTo>
                  <a:pt x="54835" y="185717"/>
                  <a:pt x="164902" y="-12191"/>
                  <a:pt x="165431" y="7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1" name="フリーフォーム 460">
            <a:extLst>
              <a:ext uri="{FF2B5EF4-FFF2-40B4-BE49-F238E27FC236}">
                <a16:creationId xmlns:a16="http://schemas.microsoft.com/office/drawing/2014/main" id="{6D20788A-19F9-95C8-9EAF-7A3C2587738A}"/>
              </a:ext>
            </a:extLst>
          </p:cNvPr>
          <p:cNvSpPr/>
          <p:nvPr/>
        </p:nvSpPr>
        <p:spPr>
          <a:xfrm>
            <a:off x="2812764" y="6494990"/>
            <a:ext cx="709658" cy="1672040"/>
          </a:xfrm>
          <a:custGeom>
            <a:avLst/>
            <a:gdLst>
              <a:gd name="connsiteX0" fmla="*/ 696394 w 709658"/>
              <a:gd name="connsiteY0" fmla="*/ 813 h 1672040"/>
              <a:gd name="connsiteX1" fmla="*/ 708270 w 709658"/>
              <a:gd name="connsiteY1" fmla="*/ 517389 h 1672040"/>
              <a:gd name="connsiteX2" fmla="*/ 660768 w 709658"/>
              <a:gd name="connsiteY2" fmla="*/ 220506 h 1672040"/>
              <a:gd name="connsiteX3" fmla="*/ 672644 w 709658"/>
              <a:gd name="connsiteY3" fmla="*/ 743020 h 1672040"/>
              <a:gd name="connsiteX4" fmla="*/ 654831 w 709658"/>
              <a:gd name="connsiteY4" fmla="*/ 612392 h 1672040"/>
              <a:gd name="connsiteX5" fmla="*/ 613267 w 709658"/>
              <a:gd name="connsiteY5" fmla="*/ 915213 h 1672040"/>
              <a:gd name="connsiteX6" fmla="*/ 613267 w 709658"/>
              <a:gd name="connsiteY6" fmla="*/ 832085 h 1672040"/>
              <a:gd name="connsiteX7" fmla="*/ 482639 w 709658"/>
              <a:gd name="connsiteY7" fmla="*/ 1105218 h 1672040"/>
              <a:gd name="connsiteX8" fmla="*/ 547953 w 709658"/>
              <a:gd name="connsiteY8" fmla="*/ 986465 h 1672040"/>
              <a:gd name="connsiteX9" fmla="*/ 310446 w 709658"/>
              <a:gd name="connsiteY9" fmla="*/ 1360537 h 1672040"/>
              <a:gd name="connsiteX10" fmla="*/ 156067 w 709658"/>
              <a:gd name="connsiteY10" fmla="*/ 1455540 h 1672040"/>
              <a:gd name="connsiteX11" fmla="*/ 7626 w 709658"/>
              <a:gd name="connsiteY11" fmla="*/ 1669296 h 1672040"/>
              <a:gd name="connsiteX12" fmla="*/ 405449 w 709658"/>
              <a:gd name="connsiteY12" fmla="*/ 1289285 h 1672040"/>
              <a:gd name="connsiteX13" fmla="*/ 654831 w 709658"/>
              <a:gd name="connsiteY13" fmla="*/ 891462 h 1672040"/>
              <a:gd name="connsiteX14" fmla="*/ 577641 w 709658"/>
              <a:gd name="connsiteY14" fmla="*/ 974589 h 1672040"/>
              <a:gd name="connsiteX15" fmla="*/ 690457 w 709658"/>
              <a:gd name="connsiteY15" fmla="*/ 659893 h 1672040"/>
              <a:gd name="connsiteX16" fmla="*/ 696394 w 709658"/>
              <a:gd name="connsiteY16" fmla="*/ 813 h 167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09658" h="1672040">
                <a:moveTo>
                  <a:pt x="696394" y="813"/>
                </a:moveTo>
                <a:cubicBezTo>
                  <a:pt x="699363" y="-22938"/>
                  <a:pt x="714208" y="480774"/>
                  <a:pt x="708270" y="517389"/>
                </a:cubicBezTo>
                <a:cubicBezTo>
                  <a:pt x="702332" y="554004"/>
                  <a:pt x="666706" y="182901"/>
                  <a:pt x="660768" y="220506"/>
                </a:cubicBezTo>
                <a:cubicBezTo>
                  <a:pt x="654830" y="258111"/>
                  <a:pt x="673633" y="677706"/>
                  <a:pt x="672644" y="743020"/>
                </a:cubicBezTo>
                <a:cubicBezTo>
                  <a:pt x="671655" y="808334"/>
                  <a:pt x="664727" y="583693"/>
                  <a:pt x="654831" y="612392"/>
                </a:cubicBezTo>
                <a:cubicBezTo>
                  <a:pt x="644935" y="641091"/>
                  <a:pt x="620194" y="878598"/>
                  <a:pt x="613267" y="915213"/>
                </a:cubicBezTo>
                <a:cubicBezTo>
                  <a:pt x="606340" y="951828"/>
                  <a:pt x="635038" y="800418"/>
                  <a:pt x="613267" y="832085"/>
                </a:cubicBezTo>
                <a:cubicBezTo>
                  <a:pt x="591496" y="863752"/>
                  <a:pt x="493525" y="1079488"/>
                  <a:pt x="482639" y="1105218"/>
                </a:cubicBezTo>
                <a:cubicBezTo>
                  <a:pt x="471753" y="1130948"/>
                  <a:pt x="576652" y="943912"/>
                  <a:pt x="547953" y="986465"/>
                </a:cubicBezTo>
                <a:cubicBezTo>
                  <a:pt x="519254" y="1029018"/>
                  <a:pt x="375760" y="1282358"/>
                  <a:pt x="310446" y="1360537"/>
                </a:cubicBezTo>
                <a:cubicBezTo>
                  <a:pt x="245132" y="1438716"/>
                  <a:pt x="206537" y="1404080"/>
                  <a:pt x="156067" y="1455540"/>
                </a:cubicBezTo>
                <a:cubicBezTo>
                  <a:pt x="105597" y="1507000"/>
                  <a:pt x="-33938" y="1697005"/>
                  <a:pt x="7626" y="1669296"/>
                </a:cubicBezTo>
                <a:cubicBezTo>
                  <a:pt x="49190" y="1641587"/>
                  <a:pt x="297582" y="1418924"/>
                  <a:pt x="405449" y="1289285"/>
                </a:cubicBezTo>
                <a:cubicBezTo>
                  <a:pt x="513316" y="1159646"/>
                  <a:pt x="626132" y="943911"/>
                  <a:pt x="654831" y="891462"/>
                </a:cubicBezTo>
                <a:cubicBezTo>
                  <a:pt x="683530" y="839013"/>
                  <a:pt x="571703" y="1013184"/>
                  <a:pt x="577641" y="974589"/>
                </a:cubicBezTo>
                <a:cubicBezTo>
                  <a:pt x="583579" y="935994"/>
                  <a:pt x="668686" y="821199"/>
                  <a:pt x="690457" y="659893"/>
                </a:cubicBezTo>
                <a:cubicBezTo>
                  <a:pt x="712228" y="498587"/>
                  <a:pt x="693425" y="24564"/>
                  <a:pt x="696394" y="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フリーフォーム 461">
            <a:extLst>
              <a:ext uri="{FF2B5EF4-FFF2-40B4-BE49-F238E27FC236}">
                <a16:creationId xmlns:a16="http://schemas.microsoft.com/office/drawing/2014/main" id="{6F9D8BBE-9A53-8F3F-A738-558EC5A2297F}"/>
              </a:ext>
            </a:extLst>
          </p:cNvPr>
          <p:cNvSpPr/>
          <p:nvPr/>
        </p:nvSpPr>
        <p:spPr>
          <a:xfrm>
            <a:off x="3568531" y="6430094"/>
            <a:ext cx="225411" cy="793343"/>
          </a:xfrm>
          <a:custGeom>
            <a:avLst/>
            <a:gdLst>
              <a:gd name="connsiteX0" fmla="*/ 4 w 225411"/>
              <a:gd name="connsiteY0" fmla="*/ 394 h 793343"/>
              <a:gd name="connsiteX1" fmla="*/ 195947 w 225411"/>
              <a:gd name="connsiteY1" fmla="*/ 445719 h 793343"/>
              <a:gd name="connsiteX2" fmla="*/ 160321 w 225411"/>
              <a:gd name="connsiteY2" fmla="*/ 362592 h 793343"/>
              <a:gd name="connsiteX3" fmla="*/ 219698 w 225411"/>
              <a:gd name="connsiteY3" fmla="*/ 635724 h 793343"/>
              <a:gd name="connsiteX4" fmla="*/ 219698 w 225411"/>
              <a:gd name="connsiteY4" fmla="*/ 784166 h 793343"/>
              <a:gd name="connsiteX5" fmla="*/ 190009 w 225411"/>
              <a:gd name="connsiteY5" fmla="*/ 374467 h 793343"/>
              <a:gd name="connsiteX6" fmla="*/ 4 w 225411"/>
              <a:gd name="connsiteY6" fmla="*/ 394 h 793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411" h="793343">
                <a:moveTo>
                  <a:pt x="4" y="394"/>
                </a:moveTo>
                <a:cubicBezTo>
                  <a:pt x="994" y="12269"/>
                  <a:pt x="169228" y="385353"/>
                  <a:pt x="195947" y="445719"/>
                </a:cubicBezTo>
                <a:cubicBezTo>
                  <a:pt x="222666" y="506085"/>
                  <a:pt x="156363" y="330925"/>
                  <a:pt x="160321" y="362592"/>
                </a:cubicBezTo>
                <a:cubicBezTo>
                  <a:pt x="164279" y="394259"/>
                  <a:pt x="209802" y="565462"/>
                  <a:pt x="219698" y="635724"/>
                </a:cubicBezTo>
                <a:cubicBezTo>
                  <a:pt x="229594" y="705986"/>
                  <a:pt x="224646" y="827709"/>
                  <a:pt x="219698" y="784166"/>
                </a:cubicBezTo>
                <a:cubicBezTo>
                  <a:pt x="214750" y="740623"/>
                  <a:pt x="224645" y="501137"/>
                  <a:pt x="190009" y="374467"/>
                </a:cubicBezTo>
                <a:cubicBezTo>
                  <a:pt x="155373" y="247797"/>
                  <a:pt x="-986" y="-11481"/>
                  <a:pt x="4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3" name="フリーフォーム 462">
            <a:extLst>
              <a:ext uri="{FF2B5EF4-FFF2-40B4-BE49-F238E27FC236}">
                <a16:creationId xmlns:a16="http://schemas.microsoft.com/office/drawing/2014/main" id="{01E7462E-927A-3B65-AE4E-C35DD86A3662}"/>
              </a:ext>
            </a:extLst>
          </p:cNvPr>
          <p:cNvSpPr/>
          <p:nvPr/>
        </p:nvSpPr>
        <p:spPr>
          <a:xfrm>
            <a:off x="4013614" y="7195903"/>
            <a:ext cx="760701" cy="535375"/>
          </a:xfrm>
          <a:custGeom>
            <a:avLst/>
            <a:gdLst>
              <a:gd name="connsiteX0" fmla="*/ 246 w 760701"/>
              <a:gd name="connsiteY0" fmla="*/ 544 h 535375"/>
              <a:gd name="connsiteX1" fmla="*/ 303067 w 760701"/>
              <a:gd name="connsiteY1" fmla="*/ 226175 h 535375"/>
              <a:gd name="connsiteX2" fmla="*/ 285254 w 760701"/>
              <a:gd name="connsiteY2" fmla="*/ 178674 h 535375"/>
              <a:gd name="connsiteX3" fmla="*/ 611825 w 760701"/>
              <a:gd name="connsiteY3" fmla="*/ 380554 h 535375"/>
              <a:gd name="connsiteX4" fmla="*/ 599950 w 760701"/>
              <a:gd name="connsiteY4" fmla="*/ 344928 h 535375"/>
              <a:gd name="connsiteX5" fmla="*/ 683077 w 760701"/>
              <a:gd name="connsiteY5" fmla="*/ 433993 h 535375"/>
              <a:gd name="connsiteX6" fmla="*/ 760267 w 760701"/>
              <a:gd name="connsiteY6" fmla="*/ 534933 h 535375"/>
              <a:gd name="connsiteX7" fmla="*/ 647451 w 760701"/>
              <a:gd name="connsiteY7" fmla="*/ 392429 h 535375"/>
              <a:gd name="connsiteX8" fmla="*/ 493072 w 760701"/>
              <a:gd name="connsiteY8" fmla="*/ 291489 h 535375"/>
              <a:gd name="connsiteX9" fmla="*/ 255565 w 760701"/>
              <a:gd name="connsiteY9" fmla="*/ 166798 h 535375"/>
              <a:gd name="connsiteX10" fmla="*/ 246 w 760701"/>
              <a:gd name="connsiteY10" fmla="*/ 544 h 53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0701" h="535375">
                <a:moveTo>
                  <a:pt x="246" y="544"/>
                </a:moveTo>
                <a:cubicBezTo>
                  <a:pt x="8163" y="10440"/>
                  <a:pt x="255566" y="196487"/>
                  <a:pt x="303067" y="226175"/>
                </a:cubicBezTo>
                <a:cubicBezTo>
                  <a:pt x="350568" y="255863"/>
                  <a:pt x="233795" y="152944"/>
                  <a:pt x="285254" y="178674"/>
                </a:cubicBezTo>
                <a:cubicBezTo>
                  <a:pt x="336713" y="204404"/>
                  <a:pt x="559376" y="352845"/>
                  <a:pt x="611825" y="380554"/>
                </a:cubicBezTo>
                <a:cubicBezTo>
                  <a:pt x="664274" y="408263"/>
                  <a:pt x="588075" y="336021"/>
                  <a:pt x="599950" y="344928"/>
                </a:cubicBezTo>
                <a:cubicBezTo>
                  <a:pt x="611825" y="353835"/>
                  <a:pt x="656358" y="402326"/>
                  <a:pt x="683077" y="433993"/>
                </a:cubicBezTo>
                <a:cubicBezTo>
                  <a:pt x="709797" y="465661"/>
                  <a:pt x="766205" y="541860"/>
                  <a:pt x="760267" y="534933"/>
                </a:cubicBezTo>
                <a:cubicBezTo>
                  <a:pt x="754329" y="528006"/>
                  <a:pt x="691984" y="433003"/>
                  <a:pt x="647451" y="392429"/>
                </a:cubicBezTo>
                <a:cubicBezTo>
                  <a:pt x="602919" y="351855"/>
                  <a:pt x="558386" y="329094"/>
                  <a:pt x="493072" y="291489"/>
                </a:cubicBezTo>
                <a:cubicBezTo>
                  <a:pt x="427758" y="253884"/>
                  <a:pt x="333744" y="215289"/>
                  <a:pt x="255565" y="166798"/>
                </a:cubicBezTo>
                <a:cubicBezTo>
                  <a:pt x="177386" y="118307"/>
                  <a:pt x="-7671" y="-9352"/>
                  <a:pt x="246" y="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4" name="フリーフォーム 463">
            <a:extLst>
              <a:ext uri="{FF2B5EF4-FFF2-40B4-BE49-F238E27FC236}">
                <a16:creationId xmlns:a16="http://schemas.microsoft.com/office/drawing/2014/main" id="{CAE38F16-F3BF-AE86-72EF-186E87D859EC}"/>
              </a:ext>
            </a:extLst>
          </p:cNvPr>
          <p:cNvSpPr/>
          <p:nvPr/>
        </p:nvSpPr>
        <p:spPr>
          <a:xfrm>
            <a:off x="3936005" y="7131107"/>
            <a:ext cx="849917" cy="546293"/>
          </a:xfrm>
          <a:custGeom>
            <a:avLst/>
            <a:gdLst>
              <a:gd name="connsiteX0" fmla="*/ 665 w 849917"/>
              <a:gd name="connsiteY0" fmla="*/ 25 h 546293"/>
              <a:gd name="connsiteX1" fmla="*/ 297548 w 849917"/>
              <a:gd name="connsiteY1" fmla="*/ 154405 h 546293"/>
              <a:gd name="connsiteX2" fmla="*/ 445990 w 849917"/>
              <a:gd name="connsiteY2" fmla="*/ 261283 h 546293"/>
              <a:gd name="connsiteX3" fmla="*/ 445990 w 849917"/>
              <a:gd name="connsiteY3" fmla="*/ 195968 h 546293"/>
              <a:gd name="connsiteX4" fmla="*/ 576618 w 849917"/>
              <a:gd name="connsiteY4" fmla="*/ 314722 h 546293"/>
              <a:gd name="connsiteX5" fmla="*/ 600369 w 849917"/>
              <a:gd name="connsiteY5" fmla="*/ 302846 h 546293"/>
              <a:gd name="connsiteX6" fmla="*/ 849751 w 849917"/>
              <a:gd name="connsiteY6" fmla="*/ 546290 h 546293"/>
              <a:gd name="connsiteX7" fmla="*/ 558805 w 849917"/>
              <a:gd name="connsiteY7" fmla="*/ 296909 h 546293"/>
              <a:gd name="connsiteX8" fmla="*/ 386613 w 849917"/>
              <a:gd name="connsiteY8" fmla="*/ 166280 h 546293"/>
              <a:gd name="connsiteX9" fmla="*/ 665 w 849917"/>
              <a:gd name="connsiteY9" fmla="*/ 25 h 546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9917" h="546293">
                <a:moveTo>
                  <a:pt x="665" y="25"/>
                </a:moveTo>
                <a:cubicBezTo>
                  <a:pt x="-14179" y="-1954"/>
                  <a:pt x="223327" y="110862"/>
                  <a:pt x="297548" y="154405"/>
                </a:cubicBezTo>
                <a:cubicBezTo>
                  <a:pt x="371769" y="197948"/>
                  <a:pt x="421250" y="254356"/>
                  <a:pt x="445990" y="261283"/>
                </a:cubicBezTo>
                <a:cubicBezTo>
                  <a:pt x="470730" y="268210"/>
                  <a:pt x="424219" y="187062"/>
                  <a:pt x="445990" y="195968"/>
                </a:cubicBezTo>
                <a:cubicBezTo>
                  <a:pt x="467761" y="204874"/>
                  <a:pt x="550888" y="296909"/>
                  <a:pt x="576618" y="314722"/>
                </a:cubicBezTo>
                <a:cubicBezTo>
                  <a:pt x="602348" y="332535"/>
                  <a:pt x="554847" y="264251"/>
                  <a:pt x="600369" y="302846"/>
                </a:cubicBezTo>
                <a:cubicBezTo>
                  <a:pt x="645891" y="341441"/>
                  <a:pt x="856678" y="547279"/>
                  <a:pt x="849751" y="546290"/>
                </a:cubicBezTo>
                <a:cubicBezTo>
                  <a:pt x="842824" y="545301"/>
                  <a:pt x="635995" y="360244"/>
                  <a:pt x="558805" y="296909"/>
                </a:cubicBezTo>
                <a:cubicBezTo>
                  <a:pt x="481615" y="233574"/>
                  <a:pt x="479636" y="210812"/>
                  <a:pt x="386613" y="166280"/>
                </a:cubicBezTo>
                <a:cubicBezTo>
                  <a:pt x="293590" y="121748"/>
                  <a:pt x="15509" y="2004"/>
                  <a:pt x="66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5" name="フリーフォーム 464">
            <a:extLst>
              <a:ext uri="{FF2B5EF4-FFF2-40B4-BE49-F238E27FC236}">
                <a16:creationId xmlns:a16="http://schemas.microsoft.com/office/drawing/2014/main" id="{C6C644CB-992C-A747-0D97-E6EA00420875}"/>
              </a:ext>
            </a:extLst>
          </p:cNvPr>
          <p:cNvSpPr/>
          <p:nvPr/>
        </p:nvSpPr>
        <p:spPr>
          <a:xfrm>
            <a:off x="4654280" y="7612506"/>
            <a:ext cx="801420" cy="268783"/>
          </a:xfrm>
          <a:custGeom>
            <a:avLst/>
            <a:gdLst>
              <a:gd name="connsiteX0" fmla="*/ 847 w 801420"/>
              <a:gd name="connsiteY0" fmla="*/ 5515 h 268783"/>
              <a:gd name="connsiteX1" fmla="*/ 250229 w 801420"/>
              <a:gd name="connsiteY1" fmla="*/ 23328 h 268783"/>
              <a:gd name="connsiteX2" fmla="*/ 481798 w 801420"/>
              <a:gd name="connsiteY2" fmla="*/ 136143 h 268783"/>
              <a:gd name="connsiteX3" fmla="*/ 434297 w 801420"/>
              <a:gd name="connsiteY3" fmla="*/ 82704 h 268783"/>
              <a:gd name="connsiteX4" fmla="*/ 790556 w 801420"/>
              <a:gd name="connsiteY4" fmla="*/ 266772 h 268783"/>
              <a:gd name="connsiteX5" fmla="*/ 671803 w 801420"/>
              <a:gd name="connsiteY5" fmla="*/ 177707 h 268783"/>
              <a:gd name="connsiteX6" fmla="*/ 291793 w 801420"/>
              <a:gd name="connsiteY6" fmla="*/ 130206 h 268783"/>
              <a:gd name="connsiteX7" fmla="*/ 339294 w 801420"/>
              <a:gd name="connsiteY7" fmla="*/ 94580 h 268783"/>
              <a:gd name="connsiteX8" fmla="*/ 847 w 801420"/>
              <a:gd name="connsiteY8" fmla="*/ 5515 h 268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1420" h="268783">
                <a:moveTo>
                  <a:pt x="847" y="5515"/>
                </a:moveTo>
                <a:cubicBezTo>
                  <a:pt x="-13997" y="-6360"/>
                  <a:pt x="170071" y="1557"/>
                  <a:pt x="250229" y="23328"/>
                </a:cubicBezTo>
                <a:cubicBezTo>
                  <a:pt x="330387" y="45099"/>
                  <a:pt x="451120" y="126247"/>
                  <a:pt x="481798" y="136143"/>
                </a:cubicBezTo>
                <a:cubicBezTo>
                  <a:pt x="512476" y="146039"/>
                  <a:pt x="382837" y="60933"/>
                  <a:pt x="434297" y="82704"/>
                </a:cubicBezTo>
                <a:cubicBezTo>
                  <a:pt x="485757" y="104475"/>
                  <a:pt x="750972" y="250938"/>
                  <a:pt x="790556" y="266772"/>
                </a:cubicBezTo>
                <a:cubicBezTo>
                  <a:pt x="830140" y="282606"/>
                  <a:pt x="754930" y="200468"/>
                  <a:pt x="671803" y="177707"/>
                </a:cubicBezTo>
                <a:cubicBezTo>
                  <a:pt x="588676" y="154946"/>
                  <a:pt x="347211" y="144061"/>
                  <a:pt x="291793" y="130206"/>
                </a:cubicBezTo>
                <a:cubicBezTo>
                  <a:pt x="236375" y="116352"/>
                  <a:pt x="379868" y="114372"/>
                  <a:pt x="339294" y="94580"/>
                </a:cubicBezTo>
                <a:cubicBezTo>
                  <a:pt x="298720" y="74788"/>
                  <a:pt x="15691" y="17390"/>
                  <a:pt x="847" y="5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6" name="フリーフォーム 465">
            <a:extLst>
              <a:ext uri="{FF2B5EF4-FFF2-40B4-BE49-F238E27FC236}">
                <a16:creationId xmlns:a16="http://schemas.microsoft.com/office/drawing/2014/main" id="{035F7FDE-B304-3564-7D7A-EB9898DB3213}"/>
              </a:ext>
            </a:extLst>
          </p:cNvPr>
          <p:cNvSpPr/>
          <p:nvPr/>
        </p:nvSpPr>
        <p:spPr>
          <a:xfrm>
            <a:off x="2154836" y="8109047"/>
            <a:ext cx="778816" cy="412250"/>
          </a:xfrm>
          <a:custGeom>
            <a:avLst/>
            <a:gdLst>
              <a:gd name="connsiteX0" fmla="*/ 748681 w 778816"/>
              <a:gd name="connsiteY0" fmla="*/ 7737 h 412250"/>
              <a:gd name="connsiteX1" fmla="*/ 701180 w 778816"/>
              <a:gd name="connsiteY1" fmla="*/ 61176 h 412250"/>
              <a:gd name="connsiteX2" fmla="*/ 535 w 778816"/>
              <a:gd name="connsiteY2" fmla="*/ 411498 h 412250"/>
              <a:gd name="connsiteX3" fmla="*/ 588364 w 778816"/>
              <a:gd name="connsiteY3" fmla="*/ 150241 h 412250"/>
              <a:gd name="connsiteX4" fmla="*/ 748681 w 778816"/>
              <a:gd name="connsiteY4" fmla="*/ 7737 h 41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816" h="412250">
                <a:moveTo>
                  <a:pt x="748681" y="7737"/>
                </a:moveTo>
                <a:cubicBezTo>
                  <a:pt x="767484" y="-7107"/>
                  <a:pt x="825871" y="-6118"/>
                  <a:pt x="701180" y="61176"/>
                </a:cubicBezTo>
                <a:cubicBezTo>
                  <a:pt x="576489" y="128470"/>
                  <a:pt x="19338" y="396654"/>
                  <a:pt x="535" y="411498"/>
                </a:cubicBezTo>
                <a:cubicBezTo>
                  <a:pt x="-18268" y="426342"/>
                  <a:pt x="463673" y="217535"/>
                  <a:pt x="588364" y="150241"/>
                </a:cubicBezTo>
                <a:cubicBezTo>
                  <a:pt x="713055" y="82948"/>
                  <a:pt x="729878" y="22581"/>
                  <a:pt x="748681" y="7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フリーフォーム 466">
            <a:extLst>
              <a:ext uri="{FF2B5EF4-FFF2-40B4-BE49-F238E27FC236}">
                <a16:creationId xmlns:a16="http://schemas.microsoft.com/office/drawing/2014/main" id="{BD7C8163-F903-BC37-FDD2-FEAE9B356075}"/>
              </a:ext>
            </a:extLst>
          </p:cNvPr>
          <p:cNvSpPr/>
          <p:nvPr/>
        </p:nvSpPr>
        <p:spPr>
          <a:xfrm>
            <a:off x="1039306" y="8502008"/>
            <a:ext cx="1140333" cy="626745"/>
          </a:xfrm>
          <a:custGeom>
            <a:avLst/>
            <a:gdLst>
              <a:gd name="connsiteX0" fmla="*/ 1139816 w 1140333"/>
              <a:gd name="connsiteY0" fmla="*/ 724 h 626745"/>
              <a:gd name="connsiteX1" fmla="*/ 777619 w 1140333"/>
              <a:gd name="connsiteY1" fmla="*/ 303545 h 626745"/>
              <a:gd name="connsiteX2" fmla="*/ 492611 w 1140333"/>
              <a:gd name="connsiteY2" fmla="*/ 422298 h 626745"/>
              <a:gd name="connsiteX3" fmla="*/ 712304 w 1140333"/>
              <a:gd name="connsiteY3" fmla="*/ 374797 h 626745"/>
              <a:gd name="connsiteX4" fmla="*/ 361982 w 1140333"/>
              <a:gd name="connsiteY4" fmla="*/ 481675 h 626745"/>
              <a:gd name="connsiteX5" fmla="*/ 11660 w 1140333"/>
              <a:gd name="connsiteY5" fmla="*/ 624179 h 626745"/>
              <a:gd name="connsiteX6" fmla="*/ 813245 w 1140333"/>
              <a:gd name="connsiteY6" fmla="*/ 351047 h 626745"/>
              <a:gd name="connsiteX7" fmla="*/ 694491 w 1140333"/>
              <a:gd name="connsiteY7" fmla="*/ 398548 h 626745"/>
              <a:gd name="connsiteX8" fmla="*/ 1139816 w 1140333"/>
              <a:gd name="connsiteY8" fmla="*/ 724 h 62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0333" h="626745">
                <a:moveTo>
                  <a:pt x="1139816" y="724"/>
                </a:moveTo>
                <a:cubicBezTo>
                  <a:pt x="1153671" y="-15110"/>
                  <a:pt x="885486" y="233283"/>
                  <a:pt x="777619" y="303545"/>
                </a:cubicBezTo>
                <a:cubicBezTo>
                  <a:pt x="669751" y="373807"/>
                  <a:pt x="503497" y="410423"/>
                  <a:pt x="492611" y="422298"/>
                </a:cubicBezTo>
                <a:cubicBezTo>
                  <a:pt x="481725" y="434173"/>
                  <a:pt x="734075" y="364901"/>
                  <a:pt x="712304" y="374797"/>
                </a:cubicBezTo>
                <a:cubicBezTo>
                  <a:pt x="690533" y="384693"/>
                  <a:pt x="478756" y="440111"/>
                  <a:pt x="361982" y="481675"/>
                </a:cubicBezTo>
                <a:cubicBezTo>
                  <a:pt x="245208" y="523239"/>
                  <a:pt x="-63551" y="645950"/>
                  <a:pt x="11660" y="624179"/>
                </a:cubicBezTo>
                <a:cubicBezTo>
                  <a:pt x="86870" y="602408"/>
                  <a:pt x="699440" y="388652"/>
                  <a:pt x="813245" y="351047"/>
                </a:cubicBezTo>
                <a:cubicBezTo>
                  <a:pt x="927050" y="313442"/>
                  <a:pt x="640063" y="450997"/>
                  <a:pt x="694491" y="398548"/>
                </a:cubicBezTo>
                <a:cubicBezTo>
                  <a:pt x="748919" y="346099"/>
                  <a:pt x="1125961" y="16558"/>
                  <a:pt x="1139816" y="7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フリーフォーム 467">
            <a:extLst>
              <a:ext uri="{FF2B5EF4-FFF2-40B4-BE49-F238E27FC236}">
                <a16:creationId xmlns:a16="http://schemas.microsoft.com/office/drawing/2014/main" id="{343D8722-D14D-B287-2CBF-441F0085A9B1}"/>
              </a:ext>
            </a:extLst>
          </p:cNvPr>
          <p:cNvSpPr/>
          <p:nvPr/>
        </p:nvSpPr>
        <p:spPr>
          <a:xfrm>
            <a:off x="2064360" y="8645092"/>
            <a:ext cx="2774835" cy="136739"/>
          </a:xfrm>
          <a:custGeom>
            <a:avLst/>
            <a:gdLst>
              <a:gd name="connsiteX0" fmla="*/ 13822 w 2774835"/>
              <a:gd name="connsiteY0" fmla="*/ 144 h 136739"/>
              <a:gd name="connsiteX1" fmla="*/ 1723869 w 2774835"/>
              <a:gd name="connsiteY1" fmla="*/ 41708 h 136739"/>
              <a:gd name="connsiteX2" fmla="*/ 1516050 w 2774835"/>
              <a:gd name="connsiteY2" fmla="*/ 59521 h 136739"/>
              <a:gd name="connsiteX3" fmla="*/ 2020752 w 2774835"/>
              <a:gd name="connsiteY3" fmla="*/ 89209 h 136739"/>
              <a:gd name="connsiteX4" fmla="*/ 2774835 w 2774835"/>
              <a:gd name="connsiteY4" fmla="*/ 136711 h 136739"/>
              <a:gd name="connsiteX5" fmla="*/ 1842622 w 2774835"/>
              <a:gd name="connsiteY5" fmla="*/ 95147 h 136739"/>
              <a:gd name="connsiteX6" fmla="*/ 963848 w 2774835"/>
              <a:gd name="connsiteY6" fmla="*/ 29833 h 136739"/>
              <a:gd name="connsiteX7" fmla="*/ 13822 w 2774835"/>
              <a:gd name="connsiteY7" fmla="*/ 144 h 136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4835" h="136739">
                <a:moveTo>
                  <a:pt x="13822" y="144"/>
                </a:moveTo>
                <a:lnTo>
                  <a:pt x="1723869" y="41708"/>
                </a:lnTo>
                <a:cubicBezTo>
                  <a:pt x="1974240" y="51604"/>
                  <a:pt x="1466570" y="51604"/>
                  <a:pt x="1516050" y="59521"/>
                </a:cubicBezTo>
                <a:cubicBezTo>
                  <a:pt x="1565531" y="67438"/>
                  <a:pt x="2020752" y="89209"/>
                  <a:pt x="2020752" y="89209"/>
                </a:cubicBezTo>
                <a:lnTo>
                  <a:pt x="2774835" y="136711"/>
                </a:lnTo>
                <a:cubicBezTo>
                  <a:pt x="2745147" y="137701"/>
                  <a:pt x="2144453" y="112960"/>
                  <a:pt x="1842622" y="95147"/>
                </a:cubicBezTo>
                <a:cubicBezTo>
                  <a:pt x="1540791" y="77334"/>
                  <a:pt x="1262710" y="42698"/>
                  <a:pt x="963848" y="29833"/>
                </a:cubicBezTo>
                <a:cubicBezTo>
                  <a:pt x="664986" y="16968"/>
                  <a:pt x="-112848" y="-1835"/>
                  <a:pt x="13822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フリーフォーム 468">
            <a:extLst>
              <a:ext uri="{FF2B5EF4-FFF2-40B4-BE49-F238E27FC236}">
                <a16:creationId xmlns:a16="http://schemas.microsoft.com/office/drawing/2014/main" id="{7AC0C518-2F3E-7C72-AC62-7DF016CB33DB}"/>
              </a:ext>
            </a:extLst>
          </p:cNvPr>
          <p:cNvSpPr/>
          <p:nvPr/>
        </p:nvSpPr>
        <p:spPr>
          <a:xfrm>
            <a:off x="3859213" y="8692543"/>
            <a:ext cx="1573787" cy="60070"/>
          </a:xfrm>
          <a:custGeom>
            <a:avLst/>
            <a:gdLst>
              <a:gd name="connsiteX0" fmla="*/ 268 w 1573787"/>
              <a:gd name="connsiteY0" fmla="*/ 53634 h 60070"/>
              <a:gd name="connsiteX1" fmla="*/ 1122486 w 1573787"/>
              <a:gd name="connsiteY1" fmla="*/ 35821 h 60070"/>
              <a:gd name="connsiteX2" fmla="*/ 1389681 w 1573787"/>
              <a:gd name="connsiteY2" fmla="*/ 41758 h 60070"/>
              <a:gd name="connsiteX3" fmla="*/ 997795 w 1573787"/>
              <a:gd name="connsiteY3" fmla="*/ 35821 h 60070"/>
              <a:gd name="connsiteX4" fmla="*/ 1573748 w 1573787"/>
              <a:gd name="connsiteY4" fmla="*/ 195 h 60070"/>
              <a:gd name="connsiteX5" fmla="*/ 1021545 w 1573787"/>
              <a:gd name="connsiteY5" fmla="*/ 53634 h 60070"/>
              <a:gd name="connsiteX6" fmla="*/ 268 w 1573787"/>
              <a:gd name="connsiteY6" fmla="*/ 53634 h 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3787" h="60070">
                <a:moveTo>
                  <a:pt x="268" y="53634"/>
                </a:moveTo>
                <a:cubicBezTo>
                  <a:pt x="17091" y="50665"/>
                  <a:pt x="890917" y="37800"/>
                  <a:pt x="1122486" y="35821"/>
                </a:cubicBezTo>
                <a:cubicBezTo>
                  <a:pt x="1354055" y="33842"/>
                  <a:pt x="1410463" y="41758"/>
                  <a:pt x="1389681" y="41758"/>
                </a:cubicBezTo>
                <a:cubicBezTo>
                  <a:pt x="1368899" y="41758"/>
                  <a:pt x="967117" y="42748"/>
                  <a:pt x="997795" y="35821"/>
                </a:cubicBezTo>
                <a:cubicBezTo>
                  <a:pt x="1028473" y="28894"/>
                  <a:pt x="1569790" y="-2774"/>
                  <a:pt x="1573748" y="195"/>
                </a:cubicBezTo>
                <a:cubicBezTo>
                  <a:pt x="1577706" y="3164"/>
                  <a:pt x="1280823" y="40769"/>
                  <a:pt x="1021545" y="53634"/>
                </a:cubicBezTo>
                <a:cubicBezTo>
                  <a:pt x="762267" y="66499"/>
                  <a:pt x="-16555" y="56603"/>
                  <a:pt x="268" y="53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0" name="フリーフォーム 469">
            <a:extLst>
              <a:ext uri="{FF2B5EF4-FFF2-40B4-BE49-F238E27FC236}">
                <a16:creationId xmlns:a16="http://schemas.microsoft.com/office/drawing/2014/main" id="{C0FE4827-044E-B021-785B-3822054C00AE}"/>
              </a:ext>
            </a:extLst>
          </p:cNvPr>
          <p:cNvSpPr/>
          <p:nvPr/>
        </p:nvSpPr>
        <p:spPr>
          <a:xfrm>
            <a:off x="4035807" y="9256798"/>
            <a:ext cx="1921224" cy="95020"/>
          </a:xfrm>
          <a:custGeom>
            <a:avLst/>
            <a:gdLst>
              <a:gd name="connsiteX0" fmla="*/ 25554 w 1921224"/>
              <a:gd name="connsiteY0" fmla="*/ 95020 h 95020"/>
              <a:gd name="connsiteX1" fmla="*/ 1610910 w 1921224"/>
              <a:gd name="connsiteY1" fmla="*/ 53457 h 95020"/>
              <a:gd name="connsiteX2" fmla="*/ 987455 w 1921224"/>
              <a:gd name="connsiteY2" fmla="*/ 59394 h 95020"/>
              <a:gd name="connsiteX3" fmla="*/ 1919668 w 1921224"/>
              <a:gd name="connsiteY3" fmla="*/ 18 h 95020"/>
              <a:gd name="connsiteX4" fmla="*/ 720261 w 1921224"/>
              <a:gd name="connsiteY4" fmla="*/ 53457 h 95020"/>
              <a:gd name="connsiteX5" fmla="*/ 25554 w 1921224"/>
              <a:gd name="connsiteY5" fmla="*/ 95020 h 9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1224" h="95020">
                <a:moveTo>
                  <a:pt x="25554" y="95020"/>
                </a:moveTo>
                <a:cubicBezTo>
                  <a:pt x="173995" y="95020"/>
                  <a:pt x="1450593" y="59395"/>
                  <a:pt x="1610910" y="53457"/>
                </a:cubicBezTo>
                <a:cubicBezTo>
                  <a:pt x="1771227" y="47519"/>
                  <a:pt x="935995" y="68301"/>
                  <a:pt x="987455" y="59394"/>
                </a:cubicBezTo>
                <a:cubicBezTo>
                  <a:pt x="1038915" y="50487"/>
                  <a:pt x="1964200" y="1007"/>
                  <a:pt x="1919668" y="18"/>
                </a:cubicBezTo>
                <a:cubicBezTo>
                  <a:pt x="1875136" y="-972"/>
                  <a:pt x="1030009" y="37623"/>
                  <a:pt x="720261" y="53457"/>
                </a:cubicBezTo>
                <a:cubicBezTo>
                  <a:pt x="410513" y="69291"/>
                  <a:pt x="-122887" y="95020"/>
                  <a:pt x="25554" y="95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1" name="フリーフォーム 470">
            <a:extLst>
              <a:ext uri="{FF2B5EF4-FFF2-40B4-BE49-F238E27FC236}">
                <a16:creationId xmlns:a16="http://schemas.microsoft.com/office/drawing/2014/main" id="{C163ED1D-7C2A-62EF-1421-C6048C200B45}"/>
              </a:ext>
            </a:extLst>
          </p:cNvPr>
          <p:cNvSpPr/>
          <p:nvPr/>
        </p:nvSpPr>
        <p:spPr>
          <a:xfrm>
            <a:off x="4091337" y="9307824"/>
            <a:ext cx="1848785" cy="82727"/>
          </a:xfrm>
          <a:custGeom>
            <a:avLst/>
            <a:gdLst>
              <a:gd name="connsiteX0" fmla="*/ 11588 w 1848785"/>
              <a:gd name="connsiteY0" fmla="*/ 73682 h 82727"/>
              <a:gd name="connsiteX1" fmla="*/ 1288185 w 1848785"/>
              <a:gd name="connsiteY1" fmla="*/ 79620 h 82727"/>
              <a:gd name="connsiteX2" fmla="*/ 1032866 w 1848785"/>
              <a:gd name="connsiteY2" fmla="*/ 20244 h 82727"/>
              <a:gd name="connsiteX3" fmla="*/ 1846325 w 1848785"/>
              <a:gd name="connsiteY3" fmla="*/ 2431 h 82727"/>
              <a:gd name="connsiteX4" fmla="*/ 724107 w 1848785"/>
              <a:gd name="connsiteY4" fmla="*/ 67745 h 82727"/>
              <a:gd name="connsiteX5" fmla="*/ 11588 w 1848785"/>
              <a:gd name="connsiteY5" fmla="*/ 73682 h 8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8785" h="82727">
                <a:moveTo>
                  <a:pt x="11588" y="73682"/>
                </a:moveTo>
                <a:cubicBezTo>
                  <a:pt x="105601" y="75661"/>
                  <a:pt x="1117972" y="88526"/>
                  <a:pt x="1288185" y="79620"/>
                </a:cubicBezTo>
                <a:cubicBezTo>
                  <a:pt x="1458398" y="70714"/>
                  <a:pt x="939843" y="33109"/>
                  <a:pt x="1032866" y="20244"/>
                </a:cubicBezTo>
                <a:cubicBezTo>
                  <a:pt x="1125889" y="7379"/>
                  <a:pt x="1897785" y="-5486"/>
                  <a:pt x="1846325" y="2431"/>
                </a:cubicBezTo>
                <a:cubicBezTo>
                  <a:pt x="1794865" y="10348"/>
                  <a:pt x="1030886" y="54880"/>
                  <a:pt x="724107" y="67745"/>
                </a:cubicBezTo>
                <a:cubicBezTo>
                  <a:pt x="417328" y="80610"/>
                  <a:pt x="-82425" y="71703"/>
                  <a:pt x="11588" y="73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2" name="フリーフォーム 471">
            <a:extLst>
              <a:ext uri="{FF2B5EF4-FFF2-40B4-BE49-F238E27FC236}">
                <a16:creationId xmlns:a16="http://schemas.microsoft.com/office/drawing/2014/main" id="{04BC7CA6-96A6-A371-FB95-9D04299FAF0A}"/>
              </a:ext>
            </a:extLst>
          </p:cNvPr>
          <p:cNvSpPr/>
          <p:nvPr/>
        </p:nvSpPr>
        <p:spPr>
          <a:xfrm>
            <a:off x="2094711" y="8605872"/>
            <a:ext cx="1376381" cy="57194"/>
          </a:xfrm>
          <a:custGeom>
            <a:avLst/>
            <a:gdLst>
              <a:gd name="connsiteX0" fmla="*/ 7221 w 1376381"/>
              <a:gd name="connsiteY0" fmla="*/ 3738 h 57194"/>
              <a:gd name="connsiteX1" fmla="*/ 1349133 w 1376381"/>
              <a:gd name="connsiteY1" fmla="*/ 57177 h 57194"/>
              <a:gd name="connsiteX2" fmla="*/ 838494 w 1376381"/>
              <a:gd name="connsiteY2" fmla="*/ 9676 h 57194"/>
              <a:gd name="connsiteX3" fmla="*/ 7221 w 1376381"/>
              <a:gd name="connsiteY3" fmla="*/ 3738 h 5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6381" h="57194">
                <a:moveTo>
                  <a:pt x="7221" y="3738"/>
                </a:moveTo>
                <a:cubicBezTo>
                  <a:pt x="92328" y="11655"/>
                  <a:pt x="1210588" y="56187"/>
                  <a:pt x="1349133" y="57177"/>
                </a:cubicBezTo>
                <a:cubicBezTo>
                  <a:pt x="1487678" y="58167"/>
                  <a:pt x="1064125" y="17593"/>
                  <a:pt x="838494" y="9676"/>
                </a:cubicBezTo>
                <a:cubicBezTo>
                  <a:pt x="612863" y="1759"/>
                  <a:pt x="-77886" y="-4179"/>
                  <a:pt x="7221" y="3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フリーフォーム 472">
            <a:extLst>
              <a:ext uri="{FF2B5EF4-FFF2-40B4-BE49-F238E27FC236}">
                <a16:creationId xmlns:a16="http://schemas.microsoft.com/office/drawing/2014/main" id="{9ECE5B1F-FAD6-1AE2-BC34-4820DBCBA46C}"/>
              </a:ext>
            </a:extLst>
          </p:cNvPr>
          <p:cNvSpPr/>
          <p:nvPr/>
        </p:nvSpPr>
        <p:spPr>
          <a:xfrm>
            <a:off x="2386940" y="9066810"/>
            <a:ext cx="1632863" cy="279344"/>
          </a:xfrm>
          <a:custGeom>
            <a:avLst/>
            <a:gdLst>
              <a:gd name="connsiteX0" fmla="*/ 0 w 1632863"/>
              <a:gd name="connsiteY0" fmla="*/ 0 h 279344"/>
              <a:gd name="connsiteX1" fmla="*/ 890650 w 1632863"/>
              <a:gd name="connsiteY1" fmla="*/ 112816 h 279344"/>
              <a:gd name="connsiteX2" fmla="*/ 1632857 w 1632863"/>
              <a:gd name="connsiteY2" fmla="*/ 279071 h 279344"/>
              <a:gd name="connsiteX3" fmla="*/ 878774 w 1632863"/>
              <a:gd name="connsiteY3" fmla="*/ 71252 h 279344"/>
              <a:gd name="connsiteX4" fmla="*/ 575954 w 1632863"/>
              <a:gd name="connsiteY4" fmla="*/ 47502 h 279344"/>
              <a:gd name="connsiteX5" fmla="*/ 0 w 1632863"/>
              <a:gd name="connsiteY5" fmla="*/ 0 h 27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2863" h="279344">
                <a:moveTo>
                  <a:pt x="0" y="0"/>
                </a:moveTo>
                <a:cubicBezTo>
                  <a:pt x="309253" y="33152"/>
                  <a:pt x="618507" y="66304"/>
                  <a:pt x="890650" y="112816"/>
                </a:cubicBezTo>
                <a:cubicBezTo>
                  <a:pt x="1162793" y="159328"/>
                  <a:pt x="1634836" y="285998"/>
                  <a:pt x="1632857" y="279071"/>
                </a:cubicBezTo>
                <a:cubicBezTo>
                  <a:pt x="1630878" y="272144"/>
                  <a:pt x="1054925" y="109847"/>
                  <a:pt x="878774" y="71252"/>
                </a:cubicBezTo>
                <a:cubicBezTo>
                  <a:pt x="702624" y="32657"/>
                  <a:pt x="575954" y="47502"/>
                  <a:pt x="575954" y="4750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フリーフォーム 473">
            <a:extLst>
              <a:ext uri="{FF2B5EF4-FFF2-40B4-BE49-F238E27FC236}">
                <a16:creationId xmlns:a16="http://schemas.microsoft.com/office/drawing/2014/main" id="{AF5220CE-D0F5-DFFC-C2AE-35635A60F9D5}"/>
              </a:ext>
            </a:extLst>
          </p:cNvPr>
          <p:cNvSpPr/>
          <p:nvPr/>
        </p:nvSpPr>
        <p:spPr>
          <a:xfrm>
            <a:off x="1828800" y="8989621"/>
            <a:ext cx="2174933" cy="374288"/>
          </a:xfrm>
          <a:custGeom>
            <a:avLst/>
            <a:gdLst>
              <a:gd name="connsiteX0" fmla="*/ 0 w 2174933"/>
              <a:gd name="connsiteY0" fmla="*/ 0 h 374288"/>
              <a:gd name="connsiteX1" fmla="*/ 1039091 w 2174933"/>
              <a:gd name="connsiteY1" fmla="*/ 178130 h 374288"/>
              <a:gd name="connsiteX2" fmla="*/ 1436914 w 2174933"/>
              <a:gd name="connsiteY2" fmla="*/ 302821 h 374288"/>
              <a:gd name="connsiteX3" fmla="*/ 1508166 w 2174933"/>
              <a:gd name="connsiteY3" fmla="*/ 249382 h 374288"/>
              <a:gd name="connsiteX4" fmla="*/ 2173184 w 2174933"/>
              <a:gd name="connsiteY4" fmla="*/ 374073 h 374288"/>
              <a:gd name="connsiteX5" fmla="*/ 1282535 w 2174933"/>
              <a:gd name="connsiteY5" fmla="*/ 213756 h 374288"/>
              <a:gd name="connsiteX6" fmla="*/ 0 w 2174933"/>
              <a:gd name="connsiteY6" fmla="*/ 0 h 37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4933" h="374288">
                <a:moveTo>
                  <a:pt x="0" y="0"/>
                </a:moveTo>
                <a:cubicBezTo>
                  <a:pt x="399802" y="63830"/>
                  <a:pt x="799605" y="127660"/>
                  <a:pt x="1039091" y="178130"/>
                </a:cubicBezTo>
                <a:cubicBezTo>
                  <a:pt x="1278577" y="228600"/>
                  <a:pt x="1358735" y="290946"/>
                  <a:pt x="1436914" y="302821"/>
                </a:cubicBezTo>
                <a:cubicBezTo>
                  <a:pt x="1515093" y="314696"/>
                  <a:pt x="1385454" y="237507"/>
                  <a:pt x="1508166" y="249382"/>
                </a:cubicBezTo>
                <a:cubicBezTo>
                  <a:pt x="1630878" y="261257"/>
                  <a:pt x="2210789" y="380011"/>
                  <a:pt x="2173184" y="374073"/>
                </a:cubicBezTo>
                <a:cubicBezTo>
                  <a:pt x="2135579" y="368135"/>
                  <a:pt x="1282535" y="213756"/>
                  <a:pt x="1282535" y="21375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フリーフォーム 474">
            <a:extLst>
              <a:ext uri="{FF2B5EF4-FFF2-40B4-BE49-F238E27FC236}">
                <a16:creationId xmlns:a16="http://schemas.microsoft.com/office/drawing/2014/main" id="{62C18561-9BF9-14BF-663D-9B27E4DB8D04}"/>
              </a:ext>
            </a:extLst>
          </p:cNvPr>
          <p:cNvSpPr/>
          <p:nvPr/>
        </p:nvSpPr>
        <p:spPr>
          <a:xfrm>
            <a:off x="753748" y="9028081"/>
            <a:ext cx="1341429" cy="525920"/>
          </a:xfrm>
          <a:custGeom>
            <a:avLst/>
            <a:gdLst>
              <a:gd name="connsiteX0" fmla="*/ 1336309 w 1341429"/>
              <a:gd name="connsiteY0" fmla="*/ 3103 h 525920"/>
              <a:gd name="connsiteX1" fmla="*/ 320969 w 1341429"/>
              <a:gd name="connsiteY1" fmla="*/ 252485 h 525920"/>
              <a:gd name="connsiteX2" fmla="*/ 588164 w 1341429"/>
              <a:gd name="connsiteY2" fmla="*/ 204984 h 525920"/>
              <a:gd name="connsiteX3" fmla="*/ 335 w 1341429"/>
              <a:gd name="connsiteY3" fmla="*/ 525618 h 525920"/>
              <a:gd name="connsiteX4" fmla="*/ 683166 w 1341429"/>
              <a:gd name="connsiteY4" fmla="*/ 139670 h 525920"/>
              <a:gd name="connsiteX5" fmla="*/ 1336309 w 1341429"/>
              <a:gd name="connsiteY5" fmla="*/ 3103 h 52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429" h="525920">
                <a:moveTo>
                  <a:pt x="1336309" y="3103"/>
                </a:moveTo>
                <a:cubicBezTo>
                  <a:pt x="1275943" y="21905"/>
                  <a:pt x="445660" y="218838"/>
                  <a:pt x="320969" y="252485"/>
                </a:cubicBezTo>
                <a:cubicBezTo>
                  <a:pt x="196278" y="286132"/>
                  <a:pt x="641603" y="159462"/>
                  <a:pt x="588164" y="204984"/>
                </a:cubicBezTo>
                <a:cubicBezTo>
                  <a:pt x="534725" y="250506"/>
                  <a:pt x="-15499" y="536504"/>
                  <a:pt x="335" y="525618"/>
                </a:cubicBezTo>
                <a:cubicBezTo>
                  <a:pt x="16169" y="514732"/>
                  <a:pt x="458524" y="225766"/>
                  <a:pt x="683166" y="139670"/>
                </a:cubicBezTo>
                <a:cubicBezTo>
                  <a:pt x="907808" y="53574"/>
                  <a:pt x="1396675" y="-15699"/>
                  <a:pt x="1336309" y="3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6" name="フリーフォーム 475">
            <a:extLst>
              <a:ext uri="{FF2B5EF4-FFF2-40B4-BE49-F238E27FC236}">
                <a16:creationId xmlns:a16="http://schemas.microsoft.com/office/drawing/2014/main" id="{47EC4DCE-9F28-5C3B-684E-5194A2417145}"/>
              </a:ext>
            </a:extLst>
          </p:cNvPr>
          <p:cNvSpPr/>
          <p:nvPr/>
        </p:nvSpPr>
        <p:spPr>
          <a:xfrm>
            <a:off x="599645" y="9093790"/>
            <a:ext cx="1462287" cy="1096007"/>
          </a:xfrm>
          <a:custGeom>
            <a:avLst/>
            <a:gdLst>
              <a:gd name="connsiteX0" fmla="*/ 11934 w 1462287"/>
              <a:gd name="connsiteY0" fmla="*/ 804293 h 1096007"/>
              <a:gd name="connsiteX1" fmla="*/ 249441 w 1462287"/>
              <a:gd name="connsiteY1" fmla="*/ 442096 h 1096007"/>
              <a:gd name="connsiteX2" fmla="*/ 1009461 w 1462287"/>
              <a:gd name="connsiteY2" fmla="*/ 85836 h 1096007"/>
              <a:gd name="connsiteX3" fmla="*/ 1460724 w 1462287"/>
              <a:gd name="connsiteY3" fmla="*/ 2709 h 1096007"/>
              <a:gd name="connsiteX4" fmla="*/ 861020 w 1462287"/>
              <a:gd name="connsiteY4" fmla="*/ 151150 h 1096007"/>
              <a:gd name="connsiteX5" fmla="*/ 409758 w 1462287"/>
              <a:gd name="connsiteY5" fmla="*/ 412407 h 1096007"/>
              <a:gd name="connsiteX6" fmla="*/ 546324 w 1462287"/>
              <a:gd name="connsiteY6" fmla="*/ 305529 h 1096007"/>
              <a:gd name="connsiteX7" fmla="*/ 291004 w 1462287"/>
              <a:gd name="connsiteY7" fmla="*/ 442096 h 1096007"/>
              <a:gd name="connsiteX8" fmla="*/ 154438 w 1462287"/>
              <a:gd name="connsiteY8" fmla="*/ 638039 h 1096007"/>
              <a:gd name="connsiteX9" fmla="*/ 59 w 1462287"/>
              <a:gd name="connsiteY9" fmla="*/ 1095239 h 1096007"/>
              <a:gd name="connsiteX10" fmla="*/ 172251 w 1462287"/>
              <a:gd name="connsiteY10" fmla="*/ 519285 h 1096007"/>
              <a:gd name="connsiteX11" fmla="*/ 11934 w 1462287"/>
              <a:gd name="connsiteY11" fmla="*/ 804293 h 109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2287" h="1096007">
                <a:moveTo>
                  <a:pt x="11934" y="804293"/>
                </a:moveTo>
                <a:cubicBezTo>
                  <a:pt x="24799" y="791428"/>
                  <a:pt x="83186" y="561839"/>
                  <a:pt x="249441" y="442096"/>
                </a:cubicBezTo>
                <a:cubicBezTo>
                  <a:pt x="415696" y="322353"/>
                  <a:pt x="807581" y="159067"/>
                  <a:pt x="1009461" y="85836"/>
                </a:cubicBezTo>
                <a:cubicBezTo>
                  <a:pt x="1211341" y="12605"/>
                  <a:pt x="1485464" y="-8177"/>
                  <a:pt x="1460724" y="2709"/>
                </a:cubicBezTo>
                <a:cubicBezTo>
                  <a:pt x="1435984" y="13595"/>
                  <a:pt x="1036181" y="82867"/>
                  <a:pt x="861020" y="151150"/>
                </a:cubicBezTo>
                <a:cubicBezTo>
                  <a:pt x="685859" y="219433"/>
                  <a:pt x="462207" y="386677"/>
                  <a:pt x="409758" y="412407"/>
                </a:cubicBezTo>
                <a:cubicBezTo>
                  <a:pt x="357309" y="438137"/>
                  <a:pt x="566116" y="300581"/>
                  <a:pt x="546324" y="305529"/>
                </a:cubicBezTo>
                <a:cubicBezTo>
                  <a:pt x="526532" y="310477"/>
                  <a:pt x="356318" y="386678"/>
                  <a:pt x="291004" y="442096"/>
                </a:cubicBezTo>
                <a:cubicBezTo>
                  <a:pt x="225690" y="497514"/>
                  <a:pt x="202929" y="529182"/>
                  <a:pt x="154438" y="638039"/>
                </a:cubicBezTo>
                <a:cubicBezTo>
                  <a:pt x="105947" y="746896"/>
                  <a:pt x="-2910" y="1115031"/>
                  <a:pt x="59" y="1095239"/>
                </a:cubicBezTo>
                <a:cubicBezTo>
                  <a:pt x="3028" y="1075447"/>
                  <a:pt x="173241" y="569755"/>
                  <a:pt x="172251" y="519285"/>
                </a:cubicBezTo>
                <a:cubicBezTo>
                  <a:pt x="171261" y="468815"/>
                  <a:pt x="-931" y="817158"/>
                  <a:pt x="11934" y="804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フリーフォーム 476">
            <a:extLst>
              <a:ext uri="{FF2B5EF4-FFF2-40B4-BE49-F238E27FC236}">
                <a16:creationId xmlns:a16="http://schemas.microsoft.com/office/drawing/2014/main" id="{B91144B7-55F9-4143-0C41-6FA1D3A79C5A}"/>
              </a:ext>
            </a:extLst>
          </p:cNvPr>
          <p:cNvSpPr/>
          <p:nvPr/>
        </p:nvSpPr>
        <p:spPr>
          <a:xfrm>
            <a:off x="1389394" y="9135468"/>
            <a:ext cx="1785035" cy="192641"/>
          </a:xfrm>
          <a:custGeom>
            <a:avLst/>
            <a:gdLst>
              <a:gd name="connsiteX0" fmla="*/ 19 w 1785035"/>
              <a:gd name="connsiteY0" fmla="*/ 192600 h 192641"/>
              <a:gd name="connsiteX1" fmla="*/ 789728 w 1785035"/>
              <a:gd name="connsiteY1" fmla="*/ 20407 h 192641"/>
              <a:gd name="connsiteX2" fmla="*/ 1205364 w 1785035"/>
              <a:gd name="connsiteY2" fmla="*/ 73846 h 192641"/>
              <a:gd name="connsiteX3" fmla="*/ 896606 w 1785035"/>
              <a:gd name="connsiteY3" fmla="*/ 8532 h 192641"/>
              <a:gd name="connsiteX4" fmla="*/ 1555687 w 1785035"/>
              <a:gd name="connsiteY4" fmla="*/ 121348 h 192641"/>
              <a:gd name="connsiteX5" fmla="*/ 1763505 w 1785035"/>
              <a:gd name="connsiteY5" fmla="*/ 97597 h 192641"/>
              <a:gd name="connsiteX6" fmla="*/ 1098487 w 1785035"/>
              <a:gd name="connsiteY6" fmla="*/ 79784 h 192641"/>
              <a:gd name="connsiteX7" fmla="*/ 765977 w 1785035"/>
              <a:gd name="connsiteY7" fmla="*/ 2594 h 192641"/>
              <a:gd name="connsiteX8" fmla="*/ 19 w 1785035"/>
              <a:gd name="connsiteY8" fmla="*/ 192600 h 19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035" h="192641">
                <a:moveTo>
                  <a:pt x="19" y="192600"/>
                </a:moveTo>
                <a:cubicBezTo>
                  <a:pt x="3978" y="195569"/>
                  <a:pt x="588837" y="40199"/>
                  <a:pt x="789728" y="20407"/>
                </a:cubicBezTo>
                <a:cubicBezTo>
                  <a:pt x="990619" y="615"/>
                  <a:pt x="1187551" y="75825"/>
                  <a:pt x="1205364" y="73846"/>
                </a:cubicBezTo>
                <a:cubicBezTo>
                  <a:pt x="1223177" y="71867"/>
                  <a:pt x="838219" y="615"/>
                  <a:pt x="896606" y="8532"/>
                </a:cubicBezTo>
                <a:cubicBezTo>
                  <a:pt x="954993" y="16449"/>
                  <a:pt x="1411204" y="106504"/>
                  <a:pt x="1555687" y="121348"/>
                </a:cubicBezTo>
                <a:cubicBezTo>
                  <a:pt x="1700170" y="136192"/>
                  <a:pt x="1839705" y="104524"/>
                  <a:pt x="1763505" y="97597"/>
                </a:cubicBezTo>
                <a:cubicBezTo>
                  <a:pt x="1687305" y="90670"/>
                  <a:pt x="1264742" y="95618"/>
                  <a:pt x="1098487" y="79784"/>
                </a:cubicBezTo>
                <a:cubicBezTo>
                  <a:pt x="932232" y="63950"/>
                  <a:pt x="946086" y="-15219"/>
                  <a:pt x="765977" y="2594"/>
                </a:cubicBezTo>
                <a:cubicBezTo>
                  <a:pt x="585868" y="20407"/>
                  <a:pt x="-3940" y="189631"/>
                  <a:pt x="19" y="192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フリーフォーム 477">
            <a:extLst>
              <a:ext uri="{FF2B5EF4-FFF2-40B4-BE49-F238E27FC236}">
                <a16:creationId xmlns:a16="http://schemas.microsoft.com/office/drawing/2014/main" id="{785D4A7F-84A4-4DB9-FF51-B47162117D80}"/>
              </a:ext>
            </a:extLst>
          </p:cNvPr>
          <p:cNvSpPr/>
          <p:nvPr/>
        </p:nvSpPr>
        <p:spPr>
          <a:xfrm>
            <a:off x="287014" y="9059976"/>
            <a:ext cx="847297" cy="1013041"/>
          </a:xfrm>
          <a:custGeom>
            <a:avLst/>
            <a:gdLst>
              <a:gd name="connsiteX0" fmla="*/ 847080 w 847297"/>
              <a:gd name="connsiteY0" fmla="*/ 897 h 1013041"/>
              <a:gd name="connsiteX1" fmla="*/ 271126 w 847297"/>
              <a:gd name="connsiteY1" fmla="*/ 606538 h 1013041"/>
              <a:gd name="connsiteX2" fmla="*/ 336441 w 847297"/>
              <a:gd name="connsiteY2" fmla="*/ 475910 h 1013041"/>
              <a:gd name="connsiteX3" fmla="*/ 3931 w 847297"/>
              <a:gd name="connsiteY3" fmla="*/ 1010299 h 1013041"/>
              <a:gd name="connsiteX4" fmla="*/ 597698 w 847297"/>
              <a:gd name="connsiteY4" fmla="*/ 208715 h 1013041"/>
              <a:gd name="connsiteX5" fmla="*/ 342378 w 847297"/>
              <a:gd name="connsiteY5" fmla="*/ 464034 h 1013041"/>
              <a:gd name="connsiteX6" fmla="*/ 847080 w 847297"/>
              <a:gd name="connsiteY6" fmla="*/ 897 h 1013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297" h="1013041">
                <a:moveTo>
                  <a:pt x="847080" y="897"/>
                </a:moveTo>
                <a:cubicBezTo>
                  <a:pt x="835205" y="24648"/>
                  <a:pt x="356232" y="527369"/>
                  <a:pt x="271126" y="606538"/>
                </a:cubicBezTo>
                <a:cubicBezTo>
                  <a:pt x="186020" y="685707"/>
                  <a:pt x="380973" y="408617"/>
                  <a:pt x="336441" y="475910"/>
                </a:cubicBezTo>
                <a:cubicBezTo>
                  <a:pt x="291908" y="543204"/>
                  <a:pt x="-39612" y="1054831"/>
                  <a:pt x="3931" y="1010299"/>
                </a:cubicBezTo>
                <a:cubicBezTo>
                  <a:pt x="47474" y="965767"/>
                  <a:pt x="541290" y="299759"/>
                  <a:pt x="597698" y="208715"/>
                </a:cubicBezTo>
                <a:cubicBezTo>
                  <a:pt x="654106" y="117671"/>
                  <a:pt x="304773" y="495702"/>
                  <a:pt x="342378" y="464034"/>
                </a:cubicBezTo>
                <a:cubicBezTo>
                  <a:pt x="379983" y="432367"/>
                  <a:pt x="858955" y="-22854"/>
                  <a:pt x="847080" y="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9" name="フリーフォーム 478">
            <a:extLst>
              <a:ext uri="{FF2B5EF4-FFF2-40B4-BE49-F238E27FC236}">
                <a16:creationId xmlns:a16="http://schemas.microsoft.com/office/drawing/2014/main" id="{3DEC2C9B-DEB9-A26F-20E5-3CB6770EE0AE}"/>
              </a:ext>
            </a:extLst>
          </p:cNvPr>
          <p:cNvSpPr/>
          <p:nvPr/>
        </p:nvSpPr>
        <p:spPr>
          <a:xfrm>
            <a:off x="-22820" y="9956779"/>
            <a:ext cx="326325" cy="951200"/>
          </a:xfrm>
          <a:custGeom>
            <a:avLst/>
            <a:gdLst>
              <a:gd name="connsiteX0" fmla="*/ 325641 w 326325"/>
              <a:gd name="connsiteY0" fmla="*/ 681 h 951200"/>
              <a:gd name="connsiteX1" fmla="*/ 111885 w 326325"/>
              <a:gd name="connsiteY1" fmla="*/ 618198 h 951200"/>
              <a:gd name="connsiteX2" fmla="*/ 5007 w 326325"/>
              <a:gd name="connsiteY2" fmla="*/ 944769 h 951200"/>
              <a:gd name="connsiteX3" fmla="*/ 266264 w 326325"/>
              <a:gd name="connsiteY3" fmla="*/ 339127 h 951200"/>
              <a:gd name="connsiteX4" fmla="*/ 183137 w 326325"/>
              <a:gd name="connsiteY4" fmla="*/ 493507 h 951200"/>
              <a:gd name="connsiteX5" fmla="*/ 325641 w 326325"/>
              <a:gd name="connsiteY5" fmla="*/ 681 h 95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325" h="951200">
                <a:moveTo>
                  <a:pt x="325641" y="681"/>
                </a:moveTo>
                <a:cubicBezTo>
                  <a:pt x="313766" y="21463"/>
                  <a:pt x="165324" y="460850"/>
                  <a:pt x="111885" y="618198"/>
                </a:cubicBezTo>
                <a:cubicBezTo>
                  <a:pt x="58446" y="775546"/>
                  <a:pt x="-20723" y="991281"/>
                  <a:pt x="5007" y="944769"/>
                </a:cubicBezTo>
                <a:cubicBezTo>
                  <a:pt x="30737" y="898257"/>
                  <a:pt x="236576" y="414337"/>
                  <a:pt x="266264" y="339127"/>
                </a:cubicBezTo>
                <a:cubicBezTo>
                  <a:pt x="295952" y="263917"/>
                  <a:pt x="175220" y="545956"/>
                  <a:pt x="183137" y="493507"/>
                </a:cubicBezTo>
                <a:cubicBezTo>
                  <a:pt x="191054" y="441058"/>
                  <a:pt x="337516" y="-20101"/>
                  <a:pt x="325641" y="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0" name="フリーフォーム 479">
            <a:extLst>
              <a:ext uri="{FF2B5EF4-FFF2-40B4-BE49-F238E27FC236}">
                <a16:creationId xmlns:a16="http://schemas.microsoft.com/office/drawing/2014/main" id="{54F5F4DE-E8CC-59F6-620A-43B6A7F7FCD4}"/>
              </a:ext>
            </a:extLst>
          </p:cNvPr>
          <p:cNvSpPr/>
          <p:nvPr/>
        </p:nvSpPr>
        <p:spPr>
          <a:xfrm>
            <a:off x="375362" y="9611441"/>
            <a:ext cx="356202" cy="1330810"/>
          </a:xfrm>
          <a:custGeom>
            <a:avLst/>
            <a:gdLst>
              <a:gd name="connsiteX0" fmla="*/ 354970 w 356202"/>
              <a:gd name="connsiteY0" fmla="*/ 1634 h 1330810"/>
              <a:gd name="connsiteX1" fmla="*/ 129339 w 356202"/>
              <a:gd name="connsiteY1" fmla="*/ 488523 h 1330810"/>
              <a:gd name="connsiteX2" fmla="*/ 99651 w 356202"/>
              <a:gd name="connsiteY2" fmla="*/ 803219 h 1330810"/>
              <a:gd name="connsiteX3" fmla="*/ 99651 w 356202"/>
              <a:gd name="connsiteY3" fmla="*/ 714154 h 1330810"/>
              <a:gd name="connsiteX4" fmla="*/ 164965 w 356202"/>
              <a:gd name="connsiteY4" fmla="*/ 1141665 h 1330810"/>
              <a:gd name="connsiteX5" fmla="*/ 224342 w 356202"/>
              <a:gd name="connsiteY5" fmla="*/ 1313858 h 1330810"/>
              <a:gd name="connsiteX6" fmla="*/ 81838 w 356202"/>
              <a:gd name="connsiteY6" fmla="*/ 749780 h 1330810"/>
              <a:gd name="connsiteX7" fmla="*/ 46212 w 356202"/>
              <a:gd name="connsiteY7" fmla="*/ 541962 h 1330810"/>
              <a:gd name="connsiteX8" fmla="*/ 16524 w 356202"/>
              <a:gd name="connsiteY8" fmla="*/ 666653 h 1330810"/>
              <a:gd name="connsiteX9" fmla="*/ 354970 w 356202"/>
              <a:gd name="connsiteY9" fmla="*/ 1634 h 133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6202" h="1330810">
                <a:moveTo>
                  <a:pt x="354970" y="1634"/>
                </a:moveTo>
                <a:cubicBezTo>
                  <a:pt x="373773" y="-28054"/>
                  <a:pt x="171892" y="354925"/>
                  <a:pt x="129339" y="488523"/>
                </a:cubicBezTo>
                <a:cubicBezTo>
                  <a:pt x="86786" y="622121"/>
                  <a:pt x="104599" y="765614"/>
                  <a:pt x="99651" y="803219"/>
                </a:cubicBezTo>
                <a:cubicBezTo>
                  <a:pt x="94703" y="840824"/>
                  <a:pt x="88765" y="657746"/>
                  <a:pt x="99651" y="714154"/>
                </a:cubicBezTo>
                <a:cubicBezTo>
                  <a:pt x="110537" y="770562"/>
                  <a:pt x="144183" y="1041715"/>
                  <a:pt x="164965" y="1141665"/>
                </a:cubicBezTo>
                <a:cubicBezTo>
                  <a:pt x="185747" y="1241615"/>
                  <a:pt x="238196" y="1379172"/>
                  <a:pt x="224342" y="1313858"/>
                </a:cubicBezTo>
                <a:cubicBezTo>
                  <a:pt x="210487" y="1248544"/>
                  <a:pt x="111526" y="878429"/>
                  <a:pt x="81838" y="749780"/>
                </a:cubicBezTo>
                <a:cubicBezTo>
                  <a:pt x="52150" y="621131"/>
                  <a:pt x="57098" y="555816"/>
                  <a:pt x="46212" y="541962"/>
                </a:cubicBezTo>
                <a:cubicBezTo>
                  <a:pt x="35326" y="528108"/>
                  <a:pt x="-29988" y="752749"/>
                  <a:pt x="16524" y="666653"/>
                </a:cubicBezTo>
                <a:cubicBezTo>
                  <a:pt x="63036" y="580557"/>
                  <a:pt x="336167" y="31322"/>
                  <a:pt x="354970" y="1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1" name="フリーフォーム 480">
            <a:extLst>
              <a:ext uri="{FF2B5EF4-FFF2-40B4-BE49-F238E27FC236}">
                <a16:creationId xmlns:a16="http://schemas.microsoft.com/office/drawing/2014/main" id="{4D832068-54CE-0E5F-2D50-AF2C33AF6F9E}"/>
              </a:ext>
            </a:extLst>
          </p:cNvPr>
          <p:cNvSpPr/>
          <p:nvPr/>
        </p:nvSpPr>
        <p:spPr>
          <a:xfrm>
            <a:off x="685901" y="9230323"/>
            <a:ext cx="1003009" cy="709766"/>
          </a:xfrm>
          <a:custGeom>
            <a:avLst/>
            <a:gdLst>
              <a:gd name="connsiteX0" fmla="*/ 988520 w 1003009"/>
              <a:gd name="connsiteY0" fmla="*/ 14617 h 709766"/>
              <a:gd name="connsiteX1" fmla="*/ 317564 w 1003009"/>
              <a:gd name="connsiteY1" fmla="*/ 335251 h 709766"/>
              <a:gd name="connsiteX2" fmla="*/ 2868 w 1003009"/>
              <a:gd name="connsiteY2" fmla="*/ 709324 h 709766"/>
              <a:gd name="connsiteX3" fmla="*/ 483818 w 1003009"/>
              <a:gd name="connsiteY3" fmla="*/ 258061 h 709766"/>
              <a:gd name="connsiteX4" fmla="*/ 293813 w 1003009"/>
              <a:gd name="connsiteY4" fmla="*/ 364939 h 709766"/>
              <a:gd name="connsiteX5" fmla="*/ 739138 w 1003009"/>
              <a:gd name="connsiteY5" fmla="*/ 85869 h 709766"/>
              <a:gd name="connsiteX6" fmla="*/ 988520 w 1003009"/>
              <a:gd name="connsiteY6" fmla="*/ 14617 h 709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3009" h="709766">
                <a:moveTo>
                  <a:pt x="988520" y="14617"/>
                </a:moveTo>
                <a:cubicBezTo>
                  <a:pt x="918258" y="56181"/>
                  <a:pt x="481839" y="219467"/>
                  <a:pt x="317564" y="335251"/>
                </a:cubicBezTo>
                <a:cubicBezTo>
                  <a:pt x="153289" y="451035"/>
                  <a:pt x="-24841" y="722189"/>
                  <a:pt x="2868" y="709324"/>
                </a:cubicBezTo>
                <a:cubicBezTo>
                  <a:pt x="30577" y="696459"/>
                  <a:pt x="435327" y="315458"/>
                  <a:pt x="483818" y="258061"/>
                </a:cubicBezTo>
                <a:cubicBezTo>
                  <a:pt x="532309" y="200664"/>
                  <a:pt x="251260" y="393638"/>
                  <a:pt x="293813" y="364939"/>
                </a:cubicBezTo>
                <a:cubicBezTo>
                  <a:pt x="336366" y="336240"/>
                  <a:pt x="621374" y="144256"/>
                  <a:pt x="739138" y="85869"/>
                </a:cubicBezTo>
                <a:cubicBezTo>
                  <a:pt x="856902" y="27482"/>
                  <a:pt x="1058782" y="-26947"/>
                  <a:pt x="988520" y="14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フリーフォーム 481">
            <a:extLst>
              <a:ext uri="{FF2B5EF4-FFF2-40B4-BE49-F238E27FC236}">
                <a16:creationId xmlns:a16="http://schemas.microsoft.com/office/drawing/2014/main" id="{FEA6A4F5-F952-22DE-AC14-E42D29D00BCF}"/>
              </a:ext>
            </a:extLst>
          </p:cNvPr>
          <p:cNvSpPr/>
          <p:nvPr/>
        </p:nvSpPr>
        <p:spPr>
          <a:xfrm>
            <a:off x="549540" y="9963042"/>
            <a:ext cx="265890" cy="976735"/>
          </a:xfrm>
          <a:custGeom>
            <a:avLst/>
            <a:gdLst>
              <a:gd name="connsiteX0" fmla="*/ 121416 w 265890"/>
              <a:gd name="connsiteY0" fmla="*/ 355 h 976735"/>
              <a:gd name="connsiteX1" fmla="*/ 73915 w 265890"/>
              <a:gd name="connsiteY1" fmla="*/ 421929 h 976735"/>
              <a:gd name="connsiteX2" fmla="*/ 210481 w 265890"/>
              <a:gd name="connsiteY2" fmla="*/ 867254 h 976735"/>
              <a:gd name="connsiteX3" fmla="*/ 139229 w 265890"/>
              <a:gd name="connsiteY3" fmla="*/ 611935 h 976735"/>
              <a:gd name="connsiteX4" fmla="*/ 263920 w 265890"/>
              <a:gd name="connsiteY4" fmla="*/ 974132 h 976735"/>
              <a:gd name="connsiteX5" fmla="*/ 20476 w 265890"/>
              <a:gd name="connsiteY5" fmla="*/ 386303 h 976735"/>
              <a:gd name="connsiteX6" fmla="*/ 26413 w 265890"/>
              <a:gd name="connsiteY6" fmla="*/ 493181 h 976735"/>
              <a:gd name="connsiteX7" fmla="*/ 121416 w 265890"/>
              <a:gd name="connsiteY7" fmla="*/ 355 h 9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890" h="976735">
                <a:moveTo>
                  <a:pt x="121416" y="355"/>
                </a:moveTo>
                <a:cubicBezTo>
                  <a:pt x="129333" y="-11520"/>
                  <a:pt x="59071" y="277446"/>
                  <a:pt x="73915" y="421929"/>
                </a:cubicBezTo>
                <a:cubicBezTo>
                  <a:pt x="88759" y="566412"/>
                  <a:pt x="199595" y="835586"/>
                  <a:pt x="210481" y="867254"/>
                </a:cubicBezTo>
                <a:cubicBezTo>
                  <a:pt x="221367" y="898922"/>
                  <a:pt x="130323" y="594122"/>
                  <a:pt x="139229" y="611935"/>
                </a:cubicBezTo>
                <a:cubicBezTo>
                  <a:pt x="148136" y="629748"/>
                  <a:pt x="283712" y="1011737"/>
                  <a:pt x="263920" y="974132"/>
                </a:cubicBezTo>
                <a:cubicBezTo>
                  <a:pt x="244128" y="936527"/>
                  <a:pt x="60060" y="466461"/>
                  <a:pt x="20476" y="386303"/>
                </a:cubicBezTo>
                <a:cubicBezTo>
                  <a:pt x="-19108" y="306145"/>
                  <a:pt x="7611" y="551568"/>
                  <a:pt x="26413" y="493181"/>
                </a:cubicBezTo>
                <a:cubicBezTo>
                  <a:pt x="45215" y="434794"/>
                  <a:pt x="113499" y="12230"/>
                  <a:pt x="121416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3" name="フリーフォーム 482">
            <a:extLst>
              <a:ext uri="{FF2B5EF4-FFF2-40B4-BE49-F238E27FC236}">
                <a16:creationId xmlns:a16="http://schemas.microsoft.com/office/drawing/2014/main" id="{8178FA24-F424-9043-C565-36297184A491}"/>
              </a:ext>
            </a:extLst>
          </p:cNvPr>
          <p:cNvSpPr/>
          <p:nvPr/>
        </p:nvSpPr>
        <p:spPr>
          <a:xfrm>
            <a:off x="4498975" y="9347200"/>
            <a:ext cx="1520825" cy="841375"/>
          </a:xfrm>
          <a:custGeom>
            <a:avLst/>
            <a:gdLst>
              <a:gd name="connsiteX0" fmla="*/ 1520825 w 1520825"/>
              <a:gd name="connsiteY0" fmla="*/ 0 h 841375"/>
              <a:gd name="connsiteX1" fmla="*/ 885825 w 1520825"/>
              <a:gd name="connsiteY1" fmla="*/ 358775 h 841375"/>
              <a:gd name="connsiteX2" fmla="*/ 0 w 1520825"/>
              <a:gd name="connsiteY2" fmla="*/ 841375 h 841375"/>
              <a:gd name="connsiteX3" fmla="*/ 1206500 w 1520825"/>
              <a:gd name="connsiteY3" fmla="*/ 146050 h 841375"/>
              <a:gd name="connsiteX4" fmla="*/ 1520825 w 1520825"/>
              <a:gd name="connsiteY4" fmla="*/ 0 h 84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825" h="841375">
                <a:moveTo>
                  <a:pt x="1520825" y="0"/>
                </a:moveTo>
                <a:lnTo>
                  <a:pt x="885825" y="358775"/>
                </a:lnTo>
                <a:lnTo>
                  <a:pt x="0" y="841375"/>
                </a:lnTo>
                <a:cubicBezTo>
                  <a:pt x="53446" y="805921"/>
                  <a:pt x="954088" y="286279"/>
                  <a:pt x="1206500" y="146050"/>
                </a:cubicBezTo>
                <a:cubicBezTo>
                  <a:pt x="1458912" y="5821"/>
                  <a:pt x="1486693" y="2910"/>
                  <a:pt x="15208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フリーフォーム 483">
            <a:extLst>
              <a:ext uri="{FF2B5EF4-FFF2-40B4-BE49-F238E27FC236}">
                <a16:creationId xmlns:a16="http://schemas.microsoft.com/office/drawing/2014/main" id="{9B45C842-CFA2-8F25-0671-6CD9C6BF39D4}"/>
              </a:ext>
            </a:extLst>
          </p:cNvPr>
          <p:cNvSpPr/>
          <p:nvPr/>
        </p:nvSpPr>
        <p:spPr>
          <a:xfrm>
            <a:off x="4524338" y="9300775"/>
            <a:ext cx="1336090" cy="849832"/>
          </a:xfrm>
          <a:custGeom>
            <a:avLst/>
            <a:gdLst>
              <a:gd name="connsiteX0" fmla="*/ 1317662 w 1336090"/>
              <a:gd name="connsiteY0" fmla="*/ 8325 h 849832"/>
              <a:gd name="connsiteX1" fmla="*/ 777912 w 1336090"/>
              <a:gd name="connsiteY1" fmla="*/ 411550 h 849832"/>
              <a:gd name="connsiteX2" fmla="*/ 37 w 1336090"/>
              <a:gd name="connsiteY2" fmla="*/ 849700 h 849832"/>
              <a:gd name="connsiteX3" fmla="*/ 809662 w 1336090"/>
              <a:gd name="connsiteY3" fmla="*/ 367100 h 849832"/>
              <a:gd name="connsiteX4" fmla="*/ 1174787 w 1336090"/>
              <a:gd name="connsiteY4" fmla="*/ 154375 h 849832"/>
              <a:gd name="connsiteX5" fmla="*/ 1317662 w 1336090"/>
              <a:gd name="connsiteY5" fmla="*/ 8325 h 84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090" h="849832">
                <a:moveTo>
                  <a:pt x="1317662" y="8325"/>
                </a:moveTo>
                <a:cubicBezTo>
                  <a:pt x="1251516" y="51188"/>
                  <a:pt x="997516" y="271321"/>
                  <a:pt x="777912" y="411550"/>
                </a:cubicBezTo>
                <a:cubicBezTo>
                  <a:pt x="558308" y="551779"/>
                  <a:pt x="-5255" y="857108"/>
                  <a:pt x="37" y="849700"/>
                </a:cubicBezTo>
                <a:cubicBezTo>
                  <a:pt x="5329" y="842292"/>
                  <a:pt x="809662" y="367100"/>
                  <a:pt x="809662" y="367100"/>
                </a:cubicBezTo>
                <a:cubicBezTo>
                  <a:pt x="1005454" y="251212"/>
                  <a:pt x="1092766" y="209408"/>
                  <a:pt x="1174787" y="154375"/>
                </a:cubicBezTo>
                <a:cubicBezTo>
                  <a:pt x="1256808" y="99342"/>
                  <a:pt x="1383808" y="-34538"/>
                  <a:pt x="1317662" y="8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5" name="フリーフォーム 484">
            <a:extLst>
              <a:ext uri="{FF2B5EF4-FFF2-40B4-BE49-F238E27FC236}">
                <a16:creationId xmlns:a16="http://schemas.microsoft.com/office/drawing/2014/main" id="{FB83FDF0-9DB8-1203-456B-CCE5583D9AD8}"/>
              </a:ext>
            </a:extLst>
          </p:cNvPr>
          <p:cNvSpPr/>
          <p:nvPr/>
        </p:nvSpPr>
        <p:spPr>
          <a:xfrm>
            <a:off x="3419475" y="10167476"/>
            <a:ext cx="1119356" cy="437024"/>
          </a:xfrm>
          <a:custGeom>
            <a:avLst/>
            <a:gdLst>
              <a:gd name="connsiteX0" fmla="*/ 0 w 1119356"/>
              <a:gd name="connsiteY0" fmla="*/ 437024 h 437024"/>
              <a:gd name="connsiteX1" fmla="*/ 1104900 w 1119356"/>
              <a:gd name="connsiteY1" fmla="*/ 5224 h 437024"/>
              <a:gd name="connsiteX2" fmla="*/ 660400 w 1119356"/>
              <a:gd name="connsiteY2" fmla="*/ 186199 h 437024"/>
              <a:gd name="connsiteX3" fmla="*/ 0 w 1119356"/>
              <a:gd name="connsiteY3" fmla="*/ 437024 h 43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9356" h="437024">
                <a:moveTo>
                  <a:pt x="0" y="437024"/>
                </a:moveTo>
                <a:lnTo>
                  <a:pt x="1104900" y="5224"/>
                </a:lnTo>
                <a:cubicBezTo>
                  <a:pt x="1214967" y="-36580"/>
                  <a:pt x="660400" y="186199"/>
                  <a:pt x="660400" y="186199"/>
                </a:cubicBezTo>
                <a:lnTo>
                  <a:pt x="0" y="4370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6" name="フリーフォーム 485">
            <a:extLst>
              <a:ext uri="{FF2B5EF4-FFF2-40B4-BE49-F238E27FC236}">
                <a16:creationId xmlns:a16="http://schemas.microsoft.com/office/drawing/2014/main" id="{43F245B5-F197-63DB-93C7-81C27BE8E57C}"/>
              </a:ext>
            </a:extLst>
          </p:cNvPr>
          <p:cNvSpPr/>
          <p:nvPr/>
        </p:nvSpPr>
        <p:spPr>
          <a:xfrm>
            <a:off x="3315374" y="10097482"/>
            <a:ext cx="1342361" cy="558303"/>
          </a:xfrm>
          <a:custGeom>
            <a:avLst/>
            <a:gdLst>
              <a:gd name="connsiteX0" fmla="*/ 1323301 w 1342361"/>
              <a:gd name="connsiteY0" fmla="*/ 8543 h 558303"/>
              <a:gd name="connsiteX1" fmla="*/ 408901 w 1342361"/>
              <a:gd name="connsiteY1" fmla="*/ 357793 h 558303"/>
              <a:gd name="connsiteX2" fmla="*/ 81876 w 1342361"/>
              <a:gd name="connsiteY2" fmla="*/ 478443 h 558303"/>
              <a:gd name="connsiteX3" fmla="*/ 27901 w 1342361"/>
              <a:gd name="connsiteY3" fmla="*/ 529243 h 558303"/>
              <a:gd name="connsiteX4" fmla="*/ 31076 w 1342361"/>
              <a:gd name="connsiteY4" fmla="*/ 554643 h 558303"/>
              <a:gd name="connsiteX5" fmla="*/ 81876 w 1342361"/>
              <a:gd name="connsiteY5" fmla="*/ 449868 h 558303"/>
              <a:gd name="connsiteX6" fmla="*/ 955001 w 1342361"/>
              <a:gd name="connsiteY6" fmla="*/ 135543 h 558303"/>
              <a:gd name="connsiteX7" fmla="*/ 1323301 w 1342361"/>
              <a:gd name="connsiteY7" fmla="*/ 8543 h 55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2361" h="558303">
                <a:moveTo>
                  <a:pt x="1323301" y="8543"/>
                </a:moveTo>
                <a:cubicBezTo>
                  <a:pt x="1232284" y="45585"/>
                  <a:pt x="408901" y="357793"/>
                  <a:pt x="408901" y="357793"/>
                </a:cubicBezTo>
                <a:cubicBezTo>
                  <a:pt x="201997" y="436110"/>
                  <a:pt x="145376" y="449868"/>
                  <a:pt x="81876" y="478443"/>
                </a:cubicBezTo>
                <a:cubicBezTo>
                  <a:pt x="18376" y="507018"/>
                  <a:pt x="36368" y="516543"/>
                  <a:pt x="27901" y="529243"/>
                </a:cubicBezTo>
                <a:cubicBezTo>
                  <a:pt x="19434" y="541943"/>
                  <a:pt x="22080" y="567872"/>
                  <a:pt x="31076" y="554643"/>
                </a:cubicBezTo>
                <a:cubicBezTo>
                  <a:pt x="40072" y="541414"/>
                  <a:pt x="-72112" y="519718"/>
                  <a:pt x="81876" y="449868"/>
                </a:cubicBezTo>
                <a:cubicBezTo>
                  <a:pt x="235864" y="380018"/>
                  <a:pt x="749155" y="208568"/>
                  <a:pt x="955001" y="135543"/>
                </a:cubicBezTo>
                <a:cubicBezTo>
                  <a:pt x="1160847" y="62518"/>
                  <a:pt x="1414318" y="-28499"/>
                  <a:pt x="1323301" y="8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7" name="フリーフォーム 486">
            <a:extLst>
              <a:ext uri="{FF2B5EF4-FFF2-40B4-BE49-F238E27FC236}">
                <a16:creationId xmlns:a16="http://schemas.microsoft.com/office/drawing/2014/main" id="{CA5B3755-6FCC-D4BF-E5A2-80E828B5C3CA}"/>
              </a:ext>
            </a:extLst>
          </p:cNvPr>
          <p:cNvSpPr/>
          <p:nvPr/>
        </p:nvSpPr>
        <p:spPr>
          <a:xfrm>
            <a:off x="2993048" y="9250603"/>
            <a:ext cx="188319" cy="1163248"/>
          </a:xfrm>
          <a:custGeom>
            <a:avLst/>
            <a:gdLst>
              <a:gd name="connsiteX0" fmla="*/ 977 w 188319"/>
              <a:gd name="connsiteY0" fmla="*/ 7697 h 1163248"/>
              <a:gd name="connsiteX1" fmla="*/ 115277 w 188319"/>
              <a:gd name="connsiteY1" fmla="*/ 248997 h 1163248"/>
              <a:gd name="connsiteX2" fmla="*/ 153377 w 188319"/>
              <a:gd name="connsiteY2" fmla="*/ 814147 h 1163248"/>
              <a:gd name="connsiteX3" fmla="*/ 153377 w 188319"/>
              <a:gd name="connsiteY3" fmla="*/ 709372 h 1163248"/>
              <a:gd name="connsiteX4" fmla="*/ 188302 w 188319"/>
              <a:gd name="connsiteY4" fmla="*/ 1160222 h 1163248"/>
              <a:gd name="connsiteX5" fmla="*/ 156552 w 188319"/>
              <a:gd name="connsiteY5" fmla="*/ 449022 h 1163248"/>
              <a:gd name="connsiteX6" fmla="*/ 64477 w 188319"/>
              <a:gd name="connsiteY6" fmla="*/ 93422 h 1163248"/>
              <a:gd name="connsiteX7" fmla="*/ 977 w 188319"/>
              <a:gd name="connsiteY7" fmla="*/ 7697 h 116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319" h="1163248">
                <a:moveTo>
                  <a:pt x="977" y="7697"/>
                </a:moveTo>
                <a:cubicBezTo>
                  <a:pt x="9444" y="33626"/>
                  <a:pt x="89877" y="114589"/>
                  <a:pt x="115277" y="248997"/>
                </a:cubicBezTo>
                <a:cubicBezTo>
                  <a:pt x="140677" y="383405"/>
                  <a:pt x="147027" y="737418"/>
                  <a:pt x="153377" y="814147"/>
                </a:cubicBezTo>
                <a:cubicBezTo>
                  <a:pt x="159727" y="890876"/>
                  <a:pt x="147556" y="651693"/>
                  <a:pt x="153377" y="709372"/>
                </a:cubicBezTo>
                <a:cubicBezTo>
                  <a:pt x="159198" y="767051"/>
                  <a:pt x="187773" y="1203614"/>
                  <a:pt x="188302" y="1160222"/>
                </a:cubicBezTo>
                <a:cubicBezTo>
                  <a:pt x="188831" y="1116830"/>
                  <a:pt x="177190" y="626822"/>
                  <a:pt x="156552" y="449022"/>
                </a:cubicBezTo>
                <a:cubicBezTo>
                  <a:pt x="135915" y="271222"/>
                  <a:pt x="87760" y="162743"/>
                  <a:pt x="64477" y="93422"/>
                </a:cubicBezTo>
                <a:cubicBezTo>
                  <a:pt x="41194" y="24101"/>
                  <a:pt x="-7490" y="-18232"/>
                  <a:pt x="977" y="7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8" name="フリーフォーム 487">
            <a:extLst>
              <a:ext uri="{FF2B5EF4-FFF2-40B4-BE49-F238E27FC236}">
                <a16:creationId xmlns:a16="http://schemas.microsoft.com/office/drawing/2014/main" id="{6CCA4525-D9FD-988A-F44B-89D7635A4404}"/>
              </a:ext>
            </a:extLst>
          </p:cNvPr>
          <p:cNvSpPr/>
          <p:nvPr/>
        </p:nvSpPr>
        <p:spPr>
          <a:xfrm>
            <a:off x="3025612" y="9246062"/>
            <a:ext cx="153060" cy="455419"/>
          </a:xfrm>
          <a:custGeom>
            <a:avLst/>
            <a:gdLst>
              <a:gd name="connsiteX0" fmla="*/ 163 w 153060"/>
              <a:gd name="connsiteY0" fmla="*/ 2713 h 455419"/>
              <a:gd name="connsiteX1" fmla="*/ 146213 w 153060"/>
              <a:gd name="connsiteY1" fmla="*/ 447213 h 455419"/>
              <a:gd name="connsiteX2" fmla="*/ 117638 w 153060"/>
              <a:gd name="connsiteY2" fmla="*/ 269413 h 455419"/>
              <a:gd name="connsiteX3" fmla="*/ 163 w 153060"/>
              <a:gd name="connsiteY3" fmla="*/ 2713 h 4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060" h="455419">
                <a:moveTo>
                  <a:pt x="163" y="2713"/>
                </a:moveTo>
                <a:cubicBezTo>
                  <a:pt x="4925" y="32346"/>
                  <a:pt x="126634" y="402763"/>
                  <a:pt x="146213" y="447213"/>
                </a:cubicBezTo>
                <a:cubicBezTo>
                  <a:pt x="165792" y="491663"/>
                  <a:pt x="139334" y="344555"/>
                  <a:pt x="117638" y="269413"/>
                </a:cubicBezTo>
                <a:cubicBezTo>
                  <a:pt x="95942" y="194271"/>
                  <a:pt x="-4599" y="-26920"/>
                  <a:pt x="163" y="2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9" name="フリーフォーム 488">
            <a:extLst>
              <a:ext uri="{FF2B5EF4-FFF2-40B4-BE49-F238E27FC236}">
                <a16:creationId xmlns:a16="http://schemas.microsoft.com/office/drawing/2014/main" id="{B3EA059A-1A5A-12C6-E276-03D2EA0A4417}"/>
              </a:ext>
            </a:extLst>
          </p:cNvPr>
          <p:cNvSpPr/>
          <p:nvPr/>
        </p:nvSpPr>
        <p:spPr>
          <a:xfrm>
            <a:off x="4238064" y="6833196"/>
            <a:ext cx="350966" cy="476052"/>
          </a:xfrm>
          <a:custGeom>
            <a:avLst/>
            <a:gdLst>
              <a:gd name="connsiteX0" fmla="*/ 5429 w 350966"/>
              <a:gd name="connsiteY0" fmla="*/ 4484 h 476052"/>
              <a:gd name="connsiteX1" fmla="*/ 337323 w 350966"/>
              <a:gd name="connsiteY1" fmla="*/ 461684 h 476052"/>
              <a:gd name="connsiteX2" fmla="*/ 272976 w 350966"/>
              <a:gd name="connsiteY2" fmla="*/ 349924 h 476052"/>
              <a:gd name="connsiteX3" fmla="*/ 140896 w 350966"/>
              <a:gd name="connsiteY3" fmla="*/ 234777 h 476052"/>
              <a:gd name="connsiteX4" fmla="*/ 5429 w 350966"/>
              <a:gd name="connsiteY4" fmla="*/ 4484 h 47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966" h="476052">
                <a:moveTo>
                  <a:pt x="5429" y="4484"/>
                </a:moveTo>
                <a:cubicBezTo>
                  <a:pt x="38167" y="42302"/>
                  <a:pt x="292732" y="404111"/>
                  <a:pt x="337323" y="461684"/>
                </a:cubicBezTo>
                <a:cubicBezTo>
                  <a:pt x="381914" y="519257"/>
                  <a:pt x="305714" y="387742"/>
                  <a:pt x="272976" y="349924"/>
                </a:cubicBezTo>
                <a:cubicBezTo>
                  <a:pt x="240238" y="312106"/>
                  <a:pt x="184923" y="290657"/>
                  <a:pt x="140896" y="234777"/>
                </a:cubicBezTo>
                <a:cubicBezTo>
                  <a:pt x="96869" y="178897"/>
                  <a:pt x="-27309" y="-33334"/>
                  <a:pt x="5429" y="4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0" name="フリーフォーム 489">
            <a:extLst>
              <a:ext uri="{FF2B5EF4-FFF2-40B4-BE49-F238E27FC236}">
                <a16:creationId xmlns:a16="http://schemas.microsoft.com/office/drawing/2014/main" id="{69C793B4-0D8E-6624-BFE5-FC7450D4C8E0}"/>
              </a:ext>
            </a:extLst>
          </p:cNvPr>
          <p:cNvSpPr/>
          <p:nvPr/>
        </p:nvSpPr>
        <p:spPr>
          <a:xfrm>
            <a:off x="3924542" y="6993242"/>
            <a:ext cx="1504772" cy="840120"/>
          </a:xfrm>
          <a:custGeom>
            <a:avLst/>
            <a:gdLst>
              <a:gd name="connsiteX0" fmla="*/ 7378 w 1504772"/>
              <a:gd name="connsiteY0" fmla="*/ 225 h 840120"/>
              <a:gd name="connsiteX1" fmla="*/ 657618 w 1504772"/>
              <a:gd name="connsiteY1" fmla="*/ 345665 h 840120"/>
              <a:gd name="connsiteX2" fmla="*/ 630525 w 1504772"/>
              <a:gd name="connsiteY2" fmla="*/ 291478 h 840120"/>
              <a:gd name="connsiteX3" fmla="*/ 959031 w 1504772"/>
              <a:gd name="connsiteY3" fmla="*/ 528545 h 840120"/>
              <a:gd name="connsiteX4" fmla="*/ 938711 w 1504772"/>
              <a:gd name="connsiteY4" fmla="*/ 464198 h 840120"/>
              <a:gd name="connsiteX5" fmla="*/ 1162231 w 1504772"/>
              <a:gd name="connsiteY5" fmla="*/ 660625 h 840120"/>
              <a:gd name="connsiteX6" fmla="*/ 1338338 w 1504772"/>
              <a:gd name="connsiteY6" fmla="*/ 748678 h 840120"/>
              <a:gd name="connsiteX7" fmla="*/ 1334951 w 1504772"/>
              <a:gd name="connsiteY7" fmla="*/ 714811 h 840120"/>
              <a:gd name="connsiteX8" fmla="*/ 1504285 w 1504772"/>
              <a:gd name="connsiteY8" fmla="*/ 840118 h 840120"/>
              <a:gd name="connsiteX9" fmla="*/ 1273991 w 1504772"/>
              <a:gd name="connsiteY9" fmla="*/ 718198 h 840120"/>
              <a:gd name="connsiteX10" fmla="*/ 867591 w 1504772"/>
              <a:gd name="connsiteY10" fmla="*/ 582731 h 840120"/>
              <a:gd name="connsiteX11" fmla="*/ 1091111 w 1504772"/>
              <a:gd name="connsiteY11" fmla="*/ 704651 h 840120"/>
              <a:gd name="connsiteX12" fmla="*/ 545858 w 1504772"/>
              <a:gd name="connsiteY12" fmla="*/ 386305 h 840120"/>
              <a:gd name="connsiteX13" fmla="*/ 701645 w 1504772"/>
              <a:gd name="connsiteY13" fmla="*/ 514998 h 840120"/>
              <a:gd name="connsiteX14" fmla="*/ 241058 w 1504772"/>
              <a:gd name="connsiteY14" fmla="*/ 220358 h 840120"/>
              <a:gd name="connsiteX15" fmla="*/ 302018 w 1504772"/>
              <a:gd name="connsiteY15" fmla="*/ 291478 h 840120"/>
              <a:gd name="connsiteX16" fmla="*/ 7378 w 1504772"/>
              <a:gd name="connsiteY16" fmla="*/ 225 h 84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04772" h="840120">
                <a:moveTo>
                  <a:pt x="7378" y="225"/>
                </a:moveTo>
                <a:cubicBezTo>
                  <a:pt x="66645" y="9256"/>
                  <a:pt x="553760" y="297123"/>
                  <a:pt x="657618" y="345665"/>
                </a:cubicBezTo>
                <a:cubicBezTo>
                  <a:pt x="761476" y="394207"/>
                  <a:pt x="580289" y="260998"/>
                  <a:pt x="630525" y="291478"/>
                </a:cubicBezTo>
                <a:cubicBezTo>
                  <a:pt x="680761" y="321958"/>
                  <a:pt x="907667" y="499758"/>
                  <a:pt x="959031" y="528545"/>
                </a:cubicBezTo>
                <a:cubicBezTo>
                  <a:pt x="1010395" y="557332"/>
                  <a:pt x="904844" y="442185"/>
                  <a:pt x="938711" y="464198"/>
                </a:cubicBezTo>
                <a:cubicBezTo>
                  <a:pt x="972578" y="486211"/>
                  <a:pt x="1095627" y="613212"/>
                  <a:pt x="1162231" y="660625"/>
                </a:cubicBezTo>
                <a:cubicBezTo>
                  <a:pt x="1228836" y="708038"/>
                  <a:pt x="1309551" y="739647"/>
                  <a:pt x="1338338" y="748678"/>
                </a:cubicBezTo>
                <a:cubicBezTo>
                  <a:pt x="1367125" y="757709"/>
                  <a:pt x="1307293" y="699571"/>
                  <a:pt x="1334951" y="714811"/>
                </a:cubicBezTo>
                <a:cubicBezTo>
                  <a:pt x="1362609" y="730051"/>
                  <a:pt x="1514445" y="839554"/>
                  <a:pt x="1504285" y="840118"/>
                </a:cubicBezTo>
                <a:cubicBezTo>
                  <a:pt x="1494125" y="840683"/>
                  <a:pt x="1380107" y="761096"/>
                  <a:pt x="1273991" y="718198"/>
                </a:cubicBezTo>
                <a:cubicBezTo>
                  <a:pt x="1167875" y="675300"/>
                  <a:pt x="898071" y="584989"/>
                  <a:pt x="867591" y="582731"/>
                </a:cubicBezTo>
                <a:cubicBezTo>
                  <a:pt x="837111" y="580473"/>
                  <a:pt x="1144733" y="737389"/>
                  <a:pt x="1091111" y="704651"/>
                </a:cubicBezTo>
                <a:cubicBezTo>
                  <a:pt x="1037489" y="671913"/>
                  <a:pt x="610769" y="417914"/>
                  <a:pt x="545858" y="386305"/>
                </a:cubicBezTo>
                <a:cubicBezTo>
                  <a:pt x="480947" y="354696"/>
                  <a:pt x="752445" y="542656"/>
                  <a:pt x="701645" y="514998"/>
                </a:cubicBezTo>
                <a:cubicBezTo>
                  <a:pt x="650845" y="487340"/>
                  <a:pt x="307662" y="257611"/>
                  <a:pt x="241058" y="220358"/>
                </a:cubicBezTo>
                <a:cubicBezTo>
                  <a:pt x="174454" y="183105"/>
                  <a:pt x="339836" y="327038"/>
                  <a:pt x="302018" y="291478"/>
                </a:cubicBezTo>
                <a:cubicBezTo>
                  <a:pt x="264200" y="255918"/>
                  <a:pt x="-51889" y="-8806"/>
                  <a:pt x="7378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1" name="フリーフォーム 490">
            <a:extLst>
              <a:ext uri="{FF2B5EF4-FFF2-40B4-BE49-F238E27FC236}">
                <a16:creationId xmlns:a16="http://schemas.microsoft.com/office/drawing/2014/main" id="{D760E478-FFFE-7FEE-8CBD-9AB1544EA285}"/>
              </a:ext>
            </a:extLst>
          </p:cNvPr>
          <p:cNvSpPr/>
          <p:nvPr/>
        </p:nvSpPr>
        <p:spPr>
          <a:xfrm>
            <a:off x="3914095" y="6092776"/>
            <a:ext cx="492960" cy="1165565"/>
          </a:xfrm>
          <a:custGeom>
            <a:avLst/>
            <a:gdLst>
              <a:gd name="connsiteX0" fmla="*/ 3855 w 492960"/>
              <a:gd name="connsiteY0" fmla="*/ 6399 h 1165565"/>
              <a:gd name="connsiteX1" fmla="*/ 200705 w 492960"/>
              <a:gd name="connsiteY1" fmla="*/ 806499 h 1165565"/>
              <a:gd name="connsiteX2" fmla="*/ 245155 w 492960"/>
              <a:gd name="connsiteY2" fmla="*/ 762049 h 1165565"/>
              <a:gd name="connsiteX3" fmla="*/ 492805 w 492960"/>
              <a:gd name="connsiteY3" fmla="*/ 1165274 h 1165565"/>
              <a:gd name="connsiteX4" fmla="*/ 280080 w 492960"/>
              <a:gd name="connsiteY4" fmla="*/ 819199 h 1165565"/>
              <a:gd name="connsiteX5" fmla="*/ 137205 w 492960"/>
              <a:gd name="connsiteY5" fmla="*/ 390574 h 1165565"/>
              <a:gd name="connsiteX6" fmla="*/ 203880 w 492960"/>
              <a:gd name="connsiteY6" fmla="*/ 730299 h 1165565"/>
              <a:gd name="connsiteX7" fmla="*/ 80055 w 492960"/>
              <a:gd name="connsiteY7" fmla="*/ 444549 h 1165565"/>
              <a:gd name="connsiteX8" fmla="*/ 3855 w 492960"/>
              <a:gd name="connsiteY8" fmla="*/ 6399 h 116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2960" h="1165565">
                <a:moveTo>
                  <a:pt x="3855" y="6399"/>
                </a:moveTo>
                <a:cubicBezTo>
                  <a:pt x="23963" y="66724"/>
                  <a:pt x="160488" y="680557"/>
                  <a:pt x="200705" y="806499"/>
                </a:cubicBezTo>
                <a:cubicBezTo>
                  <a:pt x="240922" y="932441"/>
                  <a:pt x="196472" y="702253"/>
                  <a:pt x="245155" y="762049"/>
                </a:cubicBezTo>
                <a:cubicBezTo>
                  <a:pt x="293838" y="821845"/>
                  <a:pt x="492805" y="1165274"/>
                  <a:pt x="492805" y="1165274"/>
                </a:cubicBezTo>
                <a:cubicBezTo>
                  <a:pt x="498626" y="1174799"/>
                  <a:pt x="339347" y="948316"/>
                  <a:pt x="280080" y="819199"/>
                </a:cubicBezTo>
                <a:cubicBezTo>
                  <a:pt x="220813" y="690082"/>
                  <a:pt x="149905" y="405391"/>
                  <a:pt x="137205" y="390574"/>
                </a:cubicBezTo>
                <a:cubicBezTo>
                  <a:pt x="124505" y="375757"/>
                  <a:pt x="213405" y="721303"/>
                  <a:pt x="203880" y="730299"/>
                </a:cubicBezTo>
                <a:cubicBezTo>
                  <a:pt x="194355" y="739295"/>
                  <a:pt x="112863" y="559907"/>
                  <a:pt x="80055" y="444549"/>
                </a:cubicBezTo>
                <a:cubicBezTo>
                  <a:pt x="47247" y="329191"/>
                  <a:pt x="-16253" y="-53926"/>
                  <a:pt x="3855" y="6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2" name="フリーフォーム 491">
            <a:extLst>
              <a:ext uri="{FF2B5EF4-FFF2-40B4-BE49-F238E27FC236}">
                <a16:creationId xmlns:a16="http://schemas.microsoft.com/office/drawing/2014/main" id="{D6C6868A-3C4B-78AE-73D6-67F1894E7453}"/>
              </a:ext>
            </a:extLst>
          </p:cNvPr>
          <p:cNvSpPr/>
          <p:nvPr/>
        </p:nvSpPr>
        <p:spPr>
          <a:xfrm>
            <a:off x="5356225" y="9626246"/>
            <a:ext cx="913442" cy="756004"/>
          </a:xfrm>
          <a:custGeom>
            <a:avLst/>
            <a:gdLst>
              <a:gd name="connsiteX0" fmla="*/ 908050 w 913442"/>
              <a:gd name="connsiteY0" fmla="*/ 6704 h 756004"/>
              <a:gd name="connsiteX1" fmla="*/ 323850 w 913442"/>
              <a:gd name="connsiteY1" fmla="*/ 460729 h 756004"/>
              <a:gd name="connsiteX2" fmla="*/ 454025 w 913442"/>
              <a:gd name="connsiteY2" fmla="*/ 340079 h 756004"/>
              <a:gd name="connsiteX3" fmla="*/ 0 w 913442"/>
              <a:gd name="connsiteY3" fmla="*/ 756004 h 756004"/>
              <a:gd name="connsiteX4" fmla="*/ 581025 w 913442"/>
              <a:gd name="connsiteY4" fmla="*/ 228954 h 756004"/>
              <a:gd name="connsiteX5" fmla="*/ 908050 w 913442"/>
              <a:gd name="connsiteY5" fmla="*/ 6704 h 75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3442" h="756004">
                <a:moveTo>
                  <a:pt x="908050" y="6704"/>
                </a:moveTo>
                <a:cubicBezTo>
                  <a:pt x="865187" y="45333"/>
                  <a:pt x="399521" y="405167"/>
                  <a:pt x="323850" y="460729"/>
                </a:cubicBezTo>
                <a:cubicBezTo>
                  <a:pt x="248179" y="516291"/>
                  <a:pt x="454025" y="340079"/>
                  <a:pt x="454025" y="340079"/>
                </a:cubicBezTo>
                <a:lnTo>
                  <a:pt x="0" y="756004"/>
                </a:lnTo>
                <a:cubicBezTo>
                  <a:pt x="21167" y="737483"/>
                  <a:pt x="433388" y="354366"/>
                  <a:pt x="581025" y="228954"/>
                </a:cubicBezTo>
                <a:cubicBezTo>
                  <a:pt x="728662" y="103542"/>
                  <a:pt x="950913" y="-31925"/>
                  <a:pt x="908050" y="6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3" name="フリーフォーム 492">
            <a:extLst>
              <a:ext uri="{FF2B5EF4-FFF2-40B4-BE49-F238E27FC236}">
                <a16:creationId xmlns:a16="http://schemas.microsoft.com/office/drawing/2014/main" id="{C1D5C832-6C92-2CD3-6E0C-9597CFA80A00}"/>
              </a:ext>
            </a:extLst>
          </p:cNvPr>
          <p:cNvSpPr/>
          <p:nvPr/>
        </p:nvSpPr>
        <p:spPr>
          <a:xfrm>
            <a:off x="5346457" y="9548736"/>
            <a:ext cx="856424" cy="737210"/>
          </a:xfrm>
          <a:custGeom>
            <a:avLst/>
            <a:gdLst>
              <a:gd name="connsiteX0" fmla="*/ 847968 w 856424"/>
              <a:gd name="connsiteY0" fmla="*/ 8014 h 737210"/>
              <a:gd name="connsiteX1" fmla="*/ 3418 w 856424"/>
              <a:gd name="connsiteY1" fmla="*/ 735089 h 737210"/>
              <a:gd name="connsiteX2" fmla="*/ 546343 w 856424"/>
              <a:gd name="connsiteY2" fmla="*/ 233439 h 737210"/>
              <a:gd name="connsiteX3" fmla="*/ 444743 w 856424"/>
              <a:gd name="connsiteY3" fmla="*/ 338214 h 737210"/>
              <a:gd name="connsiteX4" fmla="*/ 847968 w 856424"/>
              <a:gd name="connsiteY4" fmla="*/ 8014 h 73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424" h="737210">
                <a:moveTo>
                  <a:pt x="847968" y="8014"/>
                </a:moveTo>
                <a:cubicBezTo>
                  <a:pt x="774414" y="74160"/>
                  <a:pt x="53689" y="697518"/>
                  <a:pt x="3418" y="735089"/>
                </a:cubicBezTo>
                <a:cubicBezTo>
                  <a:pt x="-46853" y="772660"/>
                  <a:pt x="472789" y="299585"/>
                  <a:pt x="546343" y="233439"/>
                </a:cubicBezTo>
                <a:cubicBezTo>
                  <a:pt x="619897" y="167293"/>
                  <a:pt x="397118" y="370493"/>
                  <a:pt x="444743" y="338214"/>
                </a:cubicBezTo>
                <a:cubicBezTo>
                  <a:pt x="492368" y="305935"/>
                  <a:pt x="921522" y="-58132"/>
                  <a:pt x="847968" y="8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4" name="フリーフォーム 493">
            <a:extLst>
              <a:ext uri="{FF2B5EF4-FFF2-40B4-BE49-F238E27FC236}">
                <a16:creationId xmlns:a16="http://schemas.microsoft.com/office/drawing/2014/main" id="{FC67F13F-8A51-81BA-EAAE-44AD41A56D26}"/>
              </a:ext>
            </a:extLst>
          </p:cNvPr>
          <p:cNvSpPr/>
          <p:nvPr/>
        </p:nvSpPr>
        <p:spPr>
          <a:xfrm>
            <a:off x="5369709" y="9848684"/>
            <a:ext cx="1022073" cy="860260"/>
          </a:xfrm>
          <a:custGeom>
            <a:avLst/>
            <a:gdLst>
              <a:gd name="connsiteX0" fmla="*/ 1021566 w 1022073"/>
              <a:gd name="connsiteY0" fmla="*/ 166 h 860260"/>
              <a:gd name="connsiteX1" fmla="*/ 319891 w 1022073"/>
              <a:gd name="connsiteY1" fmla="*/ 628816 h 860260"/>
              <a:gd name="connsiteX2" fmla="*/ 5566 w 1022073"/>
              <a:gd name="connsiteY2" fmla="*/ 847891 h 860260"/>
              <a:gd name="connsiteX3" fmla="*/ 561191 w 1022073"/>
              <a:gd name="connsiteY3" fmla="*/ 304966 h 860260"/>
              <a:gd name="connsiteX4" fmla="*/ 202416 w 1022073"/>
              <a:gd name="connsiteY4" fmla="*/ 692316 h 860260"/>
              <a:gd name="connsiteX5" fmla="*/ 1021566 w 1022073"/>
              <a:gd name="connsiteY5" fmla="*/ 166 h 8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2073" h="860260">
                <a:moveTo>
                  <a:pt x="1021566" y="166"/>
                </a:moveTo>
                <a:cubicBezTo>
                  <a:pt x="1041145" y="-10417"/>
                  <a:pt x="489224" y="487529"/>
                  <a:pt x="319891" y="628816"/>
                </a:cubicBezTo>
                <a:cubicBezTo>
                  <a:pt x="150558" y="770103"/>
                  <a:pt x="-34651" y="901866"/>
                  <a:pt x="5566" y="847891"/>
                </a:cubicBezTo>
                <a:cubicBezTo>
                  <a:pt x="45783" y="793916"/>
                  <a:pt x="528383" y="330895"/>
                  <a:pt x="561191" y="304966"/>
                </a:cubicBezTo>
                <a:cubicBezTo>
                  <a:pt x="593999" y="279037"/>
                  <a:pt x="128333" y="738883"/>
                  <a:pt x="202416" y="692316"/>
                </a:cubicBezTo>
                <a:cubicBezTo>
                  <a:pt x="276499" y="645749"/>
                  <a:pt x="1001987" y="10749"/>
                  <a:pt x="1021566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5" name="フリーフォーム 494">
            <a:extLst>
              <a:ext uri="{FF2B5EF4-FFF2-40B4-BE49-F238E27FC236}">
                <a16:creationId xmlns:a16="http://schemas.microsoft.com/office/drawing/2014/main" id="{E3E850CC-70A3-47B2-E928-D19682FD389B}"/>
              </a:ext>
            </a:extLst>
          </p:cNvPr>
          <p:cNvSpPr/>
          <p:nvPr/>
        </p:nvSpPr>
        <p:spPr>
          <a:xfrm>
            <a:off x="8229554" y="9223339"/>
            <a:ext cx="40527" cy="225937"/>
          </a:xfrm>
          <a:custGeom>
            <a:avLst/>
            <a:gdLst>
              <a:gd name="connsiteX0" fmla="*/ 38146 w 40527"/>
              <a:gd name="connsiteY0" fmla="*/ 36 h 225937"/>
              <a:gd name="connsiteX1" fmla="*/ 34971 w 40527"/>
              <a:gd name="connsiteY1" fmla="*/ 225461 h 225937"/>
              <a:gd name="connsiteX2" fmla="*/ 22271 w 40527"/>
              <a:gd name="connsiteY2" fmla="*/ 63536 h 225937"/>
              <a:gd name="connsiteX3" fmla="*/ 46 w 40527"/>
              <a:gd name="connsiteY3" fmla="*/ 206411 h 225937"/>
              <a:gd name="connsiteX4" fmla="*/ 38146 w 40527"/>
              <a:gd name="connsiteY4" fmla="*/ 36 h 22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27" h="225937">
                <a:moveTo>
                  <a:pt x="38146" y="36"/>
                </a:moveTo>
                <a:cubicBezTo>
                  <a:pt x="43967" y="3211"/>
                  <a:pt x="37617" y="214878"/>
                  <a:pt x="34971" y="225461"/>
                </a:cubicBezTo>
                <a:cubicBezTo>
                  <a:pt x="32325" y="236044"/>
                  <a:pt x="28092" y="66711"/>
                  <a:pt x="22271" y="63536"/>
                </a:cubicBezTo>
                <a:cubicBezTo>
                  <a:pt x="16450" y="60361"/>
                  <a:pt x="-1012" y="211173"/>
                  <a:pt x="46" y="206411"/>
                </a:cubicBezTo>
                <a:cubicBezTo>
                  <a:pt x="1104" y="201649"/>
                  <a:pt x="32325" y="-3139"/>
                  <a:pt x="38146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6" name="フリーフォーム 495">
            <a:extLst>
              <a:ext uri="{FF2B5EF4-FFF2-40B4-BE49-F238E27FC236}">
                <a16:creationId xmlns:a16="http://schemas.microsoft.com/office/drawing/2014/main" id="{DBAA06D4-F5DB-9575-F2E8-9C67F5912FD8}"/>
              </a:ext>
            </a:extLst>
          </p:cNvPr>
          <p:cNvSpPr/>
          <p:nvPr/>
        </p:nvSpPr>
        <p:spPr>
          <a:xfrm>
            <a:off x="8308973" y="9200847"/>
            <a:ext cx="130177" cy="444886"/>
          </a:xfrm>
          <a:custGeom>
            <a:avLst/>
            <a:gdLst>
              <a:gd name="connsiteX0" fmla="*/ 2 w 130177"/>
              <a:gd name="connsiteY0" fmla="*/ 303 h 444886"/>
              <a:gd name="connsiteX1" fmla="*/ 88902 w 130177"/>
              <a:gd name="connsiteY1" fmla="*/ 279703 h 444886"/>
              <a:gd name="connsiteX2" fmla="*/ 95252 w 130177"/>
              <a:gd name="connsiteY2" fmla="*/ 222553 h 444886"/>
              <a:gd name="connsiteX3" fmla="*/ 130177 w 130177"/>
              <a:gd name="connsiteY3" fmla="*/ 444803 h 444886"/>
              <a:gd name="connsiteX4" fmla="*/ 95252 w 130177"/>
              <a:gd name="connsiteY4" fmla="*/ 193978 h 444886"/>
              <a:gd name="connsiteX5" fmla="*/ 76202 w 130177"/>
              <a:gd name="connsiteY5" fmla="*/ 101903 h 444886"/>
              <a:gd name="connsiteX6" fmla="*/ 92077 w 130177"/>
              <a:gd name="connsiteY6" fmla="*/ 222553 h 444886"/>
              <a:gd name="connsiteX7" fmla="*/ 2 w 130177"/>
              <a:gd name="connsiteY7" fmla="*/ 303 h 444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177" h="444886">
                <a:moveTo>
                  <a:pt x="2" y="303"/>
                </a:moveTo>
                <a:cubicBezTo>
                  <a:pt x="-527" y="9828"/>
                  <a:pt x="73027" y="242661"/>
                  <a:pt x="88902" y="279703"/>
                </a:cubicBezTo>
                <a:cubicBezTo>
                  <a:pt x="104777" y="316745"/>
                  <a:pt x="88373" y="195036"/>
                  <a:pt x="95252" y="222553"/>
                </a:cubicBezTo>
                <a:cubicBezTo>
                  <a:pt x="102131" y="250070"/>
                  <a:pt x="130177" y="449565"/>
                  <a:pt x="130177" y="444803"/>
                </a:cubicBezTo>
                <a:cubicBezTo>
                  <a:pt x="130177" y="440041"/>
                  <a:pt x="104248" y="251128"/>
                  <a:pt x="95252" y="193978"/>
                </a:cubicBezTo>
                <a:cubicBezTo>
                  <a:pt x="86256" y="136828"/>
                  <a:pt x="76731" y="97141"/>
                  <a:pt x="76202" y="101903"/>
                </a:cubicBezTo>
                <a:cubicBezTo>
                  <a:pt x="75673" y="106666"/>
                  <a:pt x="100015" y="236311"/>
                  <a:pt x="92077" y="222553"/>
                </a:cubicBezTo>
                <a:cubicBezTo>
                  <a:pt x="84140" y="208795"/>
                  <a:pt x="531" y="-9222"/>
                  <a:pt x="2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7" name="フリーフォーム 496">
            <a:extLst>
              <a:ext uri="{FF2B5EF4-FFF2-40B4-BE49-F238E27FC236}">
                <a16:creationId xmlns:a16="http://schemas.microsoft.com/office/drawing/2014/main" id="{845F3CEF-20D9-7BC0-875E-5842AA193585}"/>
              </a:ext>
            </a:extLst>
          </p:cNvPr>
          <p:cNvSpPr/>
          <p:nvPr/>
        </p:nvSpPr>
        <p:spPr>
          <a:xfrm>
            <a:off x="6437612" y="9969437"/>
            <a:ext cx="93523" cy="242881"/>
          </a:xfrm>
          <a:custGeom>
            <a:avLst/>
            <a:gdLst>
              <a:gd name="connsiteX0" fmla="*/ 93363 w 93523"/>
              <a:gd name="connsiteY0" fmla="*/ 63 h 242881"/>
              <a:gd name="connsiteX1" fmla="*/ 23513 w 93523"/>
              <a:gd name="connsiteY1" fmla="*/ 130238 h 242881"/>
              <a:gd name="connsiteX2" fmla="*/ 20338 w 93523"/>
              <a:gd name="connsiteY2" fmla="*/ 181038 h 242881"/>
              <a:gd name="connsiteX3" fmla="*/ 20338 w 93523"/>
              <a:gd name="connsiteY3" fmla="*/ 241363 h 242881"/>
              <a:gd name="connsiteX4" fmla="*/ 1288 w 93523"/>
              <a:gd name="connsiteY4" fmla="*/ 114363 h 242881"/>
              <a:gd name="connsiteX5" fmla="*/ 93363 w 93523"/>
              <a:gd name="connsiteY5" fmla="*/ 63 h 24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523" h="242881">
                <a:moveTo>
                  <a:pt x="93363" y="63"/>
                </a:moveTo>
                <a:cubicBezTo>
                  <a:pt x="97067" y="2709"/>
                  <a:pt x="35684" y="100076"/>
                  <a:pt x="23513" y="130238"/>
                </a:cubicBezTo>
                <a:cubicBezTo>
                  <a:pt x="11342" y="160400"/>
                  <a:pt x="20867" y="162517"/>
                  <a:pt x="20338" y="181038"/>
                </a:cubicBezTo>
                <a:cubicBezTo>
                  <a:pt x="19809" y="199559"/>
                  <a:pt x="23513" y="252476"/>
                  <a:pt x="20338" y="241363"/>
                </a:cubicBezTo>
                <a:cubicBezTo>
                  <a:pt x="17163" y="230250"/>
                  <a:pt x="-5591" y="150875"/>
                  <a:pt x="1288" y="114363"/>
                </a:cubicBezTo>
                <a:cubicBezTo>
                  <a:pt x="8167" y="77851"/>
                  <a:pt x="89659" y="-2583"/>
                  <a:pt x="93363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8" name="フリーフォーム 497">
            <a:extLst>
              <a:ext uri="{FF2B5EF4-FFF2-40B4-BE49-F238E27FC236}">
                <a16:creationId xmlns:a16="http://schemas.microsoft.com/office/drawing/2014/main" id="{7AB43C86-4C66-EAF7-CF8D-845FAC300265}"/>
              </a:ext>
            </a:extLst>
          </p:cNvPr>
          <p:cNvSpPr/>
          <p:nvPr/>
        </p:nvSpPr>
        <p:spPr>
          <a:xfrm>
            <a:off x="6465919" y="9991488"/>
            <a:ext cx="747666" cy="216569"/>
          </a:xfrm>
          <a:custGeom>
            <a:avLst/>
            <a:gdLst>
              <a:gd name="connsiteX0" fmla="*/ 93631 w 747666"/>
              <a:gd name="connsiteY0" fmla="*/ 237 h 216569"/>
              <a:gd name="connsiteX1" fmla="*/ 23781 w 747666"/>
              <a:gd name="connsiteY1" fmla="*/ 108187 h 216569"/>
              <a:gd name="connsiteX2" fmla="*/ 11081 w 747666"/>
              <a:gd name="connsiteY2" fmla="*/ 171687 h 216569"/>
              <a:gd name="connsiteX3" fmla="*/ 176181 w 747666"/>
              <a:gd name="connsiteY3" fmla="*/ 209787 h 216569"/>
              <a:gd name="connsiteX4" fmla="*/ 141256 w 747666"/>
              <a:gd name="connsiteY4" fmla="*/ 212962 h 216569"/>
              <a:gd name="connsiteX5" fmla="*/ 392081 w 747666"/>
              <a:gd name="connsiteY5" fmla="*/ 171687 h 216569"/>
              <a:gd name="connsiteX6" fmla="*/ 744506 w 747666"/>
              <a:gd name="connsiteY6" fmla="*/ 149462 h 216569"/>
              <a:gd name="connsiteX7" fmla="*/ 541306 w 747666"/>
              <a:gd name="connsiteY7" fmla="*/ 139937 h 216569"/>
              <a:gd name="connsiteX8" fmla="*/ 138081 w 747666"/>
              <a:gd name="connsiteY8" fmla="*/ 209787 h 216569"/>
              <a:gd name="connsiteX9" fmla="*/ 55531 w 747666"/>
              <a:gd name="connsiteY9" fmla="*/ 174862 h 216569"/>
              <a:gd name="connsiteX10" fmla="*/ 17431 w 747666"/>
              <a:gd name="connsiteY10" fmla="*/ 139937 h 216569"/>
              <a:gd name="connsiteX11" fmla="*/ 93631 w 747666"/>
              <a:gd name="connsiteY11" fmla="*/ 237 h 21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7666" h="216569">
                <a:moveTo>
                  <a:pt x="93631" y="237"/>
                </a:moveTo>
                <a:cubicBezTo>
                  <a:pt x="94689" y="-5054"/>
                  <a:pt x="37539" y="79612"/>
                  <a:pt x="23781" y="108187"/>
                </a:cubicBezTo>
                <a:cubicBezTo>
                  <a:pt x="10023" y="136762"/>
                  <a:pt x="-14319" y="154754"/>
                  <a:pt x="11081" y="171687"/>
                </a:cubicBezTo>
                <a:cubicBezTo>
                  <a:pt x="36481" y="188620"/>
                  <a:pt x="154485" y="202908"/>
                  <a:pt x="176181" y="209787"/>
                </a:cubicBezTo>
                <a:cubicBezTo>
                  <a:pt x="197877" y="216666"/>
                  <a:pt x="105273" y="219312"/>
                  <a:pt x="141256" y="212962"/>
                </a:cubicBezTo>
                <a:cubicBezTo>
                  <a:pt x="177239" y="206612"/>
                  <a:pt x="291539" y="182270"/>
                  <a:pt x="392081" y="171687"/>
                </a:cubicBezTo>
                <a:cubicBezTo>
                  <a:pt x="492623" y="161104"/>
                  <a:pt x="719635" y="154754"/>
                  <a:pt x="744506" y="149462"/>
                </a:cubicBezTo>
                <a:cubicBezTo>
                  <a:pt x="769377" y="144170"/>
                  <a:pt x="642377" y="129883"/>
                  <a:pt x="541306" y="139937"/>
                </a:cubicBezTo>
                <a:cubicBezTo>
                  <a:pt x="440235" y="149991"/>
                  <a:pt x="219044" y="203966"/>
                  <a:pt x="138081" y="209787"/>
                </a:cubicBezTo>
                <a:cubicBezTo>
                  <a:pt x="57118" y="215608"/>
                  <a:pt x="75639" y="186504"/>
                  <a:pt x="55531" y="174862"/>
                </a:cubicBezTo>
                <a:cubicBezTo>
                  <a:pt x="35423" y="163220"/>
                  <a:pt x="6848" y="165337"/>
                  <a:pt x="17431" y="139937"/>
                </a:cubicBezTo>
                <a:cubicBezTo>
                  <a:pt x="28014" y="114537"/>
                  <a:pt x="92573" y="5528"/>
                  <a:pt x="93631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9" name="フリーフォーム 498">
            <a:extLst>
              <a:ext uri="{FF2B5EF4-FFF2-40B4-BE49-F238E27FC236}">
                <a16:creationId xmlns:a16="http://schemas.microsoft.com/office/drawing/2014/main" id="{0D29D2EF-4711-E557-0ACB-1391CF80C546}"/>
              </a:ext>
            </a:extLst>
          </p:cNvPr>
          <p:cNvSpPr/>
          <p:nvPr/>
        </p:nvSpPr>
        <p:spPr>
          <a:xfrm>
            <a:off x="6455074" y="10102774"/>
            <a:ext cx="945986" cy="115361"/>
          </a:xfrm>
          <a:custGeom>
            <a:avLst/>
            <a:gdLst>
              <a:gd name="connsiteX0" fmla="*/ 2876 w 945986"/>
              <a:gd name="connsiteY0" fmla="*/ 79451 h 115361"/>
              <a:gd name="connsiteX1" fmla="*/ 183851 w 945986"/>
              <a:gd name="connsiteY1" fmla="*/ 114376 h 115361"/>
              <a:gd name="connsiteX2" fmla="*/ 453726 w 945986"/>
              <a:gd name="connsiteY2" fmla="*/ 104851 h 115361"/>
              <a:gd name="connsiteX3" fmla="*/ 409276 w 945986"/>
              <a:gd name="connsiteY3" fmla="*/ 95326 h 115361"/>
              <a:gd name="connsiteX4" fmla="*/ 945851 w 945986"/>
              <a:gd name="connsiteY4" fmla="*/ 76 h 115361"/>
              <a:gd name="connsiteX5" fmla="*/ 460076 w 945986"/>
              <a:gd name="connsiteY5" fmla="*/ 79451 h 115361"/>
              <a:gd name="connsiteX6" fmla="*/ 326726 w 945986"/>
              <a:gd name="connsiteY6" fmla="*/ 88976 h 115361"/>
              <a:gd name="connsiteX7" fmla="*/ 2876 w 945986"/>
              <a:gd name="connsiteY7" fmla="*/ 79451 h 11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5986" h="115361">
                <a:moveTo>
                  <a:pt x="2876" y="79451"/>
                </a:moveTo>
                <a:cubicBezTo>
                  <a:pt x="-20936" y="83684"/>
                  <a:pt x="108709" y="110143"/>
                  <a:pt x="183851" y="114376"/>
                </a:cubicBezTo>
                <a:cubicBezTo>
                  <a:pt x="258993" y="118609"/>
                  <a:pt x="416155" y="108026"/>
                  <a:pt x="453726" y="104851"/>
                </a:cubicBezTo>
                <a:cubicBezTo>
                  <a:pt x="491297" y="101676"/>
                  <a:pt x="327255" y="112789"/>
                  <a:pt x="409276" y="95326"/>
                </a:cubicBezTo>
                <a:cubicBezTo>
                  <a:pt x="491297" y="77863"/>
                  <a:pt x="937384" y="2722"/>
                  <a:pt x="945851" y="76"/>
                </a:cubicBezTo>
                <a:cubicBezTo>
                  <a:pt x="954318" y="-2570"/>
                  <a:pt x="563263" y="64634"/>
                  <a:pt x="460076" y="79451"/>
                </a:cubicBezTo>
                <a:cubicBezTo>
                  <a:pt x="356889" y="94268"/>
                  <a:pt x="398693" y="86330"/>
                  <a:pt x="326726" y="88976"/>
                </a:cubicBezTo>
                <a:cubicBezTo>
                  <a:pt x="254759" y="91622"/>
                  <a:pt x="26688" y="75218"/>
                  <a:pt x="2876" y="79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0" name="フリーフォーム 499">
            <a:extLst>
              <a:ext uri="{FF2B5EF4-FFF2-40B4-BE49-F238E27FC236}">
                <a16:creationId xmlns:a16="http://schemas.microsoft.com/office/drawing/2014/main" id="{422D9F5D-AC0B-5AD1-1132-B49A23C0669F}"/>
              </a:ext>
            </a:extLst>
          </p:cNvPr>
          <p:cNvSpPr/>
          <p:nvPr/>
        </p:nvSpPr>
        <p:spPr>
          <a:xfrm>
            <a:off x="6483337" y="10229775"/>
            <a:ext cx="392118" cy="252055"/>
          </a:xfrm>
          <a:custGeom>
            <a:avLst/>
            <a:gdLst>
              <a:gd name="connsiteX0" fmla="*/ 13 w 392118"/>
              <a:gd name="connsiteY0" fmla="*/ 3250 h 252055"/>
              <a:gd name="connsiteX1" fmla="*/ 200038 w 392118"/>
              <a:gd name="connsiteY1" fmla="*/ 50875 h 252055"/>
              <a:gd name="connsiteX2" fmla="*/ 390538 w 392118"/>
              <a:gd name="connsiteY2" fmla="*/ 250900 h 252055"/>
              <a:gd name="connsiteX3" fmla="*/ 288938 w 392118"/>
              <a:gd name="connsiteY3" fmla="*/ 127075 h 252055"/>
              <a:gd name="connsiteX4" fmla="*/ 254013 w 392118"/>
              <a:gd name="connsiteY4" fmla="*/ 3250 h 252055"/>
              <a:gd name="connsiteX5" fmla="*/ 254013 w 392118"/>
              <a:gd name="connsiteY5" fmla="*/ 41350 h 252055"/>
              <a:gd name="connsiteX6" fmla="*/ 158763 w 392118"/>
              <a:gd name="connsiteY6" fmla="*/ 75 h 252055"/>
              <a:gd name="connsiteX7" fmla="*/ 209563 w 392118"/>
              <a:gd name="connsiteY7" fmla="*/ 54050 h 252055"/>
              <a:gd name="connsiteX8" fmla="*/ 13 w 392118"/>
              <a:gd name="connsiteY8" fmla="*/ 3250 h 25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118" h="252055">
                <a:moveTo>
                  <a:pt x="13" y="3250"/>
                </a:moveTo>
                <a:cubicBezTo>
                  <a:pt x="-1574" y="2721"/>
                  <a:pt x="134951" y="9600"/>
                  <a:pt x="200038" y="50875"/>
                </a:cubicBezTo>
                <a:cubicBezTo>
                  <a:pt x="265126" y="92150"/>
                  <a:pt x="375721" y="238200"/>
                  <a:pt x="390538" y="250900"/>
                </a:cubicBezTo>
                <a:cubicBezTo>
                  <a:pt x="405355" y="263600"/>
                  <a:pt x="311692" y="168350"/>
                  <a:pt x="288938" y="127075"/>
                </a:cubicBezTo>
                <a:cubicBezTo>
                  <a:pt x="266184" y="85800"/>
                  <a:pt x="259834" y="17537"/>
                  <a:pt x="254013" y="3250"/>
                </a:cubicBezTo>
                <a:cubicBezTo>
                  <a:pt x="248192" y="-11037"/>
                  <a:pt x="269888" y="41879"/>
                  <a:pt x="254013" y="41350"/>
                </a:cubicBezTo>
                <a:cubicBezTo>
                  <a:pt x="238138" y="40821"/>
                  <a:pt x="166171" y="-2042"/>
                  <a:pt x="158763" y="75"/>
                </a:cubicBezTo>
                <a:cubicBezTo>
                  <a:pt x="151355" y="2192"/>
                  <a:pt x="234963" y="54579"/>
                  <a:pt x="209563" y="54050"/>
                </a:cubicBezTo>
                <a:cubicBezTo>
                  <a:pt x="184163" y="53521"/>
                  <a:pt x="1600" y="3779"/>
                  <a:pt x="13" y="3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1" name="フリーフォーム 500">
            <a:extLst>
              <a:ext uri="{FF2B5EF4-FFF2-40B4-BE49-F238E27FC236}">
                <a16:creationId xmlns:a16="http://schemas.microsoft.com/office/drawing/2014/main" id="{1224D7F4-E863-AF08-DC5B-75F8BFA48E82}"/>
              </a:ext>
            </a:extLst>
          </p:cNvPr>
          <p:cNvSpPr/>
          <p:nvPr/>
        </p:nvSpPr>
        <p:spPr>
          <a:xfrm>
            <a:off x="6448128" y="10263906"/>
            <a:ext cx="251207" cy="225263"/>
          </a:xfrm>
          <a:custGeom>
            <a:avLst/>
            <a:gdLst>
              <a:gd name="connsiteX0" fmla="*/ 297 w 251207"/>
              <a:gd name="connsiteY0" fmla="*/ 869 h 225263"/>
              <a:gd name="connsiteX1" fmla="*/ 244772 w 251207"/>
              <a:gd name="connsiteY1" fmla="*/ 223119 h 225263"/>
              <a:gd name="connsiteX2" fmla="*/ 181272 w 251207"/>
              <a:gd name="connsiteY2" fmla="*/ 115169 h 225263"/>
              <a:gd name="connsiteX3" fmla="*/ 193972 w 251207"/>
              <a:gd name="connsiteY3" fmla="*/ 143744 h 225263"/>
              <a:gd name="connsiteX4" fmla="*/ 297 w 251207"/>
              <a:gd name="connsiteY4" fmla="*/ 869 h 22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207" h="225263">
                <a:moveTo>
                  <a:pt x="297" y="869"/>
                </a:moveTo>
                <a:cubicBezTo>
                  <a:pt x="8764" y="14098"/>
                  <a:pt x="214610" y="204069"/>
                  <a:pt x="244772" y="223119"/>
                </a:cubicBezTo>
                <a:cubicBezTo>
                  <a:pt x="274935" y="242169"/>
                  <a:pt x="189739" y="128398"/>
                  <a:pt x="181272" y="115169"/>
                </a:cubicBezTo>
                <a:cubicBezTo>
                  <a:pt x="172805" y="101940"/>
                  <a:pt x="221489" y="158032"/>
                  <a:pt x="193972" y="143744"/>
                </a:cubicBezTo>
                <a:cubicBezTo>
                  <a:pt x="166455" y="129457"/>
                  <a:pt x="-8170" y="-12360"/>
                  <a:pt x="297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2" name="フリーフォーム 501">
            <a:extLst>
              <a:ext uri="{FF2B5EF4-FFF2-40B4-BE49-F238E27FC236}">
                <a16:creationId xmlns:a16="http://schemas.microsoft.com/office/drawing/2014/main" id="{6669124D-A859-1E85-6140-2068192181B5}"/>
              </a:ext>
            </a:extLst>
          </p:cNvPr>
          <p:cNvSpPr/>
          <p:nvPr/>
        </p:nvSpPr>
        <p:spPr>
          <a:xfrm>
            <a:off x="6530214" y="10222149"/>
            <a:ext cx="262254" cy="246919"/>
          </a:xfrm>
          <a:custGeom>
            <a:avLst/>
            <a:gdLst>
              <a:gd name="connsiteX0" fmla="*/ 761 w 262254"/>
              <a:gd name="connsiteY0" fmla="*/ 1351 h 246919"/>
              <a:gd name="connsiteX1" fmla="*/ 254761 w 262254"/>
              <a:gd name="connsiteY1" fmla="*/ 242651 h 246919"/>
              <a:gd name="connsiteX2" fmla="*/ 178561 w 262254"/>
              <a:gd name="connsiteY2" fmla="*/ 147401 h 246919"/>
              <a:gd name="connsiteX3" fmla="*/ 761 w 262254"/>
              <a:gd name="connsiteY3" fmla="*/ 1351 h 24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254" h="246919">
                <a:moveTo>
                  <a:pt x="761" y="1351"/>
                </a:moveTo>
                <a:cubicBezTo>
                  <a:pt x="13461" y="17226"/>
                  <a:pt x="225128" y="218309"/>
                  <a:pt x="254761" y="242651"/>
                </a:cubicBezTo>
                <a:cubicBezTo>
                  <a:pt x="284394" y="266993"/>
                  <a:pt x="219307" y="180739"/>
                  <a:pt x="178561" y="147401"/>
                </a:cubicBezTo>
                <a:cubicBezTo>
                  <a:pt x="137815" y="114064"/>
                  <a:pt x="-11939" y="-14524"/>
                  <a:pt x="761" y="1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3" name="フリーフォーム 502">
            <a:extLst>
              <a:ext uri="{FF2B5EF4-FFF2-40B4-BE49-F238E27FC236}">
                <a16:creationId xmlns:a16="http://schemas.microsoft.com/office/drawing/2014/main" id="{7C3C541E-9CF7-7C6C-49C0-C4719E0A10BF}"/>
              </a:ext>
            </a:extLst>
          </p:cNvPr>
          <p:cNvSpPr/>
          <p:nvPr/>
        </p:nvSpPr>
        <p:spPr>
          <a:xfrm>
            <a:off x="7619331" y="9426524"/>
            <a:ext cx="651567" cy="575961"/>
          </a:xfrm>
          <a:custGeom>
            <a:avLst/>
            <a:gdLst>
              <a:gd name="connsiteX0" fmla="*/ 651544 w 651567"/>
              <a:gd name="connsiteY0" fmla="*/ 51 h 575961"/>
              <a:gd name="connsiteX1" fmla="*/ 267369 w 651567"/>
              <a:gd name="connsiteY1" fmla="*/ 396926 h 575961"/>
              <a:gd name="connsiteX2" fmla="*/ 669 w 651567"/>
              <a:gd name="connsiteY2" fmla="*/ 574726 h 575961"/>
              <a:gd name="connsiteX3" fmla="*/ 343569 w 651567"/>
              <a:gd name="connsiteY3" fmla="*/ 317551 h 575961"/>
              <a:gd name="connsiteX4" fmla="*/ 286419 w 651567"/>
              <a:gd name="connsiteY4" fmla="*/ 368351 h 575961"/>
              <a:gd name="connsiteX5" fmla="*/ 651544 w 651567"/>
              <a:gd name="connsiteY5" fmla="*/ 51 h 57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567" h="575961">
                <a:moveTo>
                  <a:pt x="651544" y="51"/>
                </a:moveTo>
                <a:cubicBezTo>
                  <a:pt x="648369" y="4813"/>
                  <a:pt x="375848" y="301147"/>
                  <a:pt x="267369" y="396926"/>
                </a:cubicBezTo>
                <a:cubicBezTo>
                  <a:pt x="158890" y="492705"/>
                  <a:pt x="-12031" y="587955"/>
                  <a:pt x="669" y="574726"/>
                </a:cubicBezTo>
                <a:cubicBezTo>
                  <a:pt x="13369" y="561497"/>
                  <a:pt x="295944" y="351947"/>
                  <a:pt x="343569" y="317551"/>
                </a:cubicBezTo>
                <a:cubicBezTo>
                  <a:pt x="391194" y="283155"/>
                  <a:pt x="238265" y="417564"/>
                  <a:pt x="286419" y="368351"/>
                </a:cubicBezTo>
                <a:cubicBezTo>
                  <a:pt x="334573" y="319139"/>
                  <a:pt x="654719" y="-4711"/>
                  <a:pt x="651544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4" name="フリーフォーム 503">
            <a:extLst>
              <a:ext uri="{FF2B5EF4-FFF2-40B4-BE49-F238E27FC236}">
                <a16:creationId xmlns:a16="http://schemas.microsoft.com/office/drawing/2014/main" id="{30DB80BF-C143-ABCF-FDE4-D60376C46552}"/>
              </a:ext>
            </a:extLst>
          </p:cNvPr>
          <p:cNvSpPr/>
          <p:nvPr/>
        </p:nvSpPr>
        <p:spPr>
          <a:xfrm>
            <a:off x="7119466" y="9970350"/>
            <a:ext cx="578362" cy="146189"/>
          </a:xfrm>
          <a:custGeom>
            <a:avLst/>
            <a:gdLst>
              <a:gd name="connsiteX0" fmla="*/ 2059 w 578362"/>
              <a:gd name="connsiteY0" fmla="*/ 145200 h 146189"/>
              <a:gd name="connsiteX1" fmla="*/ 564034 w 578362"/>
              <a:gd name="connsiteY1" fmla="*/ 2325 h 146189"/>
              <a:gd name="connsiteX2" fmla="*/ 379884 w 578362"/>
              <a:gd name="connsiteY2" fmla="*/ 62650 h 146189"/>
              <a:gd name="connsiteX3" fmla="*/ 2059 w 578362"/>
              <a:gd name="connsiteY3" fmla="*/ 145200 h 14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362" h="146189">
                <a:moveTo>
                  <a:pt x="2059" y="145200"/>
                </a:moveTo>
                <a:cubicBezTo>
                  <a:pt x="32751" y="135146"/>
                  <a:pt x="501063" y="16083"/>
                  <a:pt x="564034" y="2325"/>
                </a:cubicBezTo>
                <a:cubicBezTo>
                  <a:pt x="627005" y="-11433"/>
                  <a:pt x="467196" y="39367"/>
                  <a:pt x="379884" y="62650"/>
                </a:cubicBezTo>
                <a:cubicBezTo>
                  <a:pt x="292572" y="85933"/>
                  <a:pt x="-28633" y="155254"/>
                  <a:pt x="2059" y="145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5" name="フリーフォーム 504">
            <a:extLst>
              <a:ext uri="{FF2B5EF4-FFF2-40B4-BE49-F238E27FC236}">
                <a16:creationId xmlns:a16="http://schemas.microsoft.com/office/drawing/2014/main" id="{8073E98C-A19D-F3BB-2EFB-995214B1D4AF}"/>
              </a:ext>
            </a:extLst>
          </p:cNvPr>
          <p:cNvSpPr/>
          <p:nvPr/>
        </p:nvSpPr>
        <p:spPr>
          <a:xfrm>
            <a:off x="7195361" y="9610725"/>
            <a:ext cx="980264" cy="530873"/>
          </a:xfrm>
          <a:custGeom>
            <a:avLst/>
            <a:gdLst>
              <a:gd name="connsiteX0" fmla="*/ 980264 w 980264"/>
              <a:gd name="connsiteY0" fmla="*/ 0 h 530873"/>
              <a:gd name="connsiteX1" fmla="*/ 653239 w 980264"/>
              <a:gd name="connsiteY1" fmla="*/ 314325 h 530873"/>
              <a:gd name="connsiteX2" fmla="*/ 691339 w 980264"/>
              <a:gd name="connsiteY2" fmla="*/ 263525 h 530873"/>
              <a:gd name="connsiteX3" fmla="*/ 300814 w 980264"/>
              <a:gd name="connsiteY3" fmla="*/ 463550 h 530873"/>
              <a:gd name="connsiteX4" fmla="*/ 2364 w 980264"/>
              <a:gd name="connsiteY4" fmla="*/ 530225 h 530873"/>
              <a:gd name="connsiteX5" fmla="*/ 462739 w 980264"/>
              <a:gd name="connsiteY5" fmla="*/ 431800 h 530873"/>
              <a:gd name="connsiteX6" fmla="*/ 399239 w 980264"/>
              <a:gd name="connsiteY6" fmla="*/ 454025 h 530873"/>
              <a:gd name="connsiteX7" fmla="*/ 742139 w 980264"/>
              <a:gd name="connsiteY7" fmla="*/ 254000 h 530873"/>
              <a:gd name="connsiteX8" fmla="*/ 659589 w 980264"/>
              <a:gd name="connsiteY8" fmla="*/ 295275 h 530873"/>
              <a:gd name="connsiteX9" fmla="*/ 818339 w 980264"/>
              <a:gd name="connsiteY9" fmla="*/ 142875 h 530873"/>
              <a:gd name="connsiteX10" fmla="*/ 732614 w 980264"/>
              <a:gd name="connsiteY10" fmla="*/ 215900 h 530873"/>
              <a:gd name="connsiteX11" fmla="*/ 980264 w 980264"/>
              <a:gd name="connsiteY11" fmla="*/ 0 h 530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0264" h="530873">
                <a:moveTo>
                  <a:pt x="980264" y="0"/>
                </a:moveTo>
                <a:lnTo>
                  <a:pt x="653239" y="314325"/>
                </a:lnTo>
                <a:cubicBezTo>
                  <a:pt x="605085" y="358246"/>
                  <a:pt x="750076" y="238654"/>
                  <a:pt x="691339" y="263525"/>
                </a:cubicBezTo>
                <a:cubicBezTo>
                  <a:pt x="632602" y="288396"/>
                  <a:pt x="415643" y="419100"/>
                  <a:pt x="300814" y="463550"/>
                </a:cubicBezTo>
                <a:cubicBezTo>
                  <a:pt x="185985" y="508000"/>
                  <a:pt x="-24624" y="535517"/>
                  <a:pt x="2364" y="530225"/>
                </a:cubicBezTo>
                <a:cubicBezTo>
                  <a:pt x="29351" y="524933"/>
                  <a:pt x="396593" y="444500"/>
                  <a:pt x="462739" y="431800"/>
                </a:cubicBezTo>
                <a:cubicBezTo>
                  <a:pt x="528885" y="419100"/>
                  <a:pt x="352672" y="483658"/>
                  <a:pt x="399239" y="454025"/>
                </a:cubicBezTo>
                <a:cubicBezTo>
                  <a:pt x="445806" y="424392"/>
                  <a:pt x="698747" y="280458"/>
                  <a:pt x="742139" y="254000"/>
                </a:cubicBezTo>
                <a:cubicBezTo>
                  <a:pt x="785531" y="227542"/>
                  <a:pt x="646889" y="313796"/>
                  <a:pt x="659589" y="295275"/>
                </a:cubicBezTo>
                <a:cubicBezTo>
                  <a:pt x="672289" y="276754"/>
                  <a:pt x="806168" y="156104"/>
                  <a:pt x="818339" y="142875"/>
                </a:cubicBezTo>
                <a:cubicBezTo>
                  <a:pt x="830510" y="129646"/>
                  <a:pt x="732614" y="215900"/>
                  <a:pt x="732614" y="215900"/>
                </a:cubicBezTo>
                <a:lnTo>
                  <a:pt x="98026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6" name="フリーフォーム 505">
            <a:extLst>
              <a:ext uri="{FF2B5EF4-FFF2-40B4-BE49-F238E27FC236}">
                <a16:creationId xmlns:a16="http://schemas.microsoft.com/office/drawing/2014/main" id="{28C94726-B7F8-CE6E-A6EA-1DAC2EE753B7}"/>
              </a:ext>
            </a:extLst>
          </p:cNvPr>
          <p:cNvSpPr/>
          <p:nvPr/>
        </p:nvSpPr>
        <p:spPr>
          <a:xfrm>
            <a:off x="8394409" y="9472647"/>
            <a:ext cx="41777" cy="317958"/>
          </a:xfrm>
          <a:custGeom>
            <a:avLst/>
            <a:gdLst>
              <a:gd name="connsiteX0" fmla="*/ 9816 w 41777"/>
              <a:gd name="connsiteY0" fmla="*/ 1553 h 317958"/>
              <a:gd name="connsiteX1" fmla="*/ 291 w 41777"/>
              <a:gd name="connsiteY1" fmla="*/ 312703 h 317958"/>
              <a:gd name="connsiteX2" fmla="*/ 22516 w 41777"/>
              <a:gd name="connsiteY2" fmla="*/ 192053 h 317958"/>
              <a:gd name="connsiteX3" fmla="*/ 41566 w 41777"/>
              <a:gd name="connsiteY3" fmla="*/ 125378 h 317958"/>
              <a:gd name="connsiteX4" fmla="*/ 9816 w 41777"/>
              <a:gd name="connsiteY4" fmla="*/ 188878 h 317958"/>
              <a:gd name="connsiteX5" fmla="*/ 9816 w 41777"/>
              <a:gd name="connsiteY5" fmla="*/ 1553 h 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77" h="317958">
                <a:moveTo>
                  <a:pt x="9816" y="1553"/>
                </a:moveTo>
                <a:cubicBezTo>
                  <a:pt x="8229" y="22190"/>
                  <a:pt x="-1826" y="280953"/>
                  <a:pt x="291" y="312703"/>
                </a:cubicBezTo>
                <a:cubicBezTo>
                  <a:pt x="2408" y="344453"/>
                  <a:pt x="15637" y="223274"/>
                  <a:pt x="22516" y="192053"/>
                </a:cubicBezTo>
                <a:cubicBezTo>
                  <a:pt x="29395" y="160832"/>
                  <a:pt x="43683" y="125907"/>
                  <a:pt x="41566" y="125378"/>
                </a:cubicBezTo>
                <a:cubicBezTo>
                  <a:pt x="39449" y="124849"/>
                  <a:pt x="12991" y="205282"/>
                  <a:pt x="9816" y="188878"/>
                </a:cubicBezTo>
                <a:cubicBezTo>
                  <a:pt x="6641" y="172474"/>
                  <a:pt x="11403" y="-19084"/>
                  <a:pt x="9816" y="1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7" name="フリーフォーム 506">
            <a:extLst>
              <a:ext uri="{FF2B5EF4-FFF2-40B4-BE49-F238E27FC236}">
                <a16:creationId xmlns:a16="http://schemas.microsoft.com/office/drawing/2014/main" id="{D8025CCA-E4A8-7D1D-C36A-1FAE5C0CFA8B}"/>
              </a:ext>
            </a:extLst>
          </p:cNvPr>
          <p:cNvSpPr/>
          <p:nvPr/>
        </p:nvSpPr>
        <p:spPr>
          <a:xfrm>
            <a:off x="8131088" y="9645643"/>
            <a:ext cx="193769" cy="365931"/>
          </a:xfrm>
          <a:custGeom>
            <a:avLst/>
            <a:gdLst>
              <a:gd name="connsiteX0" fmla="*/ 193762 w 193769"/>
              <a:gd name="connsiteY0" fmla="*/ 7 h 365931"/>
              <a:gd name="connsiteX1" fmla="*/ 50887 w 193769"/>
              <a:gd name="connsiteY1" fmla="*/ 123832 h 365931"/>
              <a:gd name="connsiteX2" fmla="*/ 87 w 193769"/>
              <a:gd name="connsiteY2" fmla="*/ 365132 h 365931"/>
              <a:gd name="connsiteX3" fmla="*/ 60412 w 193769"/>
              <a:gd name="connsiteY3" fmla="*/ 34932 h 365931"/>
              <a:gd name="connsiteX4" fmla="*/ 44537 w 193769"/>
              <a:gd name="connsiteY4" fmla="*/ 117482 h 365931"/>
              <a:gd name="connsiteX5" fmla="*/ 193762 w 193769"/>
              <a:gd name="connsiteY5" fmla="*/ 7 h 36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769" h="365931">
                <a:moveTo>
                  <a:pt x="193762" y="7"/>
                </a:moveTo>
                <a:cubicBezTo>
                  <a:pt x="194820" y="1065"/>
                  <a:pt x="83166" y="62978"/>
                  <a:pt x="50887" y="123832"/>
                </a:cubicBezTo>
                <a:cubicBezTo>
                  <a:pt x="18608" y="184686"/>
                  <a:pt x="-1500" y="379949"/>
                  <a:pt x="87" y="365132"/>
                </a:cubicBezTo>
                <a:cubicBezTo>
                  <a:pt x="1674" y="350315"/>
                  <a:pt x="53004" y="76207"/>
                  <a:pt x="60412" y="34932"/>
                </a:cubicBezTo>
                <a:cubicBezTo>
                  <a:pt x="67820" y="-6343"/>
                  <a:pt x="24958" y="122774"/>
                  <a:pt x="44537" y="117482"/>
                </a:cubicBezTo>
                <a:cubicBezTo>
                  <a:pt x="64116" y="112190"/>
                  <a:pt x="192704" y="-1051"/>
                  <a:pt x="19376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8" name="フリーフォーム 507">
            <a:extLst>
              <a:ext uri="{FF2B5EF4-FFF2-40B4-BE49-F238E27FC236}">
                <a16:creationId xmlns:a16="http://schemas.microsoft.com/office/drawing/2014/main" id="{83781479-E5FA-B8F0-9515-A0B1D5A13C85}"/>
              </a:ext>
            </a:extLst>
          </p:cNvPr>
          <p:cNvSpPr/>
          <p:nvPr/>
        </p:nvSpPr>
        <p:spPr>
          <a:xfrm>
            <a:off x="7931081" y="9858460"/>
            <a:ext cx="6488" cy="333850"/>
          </a:xfrm>
          <a:custGeom>
            <a:avLst/>
            <a:gdLst>
              <a:gd name="connsiteX0" fmla="*/ 6419 w 6488"/>
              <a:gd name="connsiteY0" fmla="*/ 12615 h 333850"/>
              <a:gd name="connsiteX1" fmla="*/ 3244 w 6488"/>
              <a:gd name="connsiteY1" fmla="*/ 333290 h 333850"/>
              <a:gd name="connsiteX2" fmla="*/ 69 w 6488"/>
              <a:gd name="connsiteY2" fmla="*/ 88815 h 333850"/>
              <a:gd name="connsiteX3" fmla="*/ 6419 w 6488"/>
              <a:gd name="connsiteY3" fmla="*/ 12615 h 33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8" h="333850">
                <a:moveTo>
                  <a:pt x="6419" y="12615"/>
                </a:moveTo>
                <a:cubicBezTo>
                  <a:pt x="6948" y="53361"/>
                  <a:pt x="4302" y="320590"/>
                  <a:pt x="3244" y="333290"/>
                </a:cubicBezTo>
                <a:cubicBezTo>
                  <a:pt x="2186" y="345990"/>
                  <a:pt x="-460" y="139086"/>
                  <a:pt x="69" y="88815"/>
                </a:cubicBezTo>
                <a:cubicBezTo>
                  <a:pt x="598" y="38544"/>
                  <a:pt x="5890" y="-28131"/>
                  <a:pt x="6419" y="12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9" name="フリーフォーム 508">
            <a:extLst>
              <a:ext uri="{FF2B5EF4-FFF2-40B4-BE49-F238E27FC236}">
                <a16:creationId xmlns:a16="http://schemas.microsoft.com/office/drawing/2014/main" id="{3614641F-938A-77D6-FAAC-6DDBAFF73E3A}"/>
              </a:ext>
            </a:extLst>
          </p:cNvPr>
          <p:cNvSpPr/>
          <p:nvPr/>
        </p:nvSpPr>
        <p:spPr>
          <a:xfrm>
            <a:off x="6772260" y="10210155"/>
            <a:ext cx="212807" cy="311936"/>
          </a:xfrm>
          <a:custGeom>
            <a:avLst/>
            <a:gdLst>
              <a:gd name="connsiteX0" fmla="*/ 212740 w 212807"/>
              <a:gd name="connsiteY0" fmla="*/ 645 h 311936"/>
              <a:gd name="connsiteX1" fmla="*/ 146065 w 212807"/>
              <a:gd name="connsiteY1" fmla="*/ 172095 h 311936"/>
              <a:gd name="connsiteX2" fmla="*/ 158765 w 212807"/>
              <a:gd name="connsiteY2" fmla="*/ 311795 h 311936"/>
              <a:gd name="connsiteX3" fmla="*/ 146065 w 212807"/>
              <a:gd name="connsiteY3" fmla="*/ 146695 h 311936"/>
              <a:gd name="connsiteX4" fmla="*/ 146065 w 212807"/>
              <a:gd name="connsiteY4" fmla="*/ 111770 h 311936"/>
              <a:gd name="connsiteX5" fmla="*/ 15 w 212807"/>
              <a:gd name="connsiteY5" fmla="*/ 70495 h 311936"/>
              <a:gd name="connsiteX6" fmla="*/ 155590 w 212807"/>
              <a:gd name="connsiteY6" fmla="*/ 111770 h 311936"/>
              <a:gd name="connsiteX7" fmla="*/ 212740 w 212807"/>
              <a:gd name="connsiteY7" fmla="*/ 645 h 311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807" h="311936">
                <a:moveTo>
                  <a:pt x="212740" y="645"/>
                </a:moveTo>
                <a:cubicBezTo>
                  <a:pt x="211153" y="10699"/>
                  <a:pt x="155061" y="120237"/>
                  <a:pt x="146065" y="172095"/>
                </a:cubicBezTo>
                <a:cubicBezTo>
                  <a:pt x="137069" y="223953"/>
                  <a:pt x="158765" y="316028"/>
                  <a:pt x="158765" y="311795"/>
                </a:cubicBezTo>
                <a:cubicBezTo>
                  <a:pt x="158765" y="307562"/>
                  <a:pt x="148182" y="180032"/>
                  <a:pt x="146065" y="146695"/>
                </a:cubicBezTo>
                <a:cubicBezTo>
                  <a:pt x="143948" y="113358"/>
                  <a:pt x="170407" y="124470"/>
                  <a:pt x="146065" y="111770"/>
                </a:cubicBezTo>
                <a:cubicBezTo>
                  <a:pt x="121723" y="99070"/>
                  <a:pt x="-1572" y="70495"/>
                  <a:pt x="15" y="70495"/>
                </a:cubicBezTo>
                <a:cubicBezTo>
                  <a:pt x="1602" y="70495"/>
                  <a:pt x="123311" y="122353"/>
                  <a:pt x="155590" y="111770"/>
                </a:cubicBezTo>
                <a:cubicBezTo>
                  <a:pt x="187869" y="101187"/>
                  <a:pt x="214327" y="-9409"/>
                  <a:pt x="212740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0" name="フリーフォーム 509">
            <a:extLst>
              <a:ext uri="{FF2B5EF4-FFF2-40B4-BE49-F238E27FC236}">
                <a16:creationId xmlns:a16="http://schemas.microsoft.com/office/drawing/2014/main" id="{53964DE6-92DF-F15A-9555-36798D3D1D10}"/>
              </a:ext>
            </a:extLst>
          </p:cNvPr>
          <p:cNvSpPr/>
          <p:nvPr/>
        </p:nvSpPr>
        <p:spPr>
          <a:xfrm>
            <a:off x="6987732" y="10145271"/>
            <a:ext cx="553802" cy="367285"/>
          </a:xfrm>
          <a:custGeom>
            <a:avLst/>
            <a:gdLst>
              <a:gd name="connsiteX0" fmla="*/ 443 w 553802"/>
              <a:gd name="connsiteY0" fmla="*/ 367154 h 367285"/>
              <a:gd name="connsiteX1" fmla="*/ 165543 w 553802"/>
              <a:gd name="connsiteY1" fmla="*/ 129029 h 367285"/>
              <a:gd name="connsiteX2" fmla="*/ 400493 w 553802"/>
              <a:gd name="connsiteY2" fmla="*/ 52829 h 367285"/>
              <a:gd name="connsiteX3" fmla="*/ 346518 w 553802"/>
              <a:gd name="connsiteY3" fmla="*/ 78229 h 367285"/>
              <a:gd name="connsiteX4" fmla="*/ 552893 w 553802"/>
              <a:gd name="connsiteY4" fmla="*/ 2029 h 367285"/>
              <a:gd name="connsiteX5" fmla="*/ 251268 w 553802"/>
              <a:gd name="connsiteY5" fmla="*/ 33779 h 367285"/>
              <a:gd name="connsiteX6" fmla="*/ 257618 w 553802"/>
              <a:gd name="connsiteY6" fmla="*/ 5204 h 367285"/>
              <a:gd name="connsiteX7" fmla="*/ 121093 w 553802"/>
              <a:gd name="connsiteY7" fmla="*/ 160779 h 367285"/>
              <a:gd name="connsiteX8" fmla="*/ 443 w 553802"/>
              <a:gd name="connsiteY8" fmla="*/ 367154 h 36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3802" h="367285">
                <a:moveTo>
                  <a:pt x="443" y="367154"/>
                </a:moveTo>
                <a:cubicBezTo>
                  <a:pt x="7851" y="361862"/>
                  <a:pt x="98868" y="181416"/>
                  <a:pt x="165543" y="129029"/>
                </a:cubicBezTo>
                <a:cubicBezTo>
                  <a:pt x="232218" y="76642"/>
                  <a:pt x="370331" y="61296"/>
                  <a:pt x="400493" y="52829"/>
                </a:cubicBezTo>
                <a:cubicBezTo>
                  <a:pt x="430656" y="44362"/>
                  <a:pt x="321118" y="86696"/>
                  <a:pt x="346518" y="78229"/>
                </a:cubicBezTo>
                <a:cubicBezTo>
                  <a:pt x="371918" y="69762"/>
                  <a:pt x="568768" y="9437"/>
                  <a:pt x="552893" y="2029"/>
                </a:cubicBezTo>
                <a:cubicBezTo>
                  <a:pt x="537018" y="-5379"/>
                  <a:pt x="300480" y="33250"/>
                  <a:pt x="251268" y="33779"/>
                </a:cubicBezTo>
                <a:cubicBezTo>
                  <a:pt x="202056" y="34308"/>
                  <a:pt x="279314" y="-15963"/>
                  <a:pt x="257618" y="5204"/>
                </a:cubicBezTo>
                <a:cubicBezTo>
                  <a:pt x="235922" y="26371"/>
                  <a:pt x="161839" y="105217"/>
                  <a:pt x="121093" y="160779"/>
                </a:cubicBezTo>
                <a:cubicBezTo>
                  <a:pt x="80347" y="216341"/>
                  <a:pt x="-6965" y="372446"/>
                  <a:pt x="443" y="367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1" name="フリーフォーム 510">
            <a:extLst>
              <a:ext uri="{FF2B5EF4-FFF2-40B4-BE49-F238E27FC236}">
                <a16:creationId xmlns:a16="http://schemas.microsoft.com/office/drawing/2014/main" id="{8A9A53B3-D5B9-5E62-1AD6-8ECB7F5FB87D}"/>
              </a:ext>
            </a:extLst>
          </p:cNvPr>
          <p:cNvSpPr/>
          <p:nvPr/>
        </p:nvSpPr>
        <p:spPr>
          <a:xfrm>
            <a:off x="8076692" y="9398002"/>
            <a:ext cx="260588" cy="277300"/>
          </a:xfrm>
          <a:custGeom>
            <a:avLst/>
            <a:gdLst>
              <a:gd name="connsiteX0" fmla="*/ 251333 w 260588"/>
              <a:gd name="connsiteY0" fmla="*/ 6348 h 277300"/>
              <a:gd name="connsiteX1" fmla="*/ 508 w 260588"/>
              <a:gd name="connsiteY1" fmla="*/ 276223 h 277300"/>
              <a:gd name="connsiteX2" fmla="*/ 187833 w 260588"/>
              <a:gd name="connsiteY2" fmla="*/ 98423 h 277300"/>
              <a:gd name="connsiteX3" fmla="*/ 251333 w 260588"/>
              <a:gd name="connsiteY3" fmla="*/ 6348 h 27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588" h="277300">
                <a:moveTo>
                  <a:pt x="251333" y="6348"/>
                </a:moveTo>
                <a:cubicBezTo>
                  <a:pt x="220112" y="35981"/>
                  <a:pt x="11091" y="260877"/>
                  <a:pt x="508" y="276223"/>
                </a:cubicBezTo>
                <a:cubicBezTo>
                  <a:pt x="-10075" y="291569"/>
                  <a:pt x="147616" y="138640"/>
                  <a:pt x="187833" y="98423"/>
                </a:cubicBezTo>
                <a:cubicBezTo>
                  <a:pt x="228050" y="58206"/>
                  <a:pt x="282554" y="-23285"/>
                  <a:pt x="251333" y="6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9" name="フリーフォーム 398">
            <a:extLst>
              <a:ext uri="{FF2B5EF4-FFF2-40B4-BE49-F238E27FC236}">
                <a16:creationId xmlns:a16="http://schemas.microsoft.com/office/drawing/2014/main" id="{DB543076-0F70-EEE9-E8A9-D0CEC89EEDB3}"/>
              </a:ext>
            </a:extLst>
          </p:cNvPr>
          <p:cNvSpPr/>
          <p:nvPr/>
        </p:nvSpPr>
        <p:spPr>
          <a:xfrm>
            <a:off x="8199043" y="9651484"/>
            <a:ext cx="197802" cy="363466"/>
          </a:xfrm>
          <a:custGeom>
            <a:avLst/>
            <a:gdLst>
              <a:gd name="connsiteX0" fmla="*/ 144857 w 197802"/>
              <a:gd name="connsiteY0" fmla="*/ 516 h 363466"/>
              <a:gd name="connsiteX1" fmla="*/ 21032 w 197802"/>
              <a:gd name="connsiteY1" fmla="*/ 324366 h 363466"/>
              <a:gd name="connsiteX2" fmla="*/ 11507 w 197802"/>
              <a:gd name="connsiteY2" fmla="*/ 343416 h 363466"/>
              <a:gd name="connsiteX3" fmla="*/ 138507 w 197802"/>
              <a:gd name="connsiteY3" fmla="*/ 194191 h 363466"/>
              <a:gd name="connsiteX4" fmla="*/ 195657 w 197802"/>
              <a:gd name="connsiteY4" fmla="*/ 98941 h 363466"/>
              <a:gd name="connsiteX5" fmla="*/ 68657 w 197802"/>
              <a:gd name="connsiteY5" fmla="*/ 244991 h 363466"/>
              <a:gd name="connsiteX6" fmla="*/ 144857 w 197802"/>
              <a:gd name="connsiteY6" fmla="*/ 516 h 36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802" h="363466">
                <a:moveTo>
                  <a:pt x="144857" y="516"/>
                </a:moveTo>
                <a:cubicBezTo>
                  <a:pt x="136920" y="13745"/>
                  <a:pt x="43257" y="267216"/>
                  <a:pt x="21032" y="324366"/>
                </a:cubicBezTo>
                <a:cubicBezTo>
                  <a:pt x="-1193" y="381516"/>
                  <a:pt x="-8072" y="365112"/>
                  <a:pt x="11507" y="343416"/>
                </a:cubicBezTo>
                <a:cubicBezTo>
                  <a:pt x="31086" y="321720"/>
                  <a:pt x="107815" y="234937"/>
                  <a:pt x="138507" y="194191"/>
                </a:cubicBezTo>
                <a:cubicBezTo>
                  <a:pt x="169199" y="153445"/>
                  <a:pt x="207299" y="90474"/>
                  <a:pt x="195657" y="98941"/>
                </a:cubicBezTo>
                <a:cubicBezTo>
                  <a:pt x="184015" y="107408"/>
                  <a:pt x="78711" y="257691"/>
                  <a:pt x="68657" y="244991"/>
                </a:cubicBezTo>
                <a:cubicBezTo>
                  <a:pt x="58603" y="232291"/>
                  <a:pt x="152794" y="-12713"/>
                  <a:pt x="144857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2" name="フリーフォーム 511">
            <a:extLst>
              <a:ext uri="{FF2B5EF4-FFF2-40B4-BE49-F238E27FC236}">
                <a16:creationId xmlns:a16="http://schemas.microsoft.com/office/drawing/2014/main" id="{391768DA-E59D-B1FC-FEA4-919CB2214288}"/>
              </a:ext>
            </a:extLst>
          </p:cNvPr>
          <p:cNvSpPr/>
          <p:nvPr/>
        </p:nvSpPr>
        <p:spPr>
          <a:xfrm>
            <a:off x="6601526" y="10429681"/>
            <a:ext cx="313624" cy="539965"/>
          </a:xfrm>
          <a:custGeom>
            <a:avLst/>
            <a:gdLst>
              <a:gd name="connsiteX0" fmla="*/ 2474 w 313624"/>
              <a:gd name="connsiteY0" fmla="*/ 194 h 539965"/>
              <a:gd name="connsiteX1" fmla="*/ 2474 w 313624"/>
              <a:gd name="connsiteY1" fmla="*/ 225619 h 539965"/>
              <a:gd name="connsiteX2" fmla="*/ 34224 w 313624"/>
              <a:gd name="connsiteY2" fmla="*/ 333569 h 539965"/>
              <a:gd name="connsiteX3" fmla="*/ 37399 w 313624"/>
              <a:gd name="connsiteY3" fmla="*/ 197044 h 539965"/>
              <a:gd name="connsiteX4" fmla="*/ 46924 w 313624"/>
              <a:gd name="connsiteY4" fmla="*/ 168469 h 539965"/>
              <a:gd name="connsiteX5" fmla="*/ 11999 w 313624"/>
              <a:gd name="connsiteY5" fmla="*/ 273244 h 539965"/>
              <a:gd name="connsiteX6" fmla="*/ 50099 w 313624"/>
              <a:gd name="connsiteY6" fmla="*/ 108144 h 539965"/>
              <a:gd name="connsiteX7" fmla="*/ 113599 w 313624"/>
              <a:gd name="connsiteY7" fmla="*/ 235144 h 539965"/>
              <a:gd name="connsiteX8" fmla="*/ 215199 w 313624"/>
              <a:gd name="connsiteY8" fmla="*/ 368494 h 539965"/>
              <a:gd name="connsiteX9" fmla="*/ 205674 w 313624"/>
              <a:gd name="connsiteY9" fmla="*/ 311344 h 539965"/>
              <a:gd name="connsiteX10" fmla="*/ 313624 w 313624"/>
              <a:gd name="connsiteY10" fmla="*/ 539944 h 539965"/>
              <a:gd name="connsiteX11" fmla="*/ 205674 w 313624"/>
              <a:gd name="connsiteY11" fmla="*/ 324044 h 539965"/>
              <a:gd name="connsiteX12" fmla="*/ 154874 w 313624"/>
              <a:gd name="connsiteY12" fmla="*/ 149419 h 539965"/>
              <a:gd name="connsiteX13" fmla="*/ 180274 w 313624"/>
              <a:gd name="connsiteY13" fmla="*/ 292294 h 539965"/>
              <a:gd name="connsiteX14" fmla="*/ 46924 w 313624"/>
              <a:gd name="connsiteY14" fmla="*/ 108144 h 539965"/>
              <a:gd name="connsiteX15" fmla="*/ 5649 w 313624"/>
              <a:gd name="connsiteY15" fmla="*/ 184344 h 539965"/>
              <a:gd name="connsiteX16" fmla="*/ 2474 w 313624"/>
              <a:gd name="connsiteY16" fmla="*/ 194 h 53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3624" h="539965">
                <a:moveTo>
                  <a:pt x="2474" y="194"/>
                </a:moveTo>
                <a:cubicBezTo>
                  <a:pt x="1945" y="7073"/>
                  <a:pt x="-2818" y="170057"/>
                  <a:pt x="2474" y="225619"/>
                </a:cubicBezTo>
                <a:cubicBezTo>
                  <a:pt x="7766" y="281181"/>
                  <a:pt x="28403" y="338331"/>
                  <a:pt x="34224" y="333569"/>
                </a:cubicBezTo>
                <a:cubicBezTo>
                  <a:pt x="40045" y="328807"/>
                  <a:pt x="35282" y="224561"/>
                  <a:pt x="37399" y="197044"/>
                </a:cubicBezTo>
                <a:cubicBezTo>
                  <a:pt x="39516" y="169527"/>
                  <a:pt x="46924" y="168469"/>
                  <a:pt x="46924" y="168469"/>
                </a:cubicBezTo>
                <a:cubicBezTo>
                  <a:pt x="42691" y="181169"/>
                  <a:pt x="11470" y="283298"/>
                  <a:pt x="11999" y="273244"/>
                </a:cubicBezTo>
                <a:cubicBezTo>
                  <a:pt x="12528" y="263190"/>
                  <a:pt x="33166" y="114494"/>
                  <a:pt x="50099" y="108144"/>
                </a:cubicBezTo>
                <a:cubicBezTo>
                  <a:pt x="67032" y="101794"/>
                  <a:pt x="86082" y="191752"/>
                  <a:pt x="113599" y="235144"/>
                </a:cubicBezTo>
                <a:cubicBezTo>
                  <a:pt x="141116" y="278536"/>
                  <a:pt x="199853" y="355794"/>
                  <a:pt x="215199" y="368494"/>
                </a:cubicBezTo>
                <a:cubicBezTo>
                  <a:pt x="230545" y="381194"/>
                  <a:pt x="189270" y="282769"/>
                  <a:pt x="205674" y="311344"/>
                </a:cubicBezTo>
                <a:cubicBezTo>
                  <a:pt x="222078" y="339919"/>
                  <a:pt x="313624" y="537827"/>
                  <a:pt x="313624" y="539944"/>
                </a:cubicBezTo>
                <a:cubicBezTo>
                  <a:pt x="313624" y="542061"/>
                  <a:pt x="232132" y="389132"/>
                  <a:pt x="205674" y="324044"/>
                </a:cubicBezTo>
                <a:cubicBezTo>
                  <a:pt x="179216" y="258956"/>
                  <a:pt x="159107" y="154711"/>
                  <a:pt x="154874" y="149419"/>
                </a:cubicBezTo>
                <a:cubicBezTo>
                  <a:pt x="150641" y="144127"/>
                  <a:pt x="198266" y="299173"/>
                  <a:pt x="180274" y="292294"/>
                </a:cubicBezTo>
                <a:cubicBezTo>
                  <a:pt x="162282" y="285415"/>
                  <a:pt x="76028" y="126136"/>
                  <a:pt x="46924" y="108144"/>
                </a:cubicBezTo>
                <a:cubicBezTo>
                  <a:pt x="17820" y="90152"/>
                  <a:pt x="9882" y="197573"/>
                  <a:pt x="5649" y="184344"/>
                </a:cubicBezTo>
                <a:cubicBezTo>
                  <a:pt x="1416" y="171115"/>
                  <a:pt x="3003" y="-6685"/>
                  <a:pt x="2474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3" name="フリーフォーム 512">
            <a:extLst>
              <a:ext uri="{FF2B5EF4-FFF2-40B4-BE49-F238E27FC236}">
                <a16:creationId xmlns:a16="http://schemas.microsoft.com/office/drawing/2014/main" id="{8092A069-8256-0D40-CBFD-633E1398EE42}"/>
              </a:ext>
            </a:extLst>
          </p:cNvPr>
          <p:cNvSpPr/>
          <p:nvPr/>
        </p:nvSpPr>
        <p:spPr>
          <a:xfrm>
            <a:off x="6541150" y="10439385"/>
            <a:ext cx="504084" cy="171875"/>
          </a:xfrm>
          <a:custGeom>
            <a:avLst/>
            <a:gdLst>
              <a:gd name="connsiteX0" fmla="*/ 2525 w 504084"/>
              <a:gd name="connsiteY0" fmla="*/ 15 h 171875"/>
              <a:gd name="connsiteX1" fmla="*/ 339075 w 504084"/>
              <a:gd name="connsiteY1" fmla="*/ 57165 h 171875"/>
              <a:gd name="connsiteX2" fmla="*/ 332725 w 504084"/>
              <a:gd name="connsiteY2" fmla="*/ 28590 h 171875"/>
              <a:gd name="connsiteX3" fmla="*/ 491475 w 504084"/>
              <a:gd name="connsiteY3" fmla="*/ 168290 h 171875"/>
              <a:gd name="connsiteX4" fmla="*/ 443850 w 504084"/>
              <a:gd name="connsiteY4" fmla="*/ 127015 h 171875"/>
              <a:gd name="connsiteX5" fmla="*/ 46975 w 504084"/>
              <a:gd name="connsiteY5" fmla="*/ 88915 h 171875"/>
              <a:gd name="connsiteX6" fmla="*/ 402575 w 504084"/>
              <a:gd name="connsiteY6" fmla="*/ 114315 h 171875"/>
              <a:gd name="connsiteX7" fmla="*/ 358125 w 504084"/>
              <a:gd name="connsiteY7" fmla="*/ 73040 h 171875"/>
              <a:gd name="connsiteX8" fmla="*/ 193025 w 504084"/>
              <a:gd name="connsiteY8" fmla="*/ 63515 h 171875"/>
              <a:gd name="connsiteX9" fmla="*/ 2525 w 504084"/>
              <a:gd name="connsiteY9" fmla="*/ 15 h 1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84" h="171875">
                <a:moveTo>
                  <a:pt x="2525" y="15"/>
                </a:moveTo>
                <a:cubicBezTo>
                  <a:pt x="26867" y="-1043"/>
                  <a:pt x="284042" y="52402"/>
                  <a:pt x="339075" y="57165"/>
                </a:cubicBezTo>
                <a:cubicBezTo>
                  <a:pt x="394108" y="61928"/>
                  <a:pt x="307325" y="10069"/>
                  <a:pt x="332725" y="28590"/>
                </a:cubicBezTo>
                <a:cubicBezTo>
                  <a:pt x="358125" y="47111"/>
                  <a:pt x="472954" y="151886"/>
                  <a:pt x="491475" y="168290"/>
                </a:cubicBezTo>
                <a:cubicBezTo>
                  <a:pt x="509996" y="184694"/>
                  <a:pt x="517933" y="140244"/>
                  <a:pt x="443850" y="127015"/>
                </a:cubicBezTo>
                <a:cubicBezTo>
                  <a:pt x="369767" y="113786"/>
                  <a:pt x="53854" y="91032"/>
                  <a:pt x="46975" y="88915"/>
                </a:cubicBezTo>
                <a:cubicBezTo>
                  <a:pt x="40096" y="86798"/>
                  <a:pt x="350717" y="116961"/>
                  <a:pt x="402575" y="114315"/>
                </a:cubicBezTo>
                <a:cubicBezTo>
                  <a:pt x="454433" y="111669"/>
                  <a:pt x="393050" y="81507"/>
                  <a:pt x="358125" y="73040"/>
                </a:cubicBezTo>
                <a:cubicBezTo>
                  <a:pt x="323200" y="64573"/>
                  <a:pt x="249646" y="77273"/>
                  <a:pt x="193025" y="63515"/>
                </a:cubicBezTo>
                <a:cubicBezTo>
                  <a:pt x="136404" y="49757"/>
                  <a:pt x="-21817" y="1073"/>
                  <a:pt x="2525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4" name="フリーフォーム 513">
            <a:extLst>
              <a:ext uri="{FF2B5EF4-FFF2-40B4-BE49-F238E27FC236}">
                <a16:creationId xmlns:a16="http://schemas.microsoft.com/office/drawing/2014/main" id="{0A3A6082-DA24-CF7C-D7A2-052B2EDD08E2}"/>
              </a:ext>
            </a:extLst>
          </p:cNvPr>
          <p:cNvSpPr/>
          <p:nvPr/>
        </p:nvSpPr>
        <p:spPr>
          <a:xfrm>
            <a:off x="7000872" y="10140402"/>
            <a:ext cx="1023592" cy="362921"/>
          </a:xfrm>
          <a:custGeom>
            <a:avLst/>
            <a:gdLst>
              <a:gd name="connsiteX0" fmla="*/ 3 w 1023592"/>
              <a:gd name="connsiteY0" fmla="*/ 362498 h 362921"/>
              <a:gd name="connsiteX1" fmla="*/ 349253 w 1023592"/>
              <a:gd name="connsiteY1" fmla="*/ 143423 h 362921"/>
              <a:gd name="connsiteX2" fmla="*/ 298453 w 1023592"/>
              <a:gd name="connsiteY2" fmla="*/ 187873 h 362921"/>
              <a:gd name="connsiteX3" fmla="*/ 587378 w 1023592"/>
              <a:gd name="connsiteY3" fmla="*/ 86273 h 362921"/>
              <a:gd name="connsiteX4" fmla="*/ 485778 w 1023592"/>
              <a:gd name="connsiteY4" fmla="*/ 102148 h 362921"/>
              <a:gd name="connsiteX5" fmla="*/ 685803 w 1023592"/>
              <a:gd name="connsiteY5" fmla="*/ 137073 h 362921"/>
              <a:gd name="connsiteX6" fmla="*/ 660403 w 1023592"/>
              <a:gd name="connsiteY6" fmla="*/ 102148 h 362921"/>
              <a:gd name="connsiteX7" fmla="*/ 863603 w 1023592"/>
              <a:gd name="connsiteY7" fmla="*/ 70398 h 362921"/>
              <a:gd name="connsiteX8" fmla="*/ 1022353 w 1023592"/>
              <a:gd name="connsiteY8" fmla="*/ 548 h 362921"/>
              <a:gd name="connsiteX9" fmla="*/ 777878 w 1023592"/>
              <a:gd name="connsiteY9" fmla="*/ 111673 h 362921"/>
              <a:gd name="connsiteX10" fmla="*/ 441328 w 1023592"/>
              <a:gd name="connsiteY10" fmla="*/ 203748 h 362921"/>
              <a:gd name="connsiteX11" fmla="*/ 568328 w 1023592"/>
              <a:gd name="connsiteY11" fmla="*/ 140248 h 362921"/>
              <a:gd name="connsiteX12" fmla="*/ 342903 w 1023592"/>
              <a:gd name="connsiteY12" fmla="*/ 197398 h 362921"/>
              <a:gd name="connsiteX13" fmla="*/ 3 w 1023592"/>
              <a:gd name="connsiteY13" fmla="*/ 362498 h 36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3592" h="362921">
                <a:moveTo>
                  <a:pt x="3" y="362498"/>
                </a:moveTo>
                <a:cubicBezTo>
                  <a:pt x="1061" y="353502"/>
                  <a:pt x="299511" y="172527"/>
                  <a:pt x="349253" y="143423"/>
                </a:cubicBezTo>
                <a:cubicBezTo>
                  <a:pt x="398995" y="114319"/>
                  <a:pt x="258766" y="197398"/>
                  <a:pt x="298453" y="187873"/>
                </a:cubicBezTo>
                <a:cubicBezTo>
                  <a:pt x="338141" y="178348"/>
                  <a:pt x="556157" y="100560"/>
                  <a:pt x="587378" y="86273"/>
                </a:cubicBezTo>
                <a:cubicBezTo>
                  <a:pt x="618599" y="71985"/>
                  <a:pt x="469374" y="93681"/>
                  <a:pt x="485778" y="102148"/>
                </a:cubicBezTo>
                <a:cubicBezTo>
                  <a:pt x="502182" y="110615"/>
                  <a:pt x="656699" y="137073"/>
                  <a:pt x="685803" y="137073"/>
                </a:cubicBezTo>
                <a:cubicBezTo>
                  <a:pt x="714907" y="137073"/>
                  <a:pt x="630770" y="113260"/>
                  <a:pt x="660403" y="102148"/>
                </a:cubicBezTo>
                <a:cubicBezTo>
                  <a:pt x="690036" y="91036"/>
                  <a:pt x="803278" y="87331"/>
                  <a:pt x="863603" y="70398"/>
                </a:cubicBezTo>
                <a:cubicBezTo>
                  <a:pt x="923928" y="53465"/>
                  <a:pt x="1036641" y="-6331"/>
                  <a:pt x="1022353" y="548"/>
                </a:cubicBezTo>
                <a:cubicBezTo>
                  <a:pt x="1008066" y="7427"/>
                  <a:pt x="874716" y="77806"/>
                  <a:pt x="777878" y="111673"/>
                </a:cubicBezTo>
                <a:cubicBezTo>
                  <a:pt x="681041" y="145540"/>
                  <a:pt x="476253" y="198985"/>
                  <a:pt x="441328" y="203748"/>
                </a:cubicBezTo>
                <a:cubicBezTo>
                  <a:pt x="406403" y="208510"/>
                  <a:pt x="584732" y="141306"/>
                  <a:pt x="568328" y="140248"/>
                </a:cubicBezTo>
                <a:cubicBezTo>
                  <a:pt x="551924" y="139190"/>
                  <a:pt x="431274" y="160356"/>
                  <a:pt x="342903" y="197398"/>
                </a:cubicBezTo>
                <a:cubicBezTo>
                  <a:pt x="254532" y="234440"/>
                  <a:pt x="-1055" y="371494"/>
                  <a:pt x="3" y="362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5" name="フリーフォーム 514">
            <a:extLst>
              <a:ext uri="{FF2B5EF4-FFF2-40B4-BE49-F238E27FC236}">
                <a16:creationId xmlns:a16="http://schemas.microsoft.com/office/drawing/2014/main" id="{60080461-547F-5F54-D49B-C0D244829C24}"/>
              </a:ext>
            </a:extLst>
          </p:cNvPr>
          <p:cNvSpPr/>
          <p:nvPr/>
        </p:nvSpPr>
        <p:spPr>
          <a:xfrm>
            <a:off x="8378825" y="9578975"/>
            <a:ext cx="85725" cy="333449"/>
          </a:xfrm>
          <a:custGeom>
            <a:avLst/>
            <a:gdLst>
              <a:gd name="connsiteX0" fmla="*/ 85725 w 85725"/>
              <a:gd name="connsiteY0" fmla="*/ 0 h 333449"/>
              <a:gd name="connsiteX1" fmla="*/ 0 w 85725"/>
              <a:gd name="connsiteY1" fmla="*/ 333375 h 333449"/>
              <a:gd name="connsiteX2" fmla="*/ 85725 w 85725"/>
              <a:gd name="connsiteY2" fmla="*/ 0 h 33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725" h="333449">
                <a:moveTo>
                  <a:pt x="85725" y="0"/>
                </a:moveTo>
                <a:cubicBezTo>
                  <a:pt x="85725" y="0"/>
                  <a:pt x="0" y="327554"/>
                  <a:pt x="0" y="333375"/>
                </a:cubicBezTo>
                <a:cubicBezTo>
                  <a:pt x="0" y="339196"/>
                  <a:pt x="85725" y="0"/>
                  <a:pt x="857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6" name="フリーフォーム 515">
            <a:extLst>
              <a:ext uri="{FF2B5EF4-FFF2-40B4-BE49-F238E27FC236}">
                <a16:creationId xmlns:a16="http://schemas.microsoft.com/office/drawing/2014/main" id="{A7754FE7-B947-54E6-33F1-3FF08EA4377C}"/>
              </a:ext>
            </a:extLst>
          </p:cNvPr>
          <p:cNvSpPr/>
          <p:nvPr/>
        </p:nvSpPr>
        <p:spPr>
          <a:xfrm>
            <a:off x="7121453" y="9997624"/>
            <a:ext cx="1098991" cy="499022"/>
          </a:xfrm>
          <a:custGeom>
            <a:avLst/>
            <a:gdLst>
              <a:gd name="connsiteX0" fmla="*/ 72 w 1098991"/>
              <a:gd name="connsiteY0" fmla="*/ 498926 h 499022"/>
              <a:gd name="connsiteX1" fmla="*/ 476322 w 1098991"/>
              <a:gd name="connsiteY1" fmla="*/ 340176 h 499022"/>
              <a:gd name="connsiteX2" fmla="*/ 403297 w 1098991"/>
              <a:gd name="connsiteY2" fmla="*/ 410026 h 499022"/>
              <a:gd name="connsiteX3" fmla="*/ 720797 w 1098991"/>
              <a:gd name="connsiteY3" fmla="*/ 270326 h 499022"/>
              <a:gd name="connsiteX4" fmla="*/ 679522 w 1098991"/>
              <a:gd name="connsiteY4" fmla="*/ 295726 h 499022"/>
              <a:gd name="connsiteX5" fmla="*/ 796997 w 1098991"/>
              <a:gd name="connsiteY5" fmla="*/ 200476 h 499022"/>
              <a:gd name="connsiteX6" fmla="*/ 1098622 w 1098991"/>
              <a:gd name="connsiteY6" fmla="*/ 451 h 499022"/>
              <a:gd name="connsiteX7" fmla="*/ 730322 w 1098991"/>
              <a:gd name="connsiteY7" fmla="*/ 260801 h 499022"/>
              <a:gd name="connsiteX8" fmla="*/ 514422 w 1098991"/>
              <a:gd name="connsiteY8" fmla="*/ 362401 h 499022"/>
              <a:gd name="connsiteX9" fmla="*/ 72 w 1098991"/>
              <a:gd name="connsiteY9" fmla="*/ 498926 h 49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8991" h="499022">
                <a:moveTo>
                  <a:pt x="72" y="498926"/>
                </a:moveTo>
                <a:cubicBezTo>
                  <a:pt x="-6278" y="495222"/>
                  <a:pt x="409118" y="354993"/>
                  <a:pt x="476322" y="340176"/>
                </a:cubicBezTo>
                <a:cubicBezTo>
                  <a:pt x="543526" y="325359"/>
                  <a:pt x="362551" y="421668"/>
                  <a:pt x="403297" y="410026"/>
                </a:cubicBezTo>
                <a:cubicBezTo>
                  <a:pt x="444043" y="398384"/>
                  <a:pt x="674760" y="289376"/>
                  <a:pt x="720797" y="270326"/>
                </a:cubicBezTo>
                <a:cubicBezTo>
                  <a:pt x="766834" y="251276"/>
                  <a:pt x="666822" y="307368"/>
                  <a:pt x="679522" y="295726"/>
                </a:cubicBezTo>
                <a:cubicBezTo>
                  <a:pt x="692222" y="284084"/>
                  <a:pt x="727147" y="249688"/>
                  <a:pt x="796997" y="200476"/>
                </a:cubicBezTo>
                <a:cubicBezTo>
                  <a:pt x="866847" y="151264"/>
                  <a:pt x="1109734" y="-9603"/>
                  <a:pt x="1098622" y="451"/>
                </a:cubicBezTo>
                <a:cubicBezTo>
                  <a:pt x="1087510" y="10505"/>
                  <a:pt x="827689" y="200476"/>
                  <a:pt x="730322" y="260801"/>
                </a:cubicBezTo>
                <a:cubicBezTo>
                  <a:pt x="632955" y="321126"/>
                  <a:pt x="629251" y="325888"/>
                  <a:pt x="514422" y="362401"/>
                </a:cubicBezTo>
                <a:cubicBezTo>
                  <a:pt x="399593" y="398914"/>
                  <a:pt x="6422" y="502630"/>
                  <a:pt x="72" y="498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7" name="フリーフォーム 516">
            <a:extLst>
              <a:ext uri="{FF2B5EF4-FFF2-40B4-BE49-F238E27FC236}">
                <a16:creationId xmlns:a16="http://schemas.microsoft.com/office/drawing/2014/main" id="{B2405D3F-2D94-662F-5DF1-02206145A368}"/>
              </a:ext>
            </a:extLst>
          </p:cNvPr>
          <p:cNvSpPr/>
          <p:nvPr/>
        </p:nvSpPr>
        <p:spPr>
          <a:xfrm>
            <a:off x="8429624" y="9334500"/>
            <a:ext cx="260708" cy="1298584"/>
          </a:xfrm>
          <a:custGeom>
            <a:avLst/>
            <a:gdLst>
              <a:gd name="connsiteX0" fmla="*/ 1 w 260708"/>
              <a:gd name="connsiteY0" fmla="*/ 0 h 1298584"/>
              <a:gd name="connsiteX1" fmla="*/ 212726 w 260708"/>
              <a:gd name="connsiteY1" fmla="*/ 330200 h 1298584"/>
              <a:gd name="connsiteX2" fmla="*/ 222251 w 260708"/>
              <a:gd name="connsiteY2" fmla="*/ 298450 h 1298584"/>
              <a:gd name="connsiteX3" fmla="*/ 247651 w 260708"/>
              <a:gd name="connsiteY3" fmla="*/ 600075 h 1298584"/>
              <a:gd name="connsiteX4" fmla="*/ 260351 w 260708"/>
              <a:gd name="connsiteY4" fmla="*/ 762000 h 1298584"/>
              <a:gd name="connsiteX5" fmla="*/ 254001 w 260708"/>
              <a:gd name="connsiteY5" fmla="*/ 584200 h 1298584"/>
              <a:gd name="connsiteX6" fmla="*/ 222251 w 260708"/>
              <a:gd name="connsiteY6" fmla="*/ 774700 h 1298584"/>
              <a:gd name="connsiteX7" fmla="*/ 209551 w 260708"/>
              <a:gd name="connsiteY7" fmla="*/ 1295400 h 1298584"/>
              <a:gd name="connsiteX8" fmla="*/ 219076 w 260708"/>
              <a:gd name="connsiteY8" fmla="*/ 981075 h 1298584"/>
              <a:gd name="connsiteX9" fmla="*/ 196851 w 260708"/>
              <a:gd name="connsiteY9" fmla="*/ 723900 h 1298584"/>
              <a:gd name="connsiteX10" fmla="*/ 247651 w 260708"/>
              <a:gd name="connsiteY10" fmla="*/ 393700 h 1298584"/>
              <a:gd name="connsiteX11" fmla="*/ 209551 w 260708"/>
              <a:gd name="connsiteY11" fmla="*/ 330200 h 1298584"/>
              <a:gd name="connsiteX12" fmla="*/ 1 w 260708"/>
              <a:gd name="connsiteY12" fmla="*/ 0 h 129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708" h="1298584">
                <a:moveTo>
                  <a:pt x="1" y="0"/>
                </a:moveTo>
                <a:cubicBezTo>
                  <a:pt x="530" y="0"/>
                  <a:pt x="175684" y="280458"/>
                  <a:pt x="212726" y="330200"/>
                </a:cubicBezTo>
                <a:cubicBezTo>
                  <a:pt x="249768" y="379942"/>
                  <a:pt x="216430" y="253471"/>
                  <a:pt x="222251" y="298450"/>
                </a:cubicBezTo>
                <a:cubicBezTo>
                  <a:pt x="228072" y="343429"/>
                  <a:pt x="241301" y="522817"/>
                  <a:pt x="247651" y="600075"/>
                </a:cubicBezTo>
                <a:cubicBezTo>
                  <a:pt x="254001" y="677333"/>
                  <a:pt x="259293" y="764646"/>
                  <a:pt x="260351" y="762000"/>
                </a:cubicBezTo>
                <a:cubicBezTo>
                  <a:pt x="261409" y="759354"/>
                  <a:pt x="260351" y="582083"/>
                  <a:pt x="254001" y="584200"/>
                </a:cubicBezTo>
                <a:cubicBezTo>
                  <a:pt x="247651" y="586317"/>
                  <a:pt x="229659" y="656167"/>
                  <a:pt x="222251" y="774700"/>
                </a:cubicBezTo>
                <a:cubicBezTo>
                  <a:pt x="214843" y="893233"/>
                  <a:pt x="210080" y="1261004"/>
                  <a:pt x="209551" y="1295400"/>
                </a:cubicBezTo>
                <a:cubicBezTo>
                  <a:pt x="209022" y="1329796"/>
                  <a:pt x="221193" y="1076325"/>
                  <a:pt x="219076" y="981075"/>
                </a:cubicBezTo>
                <a:cubicBezTo>
                  <a:pt x="216959" y="885825"/>
                  <a:pt x="192089" y="821796"/>
                  <a:pt x="196851" y="723900"/>
                </a:cubicBezTo>
                <a:cubicBezTo>
                  <a:pt x="201613" y="626004"/>
                  <a:pt x="245534" y="459317"/>
                  <a:pt x="247651" y="393700"/>
                </a:cubicBezTo>
                <a:cubicBezTo>
                  <a:pt x="249768" y="328083"/>
                  <a:pt x="252414" y="396346"/>
                  <a:pt x="209551" y="330200"/>
                </a:cubicBezTo>
                <a:cubicBezTo>
                  <a:pt x="166689" y="264054"/>
                  <a:pt x="-528" y="0"/>
                  <a:pt x="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8" name="フリーフォーム 517">
            <a:extLst>
              <a:ext uri="{FF2B5EF4-FFF2-40B4-BE49-F238E27FC236}">
                <a16:creationId xmlns:a16="http://schemas.microsoft.com/office/drawing/2014/main" id="{25607378-329B-3131-BB78-C4031150617F}"/>
              </a:ext>
            </a:extLst>
          </p:cNvPr>
          <p:cNvSpPr/>
          <p:nvPr/>
        </p:nvSpPr>
        <p:spPr>
          <a:xfrm>
            <a:off x="8378503" y="9356194"/>
            <a:ext cx="287263" cy="403829"/>
          </a:xfrm>
          <a:custGeom>
            <a:avLst/>
            <a:gdLst>
              <a:gd name="connsiteX0" fmla="*/ 3497 w 287263"/>
              <a:gd name="connsiteY0" fmla="*/ 531 h 403829"/>
              <a:gd name="connsiteX1" fmla="*/ 213047 w 287263"/>
              <a:gd name="connsiteY1" fmla="*/ 213256 h 403829"/>
              <a:gd name="connsiteX2" fmla="*/ 282897 w 287263"/>
              <a:gd name="connsiteY2" fmla="*/ 343431 h 403829"/>
              <a:gd name="connsiteX3" fmla="*/ 270197 w 287263"/>
              <a:gd name="connsiteY3" fmla="*/ 295806 h 403829"/>
              <a:gd name="connsiteX4" fmla="*/ 190822 w 287263"/>
              <a:gd name="connsiteY4" fmla="*/ 403756 h 403829"/>
              <a:gd name="connsiteX5" fmla="*/ 152722 w 287263"/>
              <a:gd name="connsiteY5" fmla="*/ 276756 h 403829"/>
              <a:gd name="connsiteX6" fmla="*/ 114622 w 287263"/>
              <a:gd name="connsiteY6" fmla="*/ 181506 h 403829"/>
              <a:gd name="connsiteX7" fmla="*/ 82872 w 287263"/>
              <a:gd name="connsiteY7" fmla="*/ 152931 h 403829"/>
              <a:gd name="connsiteX8" fmla="*/ 3497 w 287263"/>
              <a:gd name="connsiteY8" fmla="*/ 531 h 40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7263" h="403829">
                <a:moveTo>
                  <a:pt x="3497" y="531"/>
                </a:moveTo>
                <a:cubicBezTo>
                  <a:pt x="25193" y="10585"/>
                  <a:pt x="166480" y="156106"/>
                  <a:pt x="213047" y="213256"/>
                </a:cubicBezTo>
                <a:cubicBezTo>
                  <a:pt x="259614" y="270406"/>
                  <a:pt x="273372" y="329673"/>
                  <a:pt x="282897" y="343431"/>
                </a:cubicBezTo>
                <a:cubicBezTo>
                  <a:pt x="292422" y="357189"/>
                  <a:pt x="285543" y="285752"/>
                  <a:pt x="270197" y="295806"/>
                </a:cubicBezTo>
                <a:cubicBezTo>
                  <a:pt x="254851" y="305860"/>
                  <a:pt x="210401" y="406931"/>
                  <a:pt x="190822" y="403756"/>
                </a:cubicBezTo>
                <a:cubicBezTo>
                  <a:pt x="171243" y="400581"/>
                  <a:pt x="165422" y="313798"/>
                  <a:pt x="152722" y="276756"/>
                </a:cubicBezTo>
                <a:cubicBezTo>
                  <a:pt x="140022" y="239714"/>
                  <a:pt x="126264" y="202143"/>
                  <a:pt x="114622" y="181506"/>
                </a:cubicBezTo>
                <a:cubicBezTo>
                  <a:pt x="102980" y="160869"/>
                  <a:pt x="98218" y="179918"/>
                  <a:pt x="82872" y="152931"/>
                </a:cubicBezTo>
                <a:cubicBezTo>
                  <a:pt x="67526" y="125944"/>
                  <a:pt x="-18199" y="-9523"/>
                  <a:pt x="3497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9" name="フリーフォーム 518">
            <a:extLst>
              <a:ext uri="{FF2B5EF4-FFF2-40B4-BE49-F238E27FC236}">
                <a16:creationId xmlns:a16="http://schemas.microsoft.com/office/drawing/2014/main" id="{C25E0DB2-47EB-198A-40C1-8424B23C15C0}"/>
              </a:ext>
            </a:extLst>
          </p:cNvPr>
          <p:cNvSpPr/>
          <p:nvPr/>
        </p:nvSpPr>
        <p:spPr>
          <a:xfrm>
            <a:off x="8603315" y="9721008"/>
            <a:ext cx="29518" cy="785861"/>
          </a:xfrm>
          <a:custGeom>
            <a:avLst/>
            <a:gdLst>
              <a:gd name="connsiteX0" fmla="*/ 29510 w 29518"/>
              <a:gd name="connsiteY0" fmla="*/ 7192 h 785861"/>
              <a:gd name="connsiteX1" fmla="*/ 4110 w 29518"/>
              <a:gd name="connsiteY1" fmla="*/ 445342 h 785861"/>
              <a:gd name="connsiteX2" fmla="*/ 23160 w 29518"/>
              <a:gd name="connsiteY2" fmla="*/ 781892 h 785861"/>
              <a:gd name="connsiteX3" fmla="*/ 935 w 29518"/>
              <a:gd name="connsiteY3" fmla="*/ 216742 h 785861"/>
              <a:gd name="connsiteX4" fmla="*/ 29510 w 29518"/>
              <a:gd name="connsiteY4" fmla="*/ 7192 h 78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18" h="785861">
                <a:moveTo>
                  <a:pt x="29510" y="7192"/>
                </a:moveTo>
                <a:cubicBezTo>
                  <a:pt x="30039" y="45292"/>
                  <a:pt x="5168" y="316225"/>
                  <a:pt x="4110" y="445342"/>
                </a:cubicBezTo>
                <a:cubicBezTo>
                  <a:pt x="3052" y="574459"/>
                  <a:pt x="23689" y="819992"/>
                  <a:pt x="23160" y="781892"/>
                </a:cubicBezTo>
                <a:cubicBezTo>
                  <a:pt x="22631" y="743792"/>
                  <a:pt x="-5415" y="344800"/>
                  <a:pt x="935" y="216742"/>
                </a:cubicBezTo>
                <a:cubicBezTo>
                  <a:pt x="7285" y="88684"/>
                  <a:pt x="28981" y="-30908"/>
                  <a:pt x="29510" y="7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0" name="フリーフォーム 519">
            <a:extLst>
              <a:ext uri="{FF2B5EF4-FFF2-40B4-BE49-F238E27FC236}">
                <a16:creationId xmlns:a16="http://schemas.microsoft.com/office/drawing/2014/main" id="{2B8A4819-A09C-A9BA-3A06-CED18EF1BD54}"/>
              </a:ext>
            </a:extLst>
          </p:cNvPr>
          <p:cNvSpPr/>
          <p:nvPr/>
        </p:nvSpPr>
        <p:spPr>
          <a:xfrm>
            <a:off x="8433828" y="9713822"/>
            <a:ext cx="165062" cy="830516"/>
          </a:xfrm>
          <a:custGeom>
            <a:avLst/>
            <a:gdLst>
              <a:gd name="connsiteX0" fmla="*/ 154547 w 165062"/>
              <a:gd name="connsiteY0" fmla="*/ 14378 h 830516"/>
              <a:gd name="connsiteX1" fmla="*/ 148197 w 165062"/>
              <a:gd name="connsiteY1" fmla="*/ 81053 h 830516"/>
              <a:gd name="connsiteX2" fmla="*/ 81522 w 165062"/>
              <a:gd name="connsiteY2" fmla="*/ 319178 h 830516"/>
              <a:gd name="connsiteX3" fmla="*/ 141847 w 165062"/>
              <a:gd name="connsiteY3" fmla="*/ 817653 h 830516"/>
              <a:gd name="connsiteX4" fmla="*/ 110097 w 165062"/>
              <a:gd name="connsiteY4" fmla="*/ 643028 h 830516"/>
              <a:gd name="connsiteX5" fmla="*/ 8497 w 165062"/>
              <a:gd name="connsiteY5" fmla="*/ 208053 h 830516"/>
              <a:gd name="connsiteX6" fmla="*/ 21197 w 165062"/>
              <a:gd name="connsiteY6" fmla="*/ 331878 h 830516"/>
              <a:gd name="connsiteX7" fmla="*/ 154547 w 165062"/>
              <a:gd name="connsiteY7" fmla="*/ 14378 h 830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062" h="830516">
                <a:moveTo>
                  <a:pt x="154547" y="14378"/>
                </a:moveTo>
                <a:cubicBezTo>
                  <a:pt x="175714" y="-27426"/>
                  <a:pt x="160368" y="30253"/>
                  <a:pt x="148197" y="81053"/>
                </a:cubicBezTo>
                <a:cubicBezTo>
                  <a:pt x="136026" y="131853"/>
                  <a:pt x="82580" y="196411"/>
                  <a:pt x="81522" y="319178"/>
                </a:cubicBezTo>
                <a:cubicBezTo>
                  <a:pt x="80464" y="441945"/>
                  <a:pt x="137084" y="763678"/>
                  <a:pt x="141847" y="817653"/>
                </a:cubicBezTo>
                <a:cubicBezTo>
                  <a:pt x="146610" y="871628"/>
                  <a:pt x="132322" y="744628"/>
                  <a:pt x="110097" y="643028"/>
                </a:cubicBezTo>
                <a:cubicBezTo>
                  <a:pt x="87872" y="541428"/>
                  <a:pt x="23314" y="259911"/>
                  <a:pt x="8497" y="208053"/>
                </a:cubicBezTo>
                <a:cubicBezTo>
                  <a:pt x="-6320" y="156195"/>
                  <a:pt x="-1557" y="358866"/>
                  <a:pt x="21197" y="331878"/>
                </a:cubicBezTo>
                <a:cubicBezTo>
                  <a:pt x="43951" y="304891"/>
                  <a:pt x="133380" y="56182"/>
                  <a:pt x="154547" y="14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1" name="フリーフォーム 520">
            <a:extLst>
              <a:ext uri="{FF2B5EF4-FFF2-40B4-BE49-F238E27FC236}">
                <a16:creationId xmlns:a16="http://schemas.microsoft.com/office/drawing/2014/main" id="{1CB5D787-D643-A025-D358-1C0AE463B34C}"/>
              </a:ext>
            </a:extLst>
          </p:cNvPr>
          <p:cNvSpPr/>
          <p:nvPr/>
        </p:nvSpPr>
        <p:spPr>
          <a:xfrm>
            <a:off x="8371641" y="9661516"/>
            <a:ext cx="237039" cy="897057"/>
          </a:xfrm>
          <a:custGeom>
            <a:avLst/>
            <a:gdLst>
              <a:gd name="connsiteX0" fmla="*/ 156409 w 237039"/>
              <a:gd name="connsiteY0" fmla="*/ 9 h 897057"/>
              <a:gd name="connsiteX1" fmla="*/ 32584 w 237039"/>
              <a:gd name="connsiteY1" fmla="*/ 279409 h 897057"/>
              <a:gd name="connsiteX2" fmla="*/ 54809 w 237039"/>
              <a:gd name="connsiteY2" fmla="*/ 546109 h 897057"/>
              <a:gd name="connsiteX3" fmla="*/ 57984 w 237039"/>
              <a:gd name="connsiteY3" fmla="*/ 488959 h 897057"/>
              <a:gd name="connsiteX4" fmla="*/ 235784 w 237039"/>
              <a:gd name="connsiteY4" fmla="*/ 892184 h 897057"/>
              <a:gd name="connsiteX5" fmla="*/ 131009 w 237039"/>
              <a:gd name="connsiteY5" fmla="*/ 692159 h 897057"/>
              <a:gd name="connsiteX6" fmla="*/ 10359 w 237039"/>
              <a:gd name="connsiteY6" fmla="*/ 393709 h 897057"/>
              <a:gd name="connsiteX7" fmla="*/ 10359 w 237039"/>
              <a:gd name="connsiteY7" fmla="*/ 276234 h 897057"/>
              <a:gd name="connsiteX8" fmla="*/ 29409 w 237039"/>
              <a:gd name="connsiteY8" fmla="*/ 358784 h 897057"/>
              <a:gd name="connsiteX9" fmla="*/ 35759 w 237039"/>
              <a:gd name="connsiteY9" fmla="*/ 136534 h 897057"/>
              <a:gd name="connsiteX10" fmla="*/ 4009 w 237039"/>
              <a:gd name="connsiteY10" fmla="*/ 288934 h 897057"/>
              <a:gd name="connsiteX11" fmla="*/ 156409 w 237039"/>
              <a:gd name="connsiteY11" fmla="*/ 9 h 8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039" h="897057">
                <a:moveTo>
                  <a:pt x="156409" y="9"/>
                </a:moveTo>
                <a:cubicBezTo>
                  <a:pt x="161171" y="-1578"/>
                  <a:pt x="49517" y="188392"/>
                  <a:pt x="32584" y="279409"/>
                </a:cubicBezTo>
                <a:cubicBezTo>
                  <a:pt x="15651" y="370426"/>
                  <a:pt x="50576" y="511184"/>
                  <a:pt x="54809" y="546109"/>
                </a:cubicBezTo>
                <a:cubicBezTo>
                  <a:pt x="59042" y="581034"/>
                  <a:pt x="27822" y="431280"/>
                  <a:pt x="57984" y="488959"/>
                </a:cubicBezTo>
                <a:cubicBezTo>
                  <a:pt x="88146" y="546638"/>
                  <a:pt x="223613" y="858317"/>
                  <a:pt x="235784" y="892184"/>
                </a:cubicBezTo>
                <a:cubicBezTo>
                  <a:pt x="247955" y="926051"/>
                  <a:pt x="168580" y="775238"/>
                  <a:pt x="131009" y="692159"/>
                </a:cubicBezTo>
                <a:cubicBezTo>
                  <a:pt x="93438" y="609080"/>
                  <a:pt x="30467" y="463030"/>
                  <a:pt x="10359" y="393709"/>
                </a:cubicBezTo>
                <a:cubicBezTo>
                  <a:pt x="-9749" y="324388"/>
                  <a:pt x="7184" y="282055"/>
                  <a:pt x="10359" y="276234"/>
                </a:cubicBezTo>
                <a:cubicBezTo>
                  <a:pt x="13534" y="270413"/>
                  <a:pt x="25176" y="382067"/>
                  <a:pt x="29409" y="358784"/>
                </a:cubicBezTo>
                <a:cubicBezTo>
                  <a:pt x="33642" y="335501"/>
                  <a:pt x="39992" y="148176"/>
                  <a:pt x="35759" y="136534"/>
                </a:cubicBezTo>
                <a:cubicBezTo>
                  <a:pt x="31526" y="124892"/>
                  <a:pt x="-13453" y="306926"/>
                  <a:pt x="4009" y="288934"/>
                </a:cubicBezTo>
                <a:cubicBezTo>
                  <a:pt x="21471" y="270942"/>
                  <a:pt x="151647" y="1596"/>
                  <a:pt x="156409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2" name="フリーフォーム 521">
            <a:extLst>
              <a:ext uri="{FF2B5EF4-FFF2-40B4-BE49-F238E27FC236}">
                <a16:creationId xmlns:a16="http://schemas.microsoft.com/office/drawing/2014/main" id="{1AAA1382-1621-F9CC-791D-D725D9BD44F5}"/>
              </a:ext>
            </a:extLst>
          </p:cNvPr>
          <p:cNvSpPr/>
          <p:nvPr/>
        </p:nvSpPr>
        <p:spPr>
          <a:xfrm>
            <a:off x="8324816" y="9163031"/>
            <a:ext cx="522494" cy="1452651"/>
          </a:xfrm>
          <a:custGeom>
            <a:avLst/>
            <a:gdLst>
              <a:gd name="connsiteX0" fmla="*/ 34 w 522494"/>
              <a:gd name="connsiteY0" fmla="*/ 19 h 1452651"/>
              <a:gd name="connsiteX1" fmla="*/ 355634 w 522494"/>
              <a:gd name="connsiteY1" fmla="*/ 311169 h 1452651"/>
              <a:gd name="connsiteX2" fmla="*/ 361984 w 522494"/>
              <a:gd name="connsiteY2" fmla="*/ 295294 h 1452651"/>
              <a:gd name="connsiteX3" fmla="*/ 469934 w 522494"/>
              <a:gd name="connsiteY3" fmla="*/ 511194 h 1452651"/>
              <a:gd name="connsiteX4" fmla="*/ 473109 w 522494"/>
              <a:gd name="connsiteY4" fmla="*/ 796944 h 1452651"/>
              <a:gd name="connsiteX5" fmla="*/ 479459 w 522494"/>
              <a:gd name="connsiteY5" fmla="*/ 720744 h 1452651"/>
              <a:gd name="connsiteX6" fmla="*/ 485809 w 522494"/>
              <a:gd name="connsiteY6" fmla="*/ 904894 h 1452651"/>
              <a:gd name="connsiteX7" fmla="*/ 409609 w 522494"/>
              <a:gd name="connsiteY7" fmla="*/ 1241444 h 1452651"/>
              <a:gd name="connsiteX8" fmla="*/ 457234 w 522494"/>
              <a:gd name="connsiteY8" fmla="*/ 1095394 h 1452651"/>
              <a:gd name="connsiteX9" fmla="*/ 365159 w 522494"/>
              <a:gd name="connsiteY9" fmla="*/ 1450994 h 1452651"/>
              <a:gd name="connsiteX10" fmla="*/ 415959 w 522494"/>
              <a:gd name="connsiteY10" fmla="*/ 1206519 h 1452651"/>
              <a:gd name="connsiteX11" fmla="*/ 520734 w 522494"/>
              <a:gd name="connsiteY11" fmla="*/ 714394 h 1452651"/>
              <a:gd name="connsiteX12" fmla="*/ 482634 w 522494"/>
              <a:gd name="connsiteY12" fmla="*/ 822344 h 1452651"/>
              <a:gd name="connsiteX13" fmla="*/ 495334 w 522494"/>
              <a:gd name="connsiteY13" fmla="*/ 393719 h 1452651"/>
              <a:gd name="connsiteX14" fmla="*/ 479459 w 522494"/>
              <a:gd name="connsiteY14" fmla="*/ 466744 h 1452651"/>
              <a:gd name="connsiteX15" fmla="*/ 292134 w 522494"/>
              <a:gd name="connsiteY15" fmla="*/ 269894 h 1452651"/>
              <a:gd name="connsiteX16" fmla="*/ 333409 w 522494"/>
              <a:gd name="connsiteY16" fmla="*/ 327044 h 1452651"/>
              <a:gd name="connsiteX17" fmla="*/ 34 w 522494"/>
              <a:gd name="connsiteY17" fmla="*/ 19 h 1452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2494" h="1452651">
                <a:moveTo>
                  <a:pt x="34" y="19"/>
                </a:moveTo>
                <a:cubicBezTo>
                  <a:pt x="3738" y="-2627"/>
                  <a:pt x="295309" y="261957"/>
                  <a:pt x="355634" y="311169"/>
                </a:cubicBezTo>
                <a:cubicBezTo>
                  <a:pt x="415959" y="360381"/>
                  <a:pt x="342934" y="261957"/>
                  <a:pt x="361984" y="295294"/>
                </a:cubicBezTo>
                <a:cubicBezTo>
                  <a:pt x="381034" y="328632"/>
                  <a:pt x="451413" y="427586"/>
                  <a:pt x="469934" y="511194"/>
                </a:cubicBezTo>
                <a:cubicBezTo>
                  <a:pt x="488455" y="594802"/>
                  <a:pt x="471521" y="762019"/>
                  <a:pt x="473109" y="796944"/>
                </a:cubicBezTo>
                <a:cubicBezTo>
                  <a:pt x="474697" y="831869"/>
                  <a:pt x="477342" y="702752"/>
                  <a:pt x="479459" y="720744"/>
                </a:cubicBezTo>
                <a:cubicBezTo>
                  <a:pt x="481576" y="738736"/>
                  <a:pt x="497451" y="818111"/>
                  <a:pt x="485809" y="904894"/>
                </a:cubicBezTo>
                <a:cubicBezTo>
                  <a:pt x="474167" y="991677"/>
                  <a:pt x="414371" y="1209694"/>
                  <a:pt x="409609" y="1241444"/>
                </a:cubicBezTo>
                <a:cubicBezTo>
                  <a:pt x="404847" y="1273194"/>
                  <a:pt x="464642" y="1060469"/>
                  <a:pt x="457234" y="1095394"/>
                </a:cubicBezTo>
                <a:cubicBezTo>
                  <a:pt x="449826" y="1130319"/>
                  <a:pt x="372038" y="1432473"/>
                  <a:pt x="365159" y="1450994"/>
                </a:cubicBezTo>
                <a:cubicBezTo>
                  <a:pt x="358280" y="1469515"/>
                  <a:pt x="390030" y="1329286"/>
                  <a:pt x="415959" y="1206519"/>
                </a:cubicBezTo>
                <a:cubicBezTo>
                  <a:pt x="441888" y="1083752"/>
                  <a:pt x="509621" y="778423"/>
                  <a:pt x="520734" y="714394"/>
                </a:cubicBezTo>
                <a:cubicBezTo>
                  <a:pt x="531847" y="650365"/>
                  <a:pt x="486867" y="875790"/>
                  <a:pt x="482634" y="822344"/>
                </a:cubicBezTo>
                <a:cubicBezTo>
                  <a:pt x="478401" y="768898"/>
                  <a:pt x="495863" y="452986"/>
                  <a:pt x="495334" y="393719"/>
                </a:cubicBezTo>
                <a:cubicBezTo>
                  <a:pt x="494805" y="334452"/>
                  <a:pt x="513326" y="487382"/>
                  <a:pt x="479459" y="466744"/>
                </a:cubicBezTo>
                <a:cubicBezTo>
                  <a:pt x="445592" y="446107"/>
                  <a:pt x="316476" y="293177"/>
                  <a:pt x="292134" y="269894"/>
                </a:cubicBezTo>
                <a:cubicBezTo>
                  <a:pt x="267792" y="246611"/>
                  <a:pt x="375742" y="367790"/>
                  <a:pt x="333409" y="327044"/>
                </a:cubicBezTo>
                <a:cubicBezTo>
                  <a:pt x="291076" y="286298"/>
                  <a:pt x="-3670" y="2665"/>
                  <a:pt x="34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3" name="フリーフォーム 522">
            <a:extLst>
              <a:ext uri="{FF2B5EF4-FFF2-40B4-BE49-F238E27FC236}">
                <a16:creationId xmlns:a16="http://schemas.microsoft.com/office/drawing/2014/main" id="{65ED2862-C286-65EF-AFA2-A514E9CC6FA7}"/>
              </a:ext>
            </a:extLst>
          </p:cNvPr>
          <p:cNvSpPr/>
          <p:nvPr/>
        </p:nvSpPr>
        <p:spPr>
          <a:xfrm>
            <a:off x="8410045" y="9303317"/>
            <a:ext cx="332294" cy="1323519"/>
          </a:xfrm>
          <a:custGeom>
            <a:avLst/>
            <a:gdLst>
              <a:gd name="connsiteX0" fmla="*/ 530 w 332294"/>
              <a:gd name="connsiteY0" fmla="*/ 2608 h 1323519"/>
              <a:gd name="connsiteX1" fmla="*/ 311680 w 332294"/>
              <a:gd name="connsiteY1" fmla="*/ 447108 h 1323519"/>
              <a:gd name="connsiteX2" fmla="*/ 302155 w 332294"/>
              <a:gd name="connsiteY2" fmla="*/ 307408 h 1323519"/>
              <a:gd name="connsiteX3" fmla="*/ 295805 w 332294"/>
              <a:gd name="connsiteY3" fmla="*/ 799533 h 1323519"/>
              <a:gd name="connsiteX4" fmla="*/ 276755 w 332294"/>
              <a:gd name="connsiteY4" fmla="*/ 920183 h 1323519"/>
              <a:gd name="connsiteX5" fmla="*/ 267230 w 332294"/>
              <a:gd name="connsiteY5" fmla="*/ 1307533 h 1323519"/>
              <a:gd name="connsiteX6" fmla="*/ 308505 w 332294"/>
              <a:gd name="connsiteY6" fmla="*/ 316933 h 1323519"/>
              <a:gd name="connsiteX7" fmla="*/ 308505 w 332294"/>
              <a:gd name="connsiteY7" fmla="*/ 453458 h 1323519"/>
              <a:gd name="connsiteX8" fmla="*/ 162455 w 332294"/>
              <a:gd name="connsiteY8" fmla="*/ 126433 h 1323519"/>
              <a:gd name="connsiteX9" fmla="*/ 235480 w 332294"/>
              <a:gd name="connsiteY9" fmla="*/ 256608 h 1323519"/>
              <a:gd name="connsiteX10" fmla="*/ 530 w 332294"/>
              <a:gd name="connsiteY10" fmla="*/ 2608 h 132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2294" h="1323519">
                <a:moveTo>
                  <a:pt x="530" y="2608"/>
                </a:moveTo>
                <a:cubicBezTo>
                  <a:pt x="13230" y="34358"/>
                  <a:pt x="261409" y="396308"/>
                  <a:pt x="311680" y="447108"/>
                </a:cubicBezTo>
                <a:cubicBezTo>
                  <a:pt x="361951" y="497908"/>
                  <a:pt x="304801" y="248671"/>
                  <a:pt x="302155" y="307408"/>
                </a:cubicBezTo>
                <a:cubicBezTo>
                  <a:pt x="299509" y="366145"/>
                  <a:pt x="300038" y="697404"/>
                  <a:pt x="295805" y="799533"/>
                </a:cubicBezTo>
                <a:cubicBezTo>
                  <a:pt x="291572" y="901662"/>
                  <a:pt x="281517" y="835516"/>
                  <a:pt x="276755" y="920183"/>
                </a:cubicBezTo>
                <a:cubicBezTo>
                  <a:pt x="271993" y="1004850"/>
                  <a:pt x="261938" y="1408075"/>
                  <a:pt x="267230" y="1307533"/>
                </a:cubicBezTo>
                <a:cubicBezTo>
                  <a:pt x="272522" y="1206991"/>
                  <a:pt x="301626" y="459279"/>
                  <a:pt x="308505" y="316933"/>
                </a:cubicBezTo>
                <a:cubicBezTo>
                  <a:pt x="315384" y="174587"/>
                  <a:pt x="332847" y="485208"/>
                  <a:pt x="308505" y="453458"/>
                </a:cubicBezTo>
                <a:cubicBezTo>
                  <a:pt x="284163" y="421708"/>
                  <a:pt x="174626" y="159241"/>
                  <a:pt x="162455" y="126433"/>
                </a:cubicBezTo>
                <a:cubicBezTo>
                  <a:pt x="150284" y="93625"/>
                  <a:pt x="264055" y="274070"/>
                  <a:pt x="235480" y="256608"/>
                </a:cubicBezTo>
                <a:cubicBezTo>
                  <a:pt x="206905" y="239146"/>
                  <a:pt x="-12170" y="-29142"/>
                  <a:pt x="530" y="2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4" name="フリーフォーム 523">
            <a:extLst>
              <a:ext uri="{FF2B5EF4-FFF2-40B4-BE49-F238E27FC236}">
                <a16:creationId xmlns:a16="http://schemas.microsoft.com/office/drawing/2014/main" id="{448CD770-6462-E572-87E9-F81E341C4D53}"/>
              </a:ext>
            </a:extLst>
          </p:cNvPr>
          <p:cNvSpPr/>
          <p:nvPr/>
        </p:nvSpPr>
        <p:spPr>
          <a:xfrm>
            <a:off x="8804101" y="9656424"/>
            <a:ext cx="514235" cy="1302562"/>
          </a:xfrm>
          <a:custGeom>
            <a:avLst/>
            <a:gdLst>
              <a:gd name="connsiteX0" fmla="*/ 6524 w 514235"/>
              <a:gd name="connsiteY0" fmla="*/ 8276 h 1302562"/>
              <a:gd name="connsiteX1" fmla="*/ 381174 w 514235"/>
              <a:gd name="connsiteY1" fmla="*/ 744876 h 1302562"/>
              <a:gd name="connsiteX2" fmla="*/ 511349 w 514235"/>
              <a:gd name="connsiteY2" fmla="*/ 1300501 h 1302562"/>
              <a:gd name="connsiteX3" fmla="*/ 470074 w 514235"/>
              <a:gd name="connsiteY3" fmla="*/ 922676 h 1302562"/>
              <a:gd name="connsiteX4" fmla="*/ 454199 w 514235"/>
              <a:gd name="connsiteY4" fmla="*/ 643276 h 1302562"/>
              <a:gd name="connsiteX5" fmla="*/ 454199 w 514235"/>
              <a:gd name="connsiteY5" fmla="*/ 754401 h 1302562"/>
              <a:gd name="connsiteX6" fmla="*/ 308149 w 514235"/>
              <a:gd name="connsiteY6" fmla="*/ 478176 h 1302562"/>
              <a:gd name="connsiteX7" fmla="*/ 349424 w 514235"/>
              <a:gd name="connsiteY7" fmla="*/ 662326 h 1302562"/>
              <a:gd name="connsiteX8" fmla="*/ 117649 w 514235"/>
              <a:gd name="connsiteY8" fmla="*/ 201951 h 1302562"/>
              <a:gd name="connsiteX9" fmla="*/ 139874 w 514235"/>
              <a:gd name="connsiteY9" fmla="*/ 341651 h 1302562"/>
              <a:gd name="connsiteX10" fmla="*/ 6524 w 514235"/>
              <a:gd name="connsiteY10" fmla="*/ 8276 h 130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235" h="1302562">
                <a:moveTo>
                  <a:pt x="6524" y="8276"/>
                </a:moveTo>
                <a:cubicBezTo>
                  <a:pt x="46741" y="75480"/>
                  <a:pt x="297037" y="529505"/>
                  <a:pt x="381174" y="744876"/>
                </a:cubicBezTo>
                <a:cubicBezTo>
                  <a:pt x="465311" y="960247"/>
                  <a:pt x="496532" y="1270868"/>
                  <a:pt x="511349" y="1300501"/>
                </a:cubicBezTo>
                <a:cubicBezTo>
                  <a:pt x="526166" y="1330134"/>
                  <a:pt x="479599" y="1032213"/>
                  <a:pt x="470074" y="922676"/>
                </a:cubicBezTo>
                <a:cubicBezTo>
                  <a:pt x="460549" y="813139"/>
                  <a:pt x="456845" y="671322"/>
                  <a:pt x="454199" y="643276"/>
                </a:cubicBezTo>
                <a:cubicBezTo>
                  <a:pt x="451553" y="615230"/>
                  <a:pt x="478541" y="781918"/>
                  <a:pt x="454199" y="754401"/>
                </a:cubicBezTo>
                <a:cubicBezTo>
                  <a:pt x="429857" y="726884"/>
                  <a:pt x="325611" y="493522"/>
                  <a:pt x="308149" y="478176"/>
                </a:cubicBezTo>
                <a:cubicBezTo>
                  <a:pt x="290687" y="462830"/>
                  <a:pt x="381174" y="708363"/>
                  <a:pt x="349424" y="662326"/>
                </a:cubicBezTo>
                <a:cubicBezTo>
                  <a:pt x="317674" y="616289"/>
                  <a:pt x="152574" y="255397"/>
                  <a:pt x="117649" y="201951"/>
                </a:cubicBezTo>
                <a:cubicBezTo>
                  <a:pt x="82724" y="148505"/>
                  <a:pt x="155220" y="379222"/>
                  <a:pt x="139874" y="341651"/>
                </a:cubicBezTo>
                <a:cubicBezTo>
                  <a:pt x="124528" y="304080"/>
                  <a:pt x="-33693" y="-58928"/>
                  <a:pt x="6524" y="8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5" name="フリーフォーム 524">
            <a:extLst>
              <a:ext uri="{FF2B5EF4-FFF2-40B4-BE49-F238E27FC236}">
                <a16:creationId xmlns:a16="http://schemas.microsoft.com/office/drawing/2014/main" id="{C175E145-BDFE-56CB-BBA2-F615357F3E09}"/>
              </a:ext>
            </a:extLst>
          </p:cNvPr>
          <p:cNvSpPr/>
          <p:nvPr/>
        </p:nvSpPr>
        <p:spPr>
          <a:xfrm>
            <a:off x="8907344" y="9854303"/>
            <a:ext cx="266687" cy="516946"/>
          </a:xfrm>
          <a:custGeom>
            <a:avLst/>
            <a:gdLst>
              <a:gd name="connsiteX0" fmla="*/ 4881 w 266687"/>
              <a:gd name="connsiteY0" fmla="*/ 13597 h 516946"/>
              <a:gd name="connsiteX1" fmla="*/ 265231 w 266687"/>
              <a:gd name="connsiteY1" fmla="*/ 515247 h 516946"/>
              <a:gd name="connsiteX2" fmla="*/ 106481 w 266687"/>
              <a:gd name="connsiteY2" fmla="*/ 172347 h 516946"/>
              <a:gd name="connsiteX3" fmla="*/ 4881 w 266687"/>
              <a:gd name="connsiteY3" fmla="*/ 13597 h 51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687" h="516946">
                <a:moveTo>
                  <a:pt x="4881" y="13597"/>
                </a:moveTo>
                <a:cubicBezTo>
                  <a:pt x="31339" y="70747"/>
                  <a:pt x="248298" y="488789"/>
                  <a:pt x="265231" y="515247"/>
                </a:cubicBezTo>
                <a:cubicBezTo>
                  <a:pt x="282164" y="541705"/>
                  <a:pt x="146698" y="251722"/>
                  <a:pt x="106481" y="172347"/>
                </a:cubicBezTo>
                <a:cubicBezTo>
                  <a:pt x="66264" y="92972"/>
                  <a:pt x="-21577" y="-43553"/>
                  <a:pt x="4881" y="13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6" name="フリーフォーム 525">
            <a:extLst>
              <a:ext uri="{FF2B5EF4-FFF2-40B4-BE49-F238E27FC236}">
                <a16:creationId xmlns:a16="http://schemas.microsoft.com/office/drawing/2014/main" id="{06F77504-79EF-2B11-5BC7-D0144EA58701}"/>
              </a:ext>
            </a:extLst>
          </p:cNvPr>
          <p:cNvSpPr/>
          <p:nvPr/>
        </p:nvSpPr>
        <p:spPr>
          <a:xfrm>
            <a:off x="3023290" y="6838559"/>
            <a:ext cx="639636" cy="1148050"/>
          </a:xfrm>
          <a:custGeom>
            <a:avLst/>
            <a:gdLst>
              <a:gd name="connsiteX0" fmla="*/ 607882 w 639636"/>
              <a:gd name="connsiteY0" fmla="*/ 11513 h 1148050"/>
              <a:gd name="connsiteX1" fmla="*/ 549741 w 639636"/>
              <a:gd name="connsiteY1" fmla="*/ 439642 h 1148050"/>
              <a:gd name="connsiteX2" fmla="*/ 253750 w 639636"/>
              <a:gd name="connsiteY2" fmla="*/ 1021053 h 1148050"/>
              <a:gd name="connsiteX3" fmla="*/ 338319 w 639636"/>
              <a:gd name="connsiteY3" fmla="*/ 830773 h 1148050"/>
              <a:gd name="connsiteX4" fmla="*/ 259036 w 639636"/>
              <a:gd name="connsiteY4" fmla="*/ 1036909 h 1148050"/>
              <a:gd name="connsiteX5" fmla="*/ 44 w 639636"/>
              <a:gd name="connsiteY5" fmla="*/ 1147906 h 1148050"/>
              <a:gd name="connsiteX6" fmla="*/ 280178 w 639636"/>
              <a:gd name="connsiteY6" fmla="*/ 1015767 h 1148050"/>
              <a:gd name="connsiteX7" fmla="*/ 629024 w 639636"/>
              <a:gd name="connsiteY7" fmla="*/ 397358 h 1148050"/>
              <a:gd name="connsiteX8" fmla="*/ 555027 w 639636"/>
              <a:gd name="connsiteY8" fmla="*/ 540068 h 1148050"/>
              <a:gd name="connsiteX9" fmla="*/ 613168 w 639636"/>
              <a:gd name="connsiteY9" fmla="*/ 154223 h 1148050"/>
              <a:gd name="connsiteX10" fmla="*/ 607882 w 639636"/>
              <a:gd name="connsiteY10" fmla="*/ 11513 h 11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9636" h="1148050">
                <a:moveTo>
                  <a:pt x="607882" y="11513"/>
                </a:moveTo>
                <a:cubicBezTo>
                  <a:pt x="597311" y="59083"/>
                  <a:pt x="608763" y="271385"/>
                  <a:pt x="549741" y="439642"/>
                </a:cubicBezTo>
                <a:cubicBezTo>
                  <a:pt x="490719" y="607899"/>
                  <a:pt x="288987" y="955865"/>
                  <a:pt x="253750" y="1021053"/>
                </a:cubicBezTo>
                <a:cubicBezTo>
                  <a:pt x="218513" y="1086241"/>
                  <a:pt x="337438" y="828131"/>
                  <a:pt x="338319" y="830773"/>
                </a:cubicBezTo>
                <a:cubicBezTo>
                  <a:pt x="339200" y="833415"/>
                  <a:pt x="315415" y="984054"/>
                  <a:pt x="259036" y="1036909"/>
                </a:cubicBezTo>
                <a:cubicBezTo>
                  <a:pt x="202657" y="1089765"/>
                  <a:pt x="-3480" y="1151430"/>
                  <a:pt x="44" y="1147906"/>
                </a:cubicBezTo>
                <a:cubicBezTo>
                  <a:pt x="3568" y="1144382"/>
                  <a:pt x="175348" y="1140858"/>
                  <a:pt x="280178" y="1015767"/>
                </a:cubicBezTo>
                <a:cubicBezTo>
                  <a:pt x="385008" y="890676"/>
                  <a:pt x="583216" y="476641"/>
                  <a:pt x="629024" y="397358"/>
                </a:cubicBezTo>
                <a:cubicBezTo>
                  <a:pt x="674832" y="318075"/>
                  <a:pt x="557670" y="580590"/>
                  <a:pt x="555027" y="540068"/>
                </a:cubicBezTo>
                <a:cubicBezTo>
                  <a:pt x="552384" y="499546"/>
                  <a:pt x="606121" y="234387"/>
                  <a:pt x="613168" y="154223"/>
                </a:cubicBezTo>
                <a:cubicBezTo>
                  <a:pt x="620215" y="74059"/>
                  <a:pt x="618453" y="-36057"/>
                  <a:pt x="607882" y="11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7" name="フリーフォーム 526">
            <a:extLst>
              <a:ext uri="{FF2B5EF4-FFF2-40B4-BE49-F238E27FC236}">
                <a16:creationId xmlns:a16="http://schemas.microsoft.com/office/drawing/2014/main" id="{70D5DDBD-0B8C-98AB-7427-E61D713462AF}"/>
              </a:ext>
            </a:extLst>
          </p:cNvPr>
          <p:cNvSpPr/>
          <p:nvPr/>
        </p:nvSpPr>
        <p:spPr>
          <a:xfrm>
            <a:off x="1923837" y="8287741"/>
            <a:ext cx="1199952" cy="518445"/>
          </a:xfrm>
          <a:custGeom>
            <a:avLst/>
            <a:gdLst>
              <a:gd name="connsiteX0" fmla="*/ 103 w 1199952"/>
              <a:gd name="connsiteY0" fmla="*/ 517984 h 518445"/>
              <a:gd name="connsiteX1" fmla="*/ 327807 w 1199952"/>
              <a:gd name="connsiteY1" fmla="*/ 253706 h 518445"/>
              <a:gd name="connsiteX2" fmla="*/ 845791 w 1199952"/>
              <a:gd name="connsiteY2" fmla="*/ 95140 h 518445"/>
              <a:gd name="connsiteX3" fmla="*/ 560371 w 1199952"/>
              <a:gd name="connsiteY3" fmla="*/ 221993 h 518445"/>
              <a:gd name="connsiteX4" fmla="*/ 1199923 w 1199952"/>
              <a:gd name="connsiteY4" fmla="*/ 0 h 518445"/>
              <a:gd name="connsiteX5" fmla="*/ 586799 w 1199952"/>
              <a:gd name="connsiteY5" fmla="*/ 221993 h 518445"/>
              <a:gd name="connsiteX6" fmla="*/ 428232 w 1199952"/>
              <a:gd name="connsiteY6" fmla="*/ 248421 h 518445"/>
              <a:gd name="connsiteX7" fmla="*/ 634369 w 1199952"/>
              <a:gd name="connsiteY7" fmla="*/ 132139 h 518445"/>
              <a:gd name="connsiteX8" fmla="*/ 296094 w 1199952"/>
              <a:gd name="connsiteY8" fmla="*/ 311847 h 518445"/>
              <a:gd name="connsiteX9" fmla="*/ 103 w 1199952"/>
              <a:gd name="connsiteY9" fmla="*/ 517984 h 51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9952" h="518445">
                <a:moveTo>
                  <a:pt x="103" y="517984"/>
                </a:moveTo>
                <a:cubicBezTo>
                  <a:pt x="5388" y="508294"/>
                  <a:pt x="186859" y="324180"/>
                  <a:pt x="327807" y="253706"/>
                </a:cubicBezTo>
                <a:cubicBezTo>
                  <a:pt x="468755" y="183232"/>
                  <a:pt x="807030" y="100425"/>
                  <a:pt x="845791" y="95140"/>
                </a:cubicBezTo>
                <a:cubicBezTo>
                  <a:pt x="884552" y="89854"/>
                  <a:pt x="501349" y="237850"/>
                  <a:pt x="560371" y="221993"/>
                </a:cubicBezTo>
                <a:cubicBezTo>
                  <a:pt x="619393" y="206136"/>
                  <a:pt x="1195518" y="0"/>
                  <a:pt x="1199923" y="0"/>
                </a:cubicBezTo>
                <a:cubicBezTo>
                  <a:pt x="1204328" y="0"/>
                  <a:pt x="715414" y="180589"/>
                  <a:pt x="586799" y="221993"/>
                </a:cubicBezTo>
                <a:cubicBezTo>
                  <a:pt x="458184" y="263396"/>
                  <a:pt x="420304" y="263397"/>
                  <a:pt x="428232" y="248421"/>
                </a:cubicBezTo>
                <a:cubicBezTo>
                  <a:pt x="436160" y="233445"/>
                  <a:pt x="656392" y="121568"/>
                  <a:pt x="634369" y="132139"/>
                </a:cubicBezTo>
                <a:cubicBezTo>
                  <a:pt x="612346" y="142710"/>
                  <a:pt x="398281" y="241373"/>
                  <a:pt x="296094" y="311847"/>
                </a:cubicBezTo>
                <a:cubicBezTo>
                  <a:pt x="193907" y="382321"/>
                  <a:pt x="-5182" y="527674"/>
                  <a:pt x="103" y="517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8" name="フリーフォーム 527">
            <a:extLst>
              <a:ext uri="{FF2B5EF4-FFF2-40B4-BE49-F238E27FC236}">
                <a16:creationId xmlns:a16="http://schemas.microsoft.com/office/drawing/2014/main" id="{32A95830-EB53-F14D-4B66-85E22CA697E9}"/>
              </a:ext>
            </a:extLst>
          </p:cNvPr>
          <p:cNvSpPr/>
          <p:nvPr/>
        </p:nvSpPr>
        <p:spPr>
          <a:xfrm>
            <a:off x="3666874" y="6719789"/>
            <a:ext cx="50445" cy="736138"/>
          </a:xfrm>
          <a:custGeom>
            <a:avLst/>
            <a:gdLst>
              <a:gd name="connsiteX0" fmla="*/ 1297 w 50445"/>
              <a:gd name="connsiteY0" fmla="*/ 3429 h 736138"/>
              <a:gd name="connsiteX1" fmla="*/ 11868 w 50445"/>
              <a:gd name="connsiteY1" fmla="*/ 711693 h 736138"/>
              <a:gd name="connsiteX2" fmla="*/ 22439 w 50445"/>
              <a:gd name="connsiteY2" fmla="*/ 553127 h 736138"/>
              <a:gd name="connsiteX3" fmla="*/ 48867 w 50445"/>
              <a:gd name="connsiteY3" fmla="*/ 357561 h 736138"/>
              <a:gd name="connsiteX4" fmla="*/ 43581 w 50445"/>
              <a:gd name="connsiteY4" fmla="*/ 436845 h 736138"/>
              <a:gd name="connsiteX5" fmla="*/ 1297 w 50445"/>
              <a:gd name="connsiteY5" fmla="*/ 3429 h 73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45" h="736138">
                <a:moveTo>
                  <a:pt x="1297" y="3429"/>
                </a:moveTo>
                <a:cubicBezTo>
                  <a:pt x="-3988" y="49237"/>
                  <a:pt x="8344" y="620077"/>
                  <a:pt x="11868" y="711693"/>
                </a:cubicBezTo>
                <a:cubicBezTo>
                  <a:pt x="15392" y="803309"/>
                  <a:pt x="16273" y="612149"/>
                  <a:pt x="22439" y="553127"/>
                </a:cubicBezTo>
                <a:cubicBezTo>
                  <a:pt x="28605" y="494105"/>
                  <a:pt x="45343" y="376941"/>
                  <a:pt x="48867" y="357561"/>
                </a:cubicBezTo>
                <a:cubicBezTo>
                  <a:pt x="52391" y="338181"/>
                  <a:pt x="49747" y="488819"/>
                  <a:pt x="43581" y="436845"/>
                </a:cubicBezTo>
                <a:cubicBezTo>
                  <a:pt x="37415" y="384871"/>
                  <a:pt x="6582" y="-42379"/>
                  <a:pt x="1297" y="3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9" name="フリーフォーム 528">
            <a:extLst>
              <a:ext uri="{FF2B5EF4-FFF2-40B4-BE49-F238E27FC236}">
                <a16:creationId xmlns:a16="http://schemas.microsoft.com/office/drawing/2014/main" id="{02E05645-3995-ACBE-FE6E-E75FC9AAB929}"/>
              </a:ext>
            </a:extLst>
          </p:cNvPr>
          <p:cNvSpPr/>
          <p:nvPr/>
        </p:nvSpPr>
        <p:spPr>
          <a:xfrm>
            <a:off x="3412112" y="7362722"/>
            <a:ext cx="309289" cy="690554"/>
          </a:xfrm>
          <a:custGeom>
            <a:avLst/>
            <a:gdLst>
              <a:gd name="connsiteX0" fmla="*/ 308915 w 309289"/>
              <a:gd name="connsiteY0" fmla="*/ 48 h 690554"/>
              <a:gd name="connsiteX1" fmla="*/ 118635 w 309289"/>
              <a:gd name="connsiteY1" fmla="*/ 301324 h 690554"/>
              <a:gd name="connsiteX2" fmla="*/ 7638 w 309289"/>
              <a:gd name="connsiteY2" fmla="*/ 687169 h 690554"/>
              <a:gd name="connsiteX3" fmla="*/ 18209 w 309289"/>
              <a:gd name="connsiteY3" fmla="*/ 475747 h 690554"/>
              <a:gd name="connsiteX4" fmla="*/ 86922 w 309289"/>
              <a:gd name="connsiteY4" fmla="*/ 237898 h 690554"/>
              <a:gd name="connsiteX5" fmla="*/ 65779 w 309289"/>
              <a:gd name="connsiteY5" fmla="*/ 322466 h 690554"/>
              <a:gd name="connsiteX6" fmla="*/ 308915 w 309289"/>
              <a:gd name="connsiteY6" fmla="*/ 48 h 690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9" h="690554">
                <a:moveTo>
                  <a:pt x="308915" y="48"/>
                </a:moveTo>
                <a:cubicBezTo>
                  <a:pt x="317724" y="-3476"/>
                  <a:pt x="168848" y="186804"/>
                  <a:pt x="118635" y="301324"/>
                </a:cubicBezTo>
                <a:cubicBezTo>
                  <a:pt x="68422" y="415844"/>
                  <a:pt x="24376" y="658099"/>
                  <a:pt x="7638" y="687169"/>
                </a:cubicBezTo>
                <a:cubicBezTo>
                  <a:pt x="-9100" y="716240"/>
                  <a:pt x="4995" y="550625"/>
                  <a:pt x="18209" y="475747"/>
                </a:cubicBezTo>
                <a:cubicBezTo>
                  <a:pt x="31423" y="400869"/>
                  <a:pt x="78994" y="263445"/>
                  <a:pt x="86922" y="237898"/>
                </a:cubicBezTo>
                <a:cubicBezTo>
                  <a:pt x="94850" y="212351"/>
                  <a:pt x="32304" y="359465"/>
                  <a:pt x="65779" y="322466"/>
                </a:cubicBezTo>
                <a:cubicBezTo>
                  <a:pt x="99254" y="285467"/>
                  <a:pt x="300106" y="3572"/>
                  <a:pt x="308915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0" name="フリーフォーム 529">
            <a:extLst>
              <a:ext uri="{FF2B5EF4-FFF2-40B4-BE49-F238E27FC236}">
                <a16:creationId xmlns:a16="http://schemas.microsoft.com/office/drawing/2014/main" id="{C1D30EC1-EB2B-25E1-90E0-46F48A75A5C7}"/>
              </a:ext>
            </a:extLst>
          </p:cNvPr>
          <p:cNvSpPr/>
          <p:nvPr/>
        </p:nvSpPr>
        <p:spPr>
          <a:xfrm>
            <a:off x="2989142" y="7996994"/>
            <a:ext cx="436945" cy="386041"/>
          </a:xfrm>
          <a:custGeom>
            <a:avLst/>
            <a:gdLst>
              <a:gd name="connsiteX0" fmla="*/ 435894 w 436945"/>
              <a:gd name="connsiteY0" fmla="*/ 42 h 386041"/>
              <a:gd name="connsiteX1" fmla="*/ 65905 w 436945"/>
              <a:gd name="connsiteY1" fmla="*/ 148037 h 386041"/>
              <a:gd name="connsiteX2" fmla="*/ 2479 w 436945"/>
              <a:gd name="connsiteY2" fmla="*/ 385887 h 386041"/>
              <a:gd name="connsiteX3" fmla="*/ 97619 w 436945"/>
              <a:gd name="connsiteY3" fmla="*/ 111038 h 386041"/>
              <a:gd name="connsiteX4" fmla="*/ 346040 w 436945"/>
              <a:gd name="connsiteY4" fmla="*/ 84611 h 386041"/>
              <a:gd name="connsiteX5" fmla="*/ 182187 w 436945"/>
              <a:gd name="connsiteY5" fmla="*/ 132181 h 386041"/>
              <a:gd name="connsiteX6" fmla="*/ 435894 w 436945"/>
              <a:gd name="connsiteY6" fmla="*/ 42 h 38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945" h="386041">
                <a:moveTo>
                  <a:pt x="435894" y="42"/>
                </a:moveTo>
                <a:cubicBezTo>
                  <a:pt x="416514" y="2685"/>
                  <a:pt x="138141" y="83730"/>
                  <a:pt x="65905" y="148037"/>
                </a:cubicBezTo>
                <a:cubicBezTo>
                  <a:pt x="-6331" y="212344"/>
                  <a:pt x="-2807" y="392053"/>
                  <a:pt x="2479" y="385887"/>
                </a:cubicBezTo>
                <a:cubicBezTo>
                  <a:pt x="7765" y="379721"/>
                  <a:pt x="40359" y="161251"/>
                  <a:pt x="97619" y="111038"/>
                </a:cubicBezTo>
                <a:cubicBezTo>
                  <a:pt x="154879" y="60825"/>
                  <a:pt x="331945" y="81087"/>
                  <a:pt x="346040" y="84611"/>
                </a:cubicBezTo>
                <a:cubicBezTo>
                  <a:pt x="360135" y="88135"/>
                  <a:pt x="163688" y="146276"/>
                  <a:pt x="182187" y="132181"/>
                </a:cubicBezTo>
                <a:cubicBezTo>
                  <a:pt x="200686" y="118086"/>
                  <a:pt x="455274" y="-2601"/>
                  <a:pt x="435894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1" name="フリーフォーム 530">
            <a:extLst>
              <a:ext uri="{FF2B5EF4-FFF2-40B4-BE49-F238E27FC236}">
                <a16:creationId xmlns:a16="http://schemas.microsoft.com/office/drawing/2014/main" id="{F049C454-D51C-43E4-7B5B-3B44FF8F12B3}"/>
              </a:ext>
            </a:extLst>
          </p:cNvPr>
          <p:cNvSpPr/>
          <p:nvPr/>
        </p:nvSpPr>
        <p:spPr>
          <a:xfrm>
            <a:off x="3506130" y="7018904"/>
            <a:ext cx="352321" cy="1201611"/>
          </a:xfrm>
          <a:custGeom>
            <a:avLst/>
            <a:gdLst>
              <a:gd name="connsiteX0" fmla="*/ 315322 w 352321"/>
              <a:gd name="connsiteY0" fmla="*/ 305 h 1201611"/>
              <a:gd name="connsiteX1" fmla="*/ 299465 w 352321"/>
              <a:gd name="connsiteY1" fmla="*/ 465434 h 1201611"/>
              <a:gd name="connsiteX2" fmla="*/ 352321 w 352321"/>
              <a:gd name="connsiteY2" fmla="*/ 354437 h 1201611"/>
              <a:gd name="connsiteX3" fmla="*/ 167327 w 352321"/>
              <a:gd name="connsiteY3" fmla="*/ 745568 h 1201611"/>
              <a:gd name="connsiteX4" fmla="*/ 14046 w 352321"/>
              <a:gd name="connsiteY4" fmla="*/ 1194839 h 1201611"/>
              <a:gd name="connsiteX5" fmla="*/ 40473 w 352321"/>
              <a:gd name="connsiteY5" fmla="*/ 983417 h 1201611"/>
              <a:gd name="connsiteX6" fmla="*/ 310036 w 352321"/>
              <a:gd name="connsiteY6" fmla="*/ 544717 h 1201611"/>
              <a:gd name="connsiteX7" fmla="*/ 315322 w 352321"/>
              <a:gd name="connsiteY7" fmla="*/ 305 h 1201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321" h="1201611">
                <a:moveTo>
                  <a:pt x="315322" y="305"/>
                </a:moveTo>
                <a:cubicBezTo>
                  <a:pt x="313560" y="-12909"/>
                  <a:pt x="293299" y="406412"/>
                  <a:pt x="299465" y="465434"/>
                </a:cubicBezTo>
                <a:cubicBezTo>
                  <a:pt x="305631" y="524456"/>
                  <a:pt x="352321" y="354437"/>
                  <a:pt x="352321" y="354437"/>
                </a:cubicBezTo>
                <a:cubicBezTo>
                  <a:pt x="330298" y="401126"/>
                  <a:pt x="223706" y="605501"/>
                  <a:pt x="167327" y="745568"/>
                </a:cubicBezTo>
                <a:cubicBezTo>
                  <a:pt x="110948" y="885635"/>
                  <a:pt x="35188" y="1155198"/>
                  <a:pt x="14046" y="1194839"/>
                </a:cubicBezTo>
                <a:cubicBezTo>
                  <a:pt x="-7096" y="1234481"/>
                  <a:pt x="-8859" y="1091771"/>
                  <a:pt x="40473" y="983417"/>
                </a:cubicBezTo>
                <a:cubicBezTo>
                  <a:pt x="89805" y="875063"/>
                  <a:pt x="260704" y="712973"/>
                  <a:pt x="310036" y="544717"/>
                </a:cubicBezTo>
                <a:cubicBezTo>
                  <a:pt x="359368" y="376461"/>
                  <a:pt x="317084" y="13519"/>
                  <a:pt x="315322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2" name="フリーフォーム 531">
            <a:extLst>
              <a:ext uri="{FF2B5EF4-FFF2-40B4-BE49-F238E27FC236}">
                <a16:creationId xmlns:a16="http://schemas.microsoft.com/office/drawing/2014/main" id="{7F039068-4D72-9A9A-33CD-DB0E7B71CA87}"/>
              </a:ext>
            </a:extLst>
          </p:cNvPr>
          <p:cNvSpPr/>
          <p:nvPr/>
        </p:nvSpPr>
        <p:spPr>
          <a:xfrm>
            <a:off x="3107420" y="8193191"/>
            <a:ext cx="418450" cy="433612"/>
          </a:xfrm>
          <a:custGeom>
            <a:avLst/>
            <a:gdLst>
              <a:gd name="connsiteX0" fmla="*/ 418041 w 418450"/>
              <a:gd name="connsiteY0" fmla="*/ 4696 h 433612"/>
              <a:gd name="connsiteX1" fmla="*/ 174906 w 418450"/>
              <a:gd name="connsiteY1" fmla="*/ 173833 h 433612"/>
              <a:gd name="connsiteX2" fmla="*/ 483 w 418450"/>
              <a:gd name="connsiteY2" fmla="*/ 432825 h 433612"/>
              <a:gd name="connsiteX3" fmla="*/ 227762 w 418450"/>
              <a:gd name="connsiteY3" fmla="*/ 83979 h 433612"/>
              <a:gd name="connsiteX4" fmla="*/ 418041 w 418450"/>
              <a:gd name="connsiteY4" fmla="*/ 4696 h 43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450" h="433612">
                <a:moveTo>
                  <a:pt x="418041" y="4696"/>
                </a:moveTo>
                <a:cubicBezTo>
                  <a:pt x="409232" y="19672"/>
                  <a:pt x="244499" y="102478"/>
                  <a:pt x="174906" y="173833"/>
                </a:cubicBezTo>
                <a:cubicBezTo>
                  <a:pt x="105313" y="245188"/>
                  <a:pt x="-8326" y="447801"/>
                  <a:pt x="483" y="432825"/>
                </a:cubicBezTo>
                <a:cubicBezTo>
                  <a:pt x="9292" y="417849"/>
                  <a:pt x="164335" y="158858"/>
                  <a:pt x="227762" y="83979"/>
                </a:cubicBezTo>
                <a:cubicBezTo>
                  <a:pt x="291189" y="9100"/>
                  <a:pt x="426850" y="-10280"/>
                  <a:pt x="418041" y="4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3" name="フリーフォーム 532">
            <a:extLst>
              <a:ext uri="{FF2B5EF4-FFF2-40B4-BE49-F238E27FC236}">
                <a16:creationId xmlns:a16="http://schemas.microsoft.com/office/drawing/2014/main" id="{19E279F1-89F6-4CE2-8329-01AC3ADEE842}"/>
              </a:ext>
            </a:extLst>
          </p:cNvPr>
          <p:cNvSpPr/>
          <p:nvPr/>
        </p:nvSpPr>
        <p:spPr>
          <a:xfrm>
            <a:off x="2287318" y="8491532"/>
            <a:ext cx="838631" cy="729212"/>
          </a:xfrm>
          <a:custGeom>
            <a:avLst/>
            <a:gdLst>
              <a:gd name="connsiteX0" fmla="*/ 836442 w 838631"/>
              <a:gd name="connsiteY0" fmla="*/ 2345 h 729212"/>
              <a:gd name="connsiteX1" fmla="*/ 519309 w 838631"/>
              <a:gd name="connsiteY1" fmla="*/ 139770 h 729212"/>
              <a:gd name="connsiteX2" fmla="*/ 371313 w 838631"/>
              <a:gd name="connsiteY2" fmla="*/ 367048 h 729212"/>
              <a:gd name="connsiteX3" fmla="*/ 487595 w 838631"/>
              <a:gd name="connsiteY3" fmla="*/ 240195 h 729212"/>
              <a:gd name="connsiteX4" fmla="*/ 175748 w 838631"/>
              <a:gd name="connsiteY4" fmla="*/ 472759 h 729212"/>
              <a:gd name="connsiteX5" fmla="*/ 91179 w 838631"/>
              <a:gd name="connsiteY5" fmla="*/ 599613 h 729212"/>
              <a:gd name="connsiteX6" fmla="*/ 27753 w 838631"/>
              <a:gd name="connsiteY6" fmla="*/ 705323 h 729212"/>
              <a:gd name="connsiteX7" fmla="*/ 577450 w 838631"/>
              <a:gd name="connsiteY7" fmla="*/ 113342 h 729212"/>
              <a:gd name="connsiteX8" fmla="*/ 344885 w 838631"/>
              <a:gd name="connsiteY8" fmla="*/ 250766 h 729212"/>
              <a:gd name="connsiteX9" fmla="*/ 836442 w 838631"/>
              <a:gd name="connsiteY9" fmla="*/ 2345 h 72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8631" h="729212">
                <a:moveTo>
                  <a:pt x="836442" y="2345"/>
                </a:moveTo>
                <a:cubicBezTo>
                  <a:pt x="865513" y="-16154"/>
                  <a:pt x="596830" y="78986"/>
                  <a:pt x="519309" y="139770"/>
                </a:cubicBezTo>
                <a:cubicBezTo>
                  <a:pt x="441788" y="200554"/>
                  <a:pt x="376599" y="350311"/>
                  <a:pt x="371313" y="367048"/>
                </a:cubicBezTo>
                <a:cubicBezTo>
                  <a:pt x="366027" y="383786"/>
                  <a:pt x="520189" y="222576"/>
                  <a:pt x="487595" y="240195"/>
                </a:cubicBezTo>
                <a:cubicBezTo>
                  <a:pt x="455001" y="257814"/>
                  <a:pt x="241817" y="412856"/>
                  <a:pt x="175748" y="472759"/>
                </a:cubicBezTo>
                <a:cubicBezTo>
                  <a:pt x="109679" y="532662"/>
                  <a:pt x="115845" y="560852"/>
                  <a:pt x="91179" y="599613"/>
                </a:cubicBezTo>
                <a:cubicBezTo>
                  <a:pt x="66513" y="638374"/>
                  <a:pt x="-53292" y="786368"/>
                  <a:pt x="27753" y="705323"/>
                </a:cubicBezTo>
                <a:cubicBezTo>
                  <a:pt x="108798" y="624278"/>
                  <a:pt x="524595" y="189101"/>
                  <a:pt x="577450" y="113342"/>
                </a:cubicBezTo>
                <a:cubicBezTo>
                  <a:pt x="630305" y="37583"/>
                  <a:pt x="304362" y="268385"/>
                  <a:pt x="344885" y="250766"/>
                </a:cubicBezTo>
                <a:cubicBezTo>
                  <a:pt x="385407" y="233148"/>
                  <a:pt x="807371" y="20844"/>
                  <a:pt x="836442" y="2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4" name="フリーフォーム 533">
            <a:extLst>
              <a:ext uri="{FF2B5EF4-FFF2-40B4-BE49-F238E27FC236}">
                <a16:creationId xmlns:a16="http://schemas.microsoft.com/office/drawing/2014/main" id="{F54303B8-4789-B7D3-1DE9-A8E3845B462D}"/>
              </a:ext>
            </a:extLst>
          </p:cNvPr>
          <p:cNvSpPr/>
          <p:nvPr/>
        </p:nvSpPr>
        <p:spPr>
          <a:xfrm>
            <a:off x="3497529" y="7242140"/>
            <a:ext cx="613982" cy="1434343"/>
          </a:xfrm>
          <a:custGeom>
            <a:avLst/>
            <a:gdLst>
              <a:gd name="connsiteX0" fmla="*/ 609343 w 613982"/>
              <a:gd name="connsiteY0" fmla="*/ 4348 h 1434343"/>
              <a:gd name="connsiteX1" fmla="*/ 572344 w 613982"/>
              <a:gd name="connsiteY1" fmla="*/ 437763 h 1434343"/>
              <a:gd name="connsiteX2" fmla="*/ 234069 w 613982"/>
              <a:gd name="connsiteY2" fmla="*/ 976889 h 1434343"/>
              <a:gd name="connsiteX3" fmla="*/ 387350 w 613982"/>
              <a:gd name="connsiteY3" fmla="*/ 818322 h 1434343"/>
              <a:gd name="connsiteX4" fmla="*/ 271068 w 613982"/>
              <a:gd name="connsiteY4" fmla="*/ 1087885 h 1434343"/>
              <a:gd name="connsiteX5" fmla="*/ 6790 w 613982"/>
              <a:gd name="connsiteY5" fmla="*/ 1420875 h 1434343"/>
              <a:gd name="connsiteX6" fmla="*/ 577629 w 613982"/>
              <a:gd name="connsiteY6" fmla="*/ 596329 h 1434343"/>
              <a:gd name="connsiteX7" fmla="*/ 503632 w 613982"/>
              <a:gd name="connsiteY7" fmla="*/ 665042 h 1434343"/>
              <a:gd name="connsiteX8" fmla="*/ 604057 w 613982"/>
              <a:gd name="connsiteY8" fmla="*/ 242198 h 1434343"/>
              <a:gd name="connsiteX9" fmla="*/ 609343 w 613982"/>
              <a:gd name="connsiteY9" fmla="*/ 4348 h 14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3982" h="1434343">
                <a:moveTo>
                  <a:pt x="609343" y="4348"/>
                </a:moveTo>
                <a:cubicBezTo>
                  <a:pt x="604058" y="36942"/>
                  <a:pt x="634890" y="275673"/>
                  <a:pt x="572344" y="437763"/>
                </a:cubicBezTo>
                <a:cubicBezTo>
                  <a:pt x="509798" y="599853"/>
                  <a:pt x="264901" y="913463"/>
                  <a:pt x="234069" y="976889"/>
                </a:cubicBezTo>
                <a:cubicBezTo>
                  <a:pt x="203237" y="1040315"/>
                  <a:pt x="381183" y="799823"/>
                  <a:pt x="387350" y="818322"/>
                </a:cubicBezTo>
                <a:cubicBezTo>
                  <a:pt x="393516" y="836821"/>
                  <a:pt x="334495" y="987460"/>
                  <a:pt x="271068" y="1087885"/>
                </a:cubicBezTo>
                <a:cubicBezTo>
                  <a:pt x="207641" y="1188311"/>
                  <a:pt x="-44304" y="1502801"/>
                  <a:pt x="6790" y="1420875"/>
                </a:cubicBezTo>
                <a:cubicBezTo>
                  <a:pt x="57884" y="1338949"/>
                  <a:pt x="494822" y="722301"/>
                  <a:pt x="577629" y="596329"/>
                </a:cubicBezTo>
                <a:cubicBezTo>
                  <a:pt x="660436" y="470357"/>
                  <a:pt x="499227" y="724064"/>
                  <a:pt x="503632" y="665042"/>
                </a:cubicBezTo>
                <a:cubicBezTo>
                  <a:pt x="508037" y="606020"/>
                  <a:pt x="589962" y="354956"/>
                  <a:pt x="604057" y="242198"/>
                </a:cubicBezTo>
                <a:cubicBezTo>
                  <a:pt x="618152" y="129440"/>
                  <a:pt x="614628" y="-28246"/>
                  <a:pt x="609343" y="4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5" name="フリーフォーム 534">
            <a:extLst>
              <a:ext uri="{FF2B5EF4-FFF2-40B4-BE49-F238E27FC236}">
                <a16:creationId xmlns:a16="http://schemas.microsoft.com/office/drawing/2014/main" id="{F8E90A6E-81CB-E4FC-5E6D-DFBFCB929BEF}"/>
              </a:ext>
            </a:extLst>
          </p:cNvPr>
          <p:cNvSpPr/>
          <p:nvPr/>
        </p:nvSpPr>
        <p:spPr>
          <a:xfrm>
            <a:off x="2969265" y="8596988"/>
            <a:ext cx="459770" cy="526557"/>
          </a:xfrm>
          <a:custGeom>
            <a:avLst/>
            <a:gdLst>
              <a:gd name="connsiteX0" fmla="*/ 445200 w 459770"/>
              <a:gd name="connsiteY0" fmla="*/ 23743 h 526557"/>
              <a:gd name="connsiteX1" fmla="*/ 1214 w 459770"/>
              <a:gd name="connsiteY1" fmla="*/ 525870 h 526557"/>
              <a:gd name="connsiteX2" fmla="*/ 318347 w 459770"/>
              <a:gd name="connsiteY2" fmla="*/ 129454 h 526557"/>
              <a:gd name="connsiteX3" fmla="*/ 445200 w 459770"/>
              <a:gd name="connsiteY3" fmla="*/ 23743 h 52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770" h="526557">
                <a:moveTo>
                  <a:pt x="445200" y="23743"/>
                </a:moveTo>
                <a:cubicBezTo>
                  <a:pt x="392345" y="89812"/>
                  <a:pt x="22356" y="508252"/>
                  <a:pt x="1214" y="525870"/>
                </a:cubicBezTo>
                <a:cubicBezTo>
                  <a:pt x="-19928" y="543489"/>
                  <a:pt x="240826" y="217547"/>
                  <a:pt x="318347" y="129454"/>
                </a:cubicBezTo>
                <a:cubicBezTo>
                  <a:pt x="395868" y="41362"/>
                  <a:pt x="498055" y="-42326"/>
                  <a:pt x="445200" y="23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6" name="フリーフォーム 535">
            <a:extLst>
              <a:ext uri="{FF2B5EF4-FFF2-40B4-BE49-F238E27FC236}">
                <a16:creationId xmlns:a16="http://schemas.microsoft.com/office/drawing/2014/main" id="{CB417C7B-27AA-A3B8-ECEE-754AA99464C0}"/>
              </a:ext>
            </a:extLst>
          </p:cNvPr>
          <p:cNvSpPr/>
          <p:nvPr/>
        </p:nvSpPr>
        <p:spPr>
          <a:xfrm>
            <a:off x="3942617" y="7471883"/>
            <a:ext cx="527779" cy="1193919"/>
          </a:xfrm>
          <a:custGeom>
            <a:avLst/>
            <a:gdLst>
              <a:gd name="connsiteX0" fmla="*/ 523672 w 527779"/>
              <a:gd name="connsiteY0" fmla="*/ 7169 h 1193919"/>
              <a:gd name="connsiteX1" fmla="*/ 403 w 527779"/>
              <a:gd name="connsiteY1" fmla="*/ 1191132 h 1193919"/>
              <a:gd name="connsiteX2" fmla="*/ 433818 w 527779"/>
              <a:gd name="connsiteY2" fmla="*/ 345444 h 1193919"/>
              <a:gd name="connsiteX3" fmla="*/ 254109 w 527779"/>
              <a:gd name="connsiteY3" fmla="*/ 678434 h 1193919"/>
              <a:gd name="connsiteX4" fmla="*/ 523672 w 527779"/>
              <a:gd name="connsiteY4" fmla="*/ 7169 h 119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779" h="1193919">
                <a:moveTo>
                  <a:pt x="523672" y="7169"/>
                </a:moveTo>
                <a:cubicBezTo>
                  <a:pt x="481388" y="92619"/>
                  <a:pt x="15379" y="1134753"/>
                  <a:pt x="403" y="1191132"/>
                </a:cubicBezTo>
                <a:cubicBezTo>
                  <a:pt x="-14573" y="1247511"/>
                  <a:pt x="391534" y="430894"/>
                  <a:pt x="433818" y="345444"/>
                </a:cubicBezTo>
                <a:cubicBezTo>
                  <a:pt x="476102" y="259994"/>
                  <a:pt x="240014" y="729528"/>
                  <a:pt x="254109" y="678434"/>
                </a:cubicBezTo>
                <a:cubicBezTo>
                  <a:pt x="268204" y="627340"/>
                  <a:pt x="565956" y="-78281"/>
                  <a:pt x="523672" y="7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7" name="フリーフォーム 536">
            <a:extLst>
              <a:ext uri="{FF2B5EF4-FFF2-40B4-BE49-F238E27FC236}">
                <a16:creationId xmlns:a16="http://schemas.microsoft.com/office/drawing/2014/main" id="{FEFF5967-92D8-51FD-6520-27FCB3281BD9}"/>
              </a:ext>
            </a:extLst>
          </p:cNvPr>
          <p:cNvSpPr/>
          <p:nvPr/>
        </p:nvSpPr>
        <p:spPr>
          <a:xfrm>
            <a:off x="3355114" y="8604358"/>
            <a:ext cx="332134" cy="582988"/>
          </a:xfrm>
          <a:custGeom>
            <a:avLst/>
            <a:gdLst>
              <a:gd name="connsiteX0" fmla="*/ 323628 w 332134"/>
              <a:gd name="connsiteY0" fmla="*/ 21658 h 582988"/>
              <a:gd name="connsiteX1" fmla="*/ 1210 w 332134"/>
              <a:gd name="connsiteY1" fmla="*/ 581926 h 582988"/>
              <a:gd name="connsiteX2" fmla="*/ 217917 w 332134"/>
              <a:gd name="connsiteY2" fmla="*/ 159082 h 582988"/>
              <a:gd name="connsiteX3" fmla="*/ 323628 w 332134"/>
              <a:gd name="connsiteY3" fmla="*/ 21658 h 58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134" h="582988">
                <a:moveTo>
                  <a:pt x="323628" y="21658"/>
                </a:moveTo>
                <a:cubicBezTo>
                  <a:pt x="287510" y="92132"/>
                  <a:pt x="18828" y="559022"/>
                  <a:pt x="1210" y="581926"/>
                </a:cubicBezTo>
                <a:cubicBezTo>
                  <a:pt x="-16408" y="604830"/>
                  <a:pt x="163300" y="250698"/>
                  <a:pt x="217917" y="159082"/>
                </a:cubicBezTo>
                <a:cubicBezTo>
                  <a:pt x="272534" y="67466"/>
                  <a:pt x="359746" y="-48816"/>
                  <a:pt x="323628" y="21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8" name="フリーフォーム 537">
            <a:extLst>
              <a:ext uri="{FF2B5EF4-FFF2-40B4-BE49-F238E27FC236}">
                <a16:creationId xmlns:a16="http://schemas.microsoft.com/office/drawing/2014/main" id="{DFA939AB-BA40-0A13-B12A-A0F415F48BC4}"/>
              </a:ext>
            </a:extLst>
          </p:cNvPr>
          <p:cNvSpPr/>
          <p:nvPr/>
        </p:nvSpPr>
        <p:spPr>
          <a:xfrm>
            <a:off x="4141122" y="7585206"/>
            <a:ext cx="479922" cy="1044094"/>
          </a:xfrm>
          <a:custGeom>
            <a:avLst/>
            <a:gdLst>
              <a:gd name="connsiteX0" fmla="*/ 478448 w 479922"/>
              <a:gd name="connsiteY0" fmla="*/ 4843 h 1044094"/>
              <a:gd name="connsiteX1" fmla="*/ 2749 w 479922"/>
              <a:gd name="connsiteY1" fmla="*/ 1040810 h 1044094"/>
              <a:gd name="connsiteX2" fmla="*/ 277597 w 479922"/>
              <a:gd name="connsiteY2" fmla="*/ 343118 h 1044094"/>
              <a:gd name="connsiteX3" fmla="*/ 156029 w 479922"/>
              <a:gd name="connsiteY3" fmla="*/ 639108 h 1044094"/>
              <a:gd name="connsiteX4" fmla="*/ 478448 w 479922"/>
              <a:gd name="connsiteY4" fmla="*/ 4843 h 104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922" h="1044094">
                <a:moveTo>
                  <a:pt x="478448" y="4843"/>
                </a:moveTo>
                <a:cubicBezTo>
                  <a:pt x="452901" y="71793"/>
                  <a:pt x="36224" y="984431"/>
                  <a:pt x="2749" y="1040810"/>
                </a:cubicBezTo>
                <a:cubicBezTo>
                  <a:pt x="-30726" y="1097189"/>
                  <a:pt x="252050" y="410068"/>
                  <a:pt x="277597" y="343118"/>
                </a:cubicBezTo>
                <a:cubicBezTo>
                  <a:pt x="303144" y="276168"/>
                  <a:pt x="122554" y="691964"/>
                  <a:pt x="156029" y="639108"/>
                </a:cubicBezTo>
                <a:cubicBezTo>
                  <a:pt x="189504" y="586253"/>
                  <a:pt x="503995" y="-62107"/>
                  <a:pt x="478448" y="4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9" name="フリーフォーム 538">
            <a:extLst>
              <a:ext uri="{FF2B5EF4-FFF2-40B4-BE49-F238E27FC236}">
                <a16:creationId xmlns:a16="http://schemas.microsoft.com/office/drawing/2014/main" id="{9450BF49-C1A7-646F-B711-0B9AF7AF6C46}"/>
              </a:ext>
            </a:extLst>
          </p:cNvPr>
          <p:cNvSpPr/>
          <p:nvPr/>
        </p:nvSpPr>
        <p:spPr>
          <a:xfrm>
            <a:off x="3583598" y="8645003"/>
            <a:ext cx="369998" cy="589019"/>
          </a:xfrm>
          <a:custGeom>
            <a:avLst/>
            <a:gdLst>
              <a:gd name="connsiteX0" fmla="*/ 369993 w 369998"/>
              <a:gd name="connsiteY0" fmla="*/ 2155 h 589019"/>
              <a:gd name="connsiteX1" fmla="*/ 211426 w 369998"/>
              <a:gd name="connsiteY1" fmla="*/ 160722 h 589019"/>
              <a:gd name="connsiteX2" fmla="*/ 4 w 369998"/>
              <a:gd name="connsiteY2" fmla="*/ 588851 h 589019"/>
              <a:gd name="connsiteX3" fmla="*/ 206141 w 369998"/>
              <a:gd name="connsiteY3" fmla="*/ 107866 h 589019"/>
              <a:gd name="connsiteX4" fmla="*/ 369993 w 369998"/>
              <a:gd name="connsiteY4" fmla="*/ 2155 h 58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998" h="589019">
                <a:moveTo>
                  <a:pt x="369993" y="2155"/>
                </a:moveTo>
                <a:cubicBezTo>
                  <a:pt x="370874" y="10964"/>
                  <a:pt x="273091" y="62939"/>
                  <a:pt x="211426" y="160722"/>
                </a:cubicBezTo>
                <a:cubicBezTo>
                  <a:pt x="149761" y="258505"/>
                  <a:pt x="885" y="597660"/>
                  <a:pt x="4" y="588851"/>
                </a:cubicBezTo>
                <a:cubicBezTo>
                  <a:pt x="-877" y="580042"/>
                  <a:pt x="140072" y="207410"/>
                  <a:pt x="206141" y="107866"/>
                </a:cubicBezTo>
                <a:cubicBezTo>
                  <a:pt x="272210" y="8322"/>
                  <a:pt x="369112" y="-6654"/>
                  <a:pt x="369993" y="2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0" name="フリーフォーム 539">
            <a:extLst>
              <a:ext uri="{FF2B5EF4-FFF2-40B4-BE49-F238E27FC236}">
                <a16:creationId xmlns:a16="http://schemas.microsoft.com/office/drawing/2014/main" id="{A91F9C98-A9D4-7B59-A04B-48AECB79BD74}"/>
              </a:ext>
            </a:extLst>
          </p:cNvPr>
          <p:cNvSpPr/>
          <p:nvPr/>
        </p:nvSpPr>
        <p:spPr>
          <a:xfrm>
            <a:off x="4336778" y="7665031"/>
            <a:ext cx="484483" cy="1038649"/>
          </a:xfrm>
          <a:custGeom>
            <a:avLst/>
            <a:gdLst>
              <a:gd name="connsiteX0" fmla="*/ 483643 w 484483"/>
              <a:gd name="connsiteY0" fmla="*/ 4301 h 1038649"/>
              <a:gd name="connsiteX1" fmla="*/ 2658 w 484483"/>
              <a:gd name="connsiteY1" fmla="*/ 1034983 h 1038649"/>
              <a:gd name="connsiteX2" fmla="*/ 282792 w 484483"/>
              <a:gd name="connsiteY2" fmla="*/ 358433 h 1038649"/>
              <a:gd name="connsiteX3" fmla="*/ 124225 w 484483"/>
              <a:gd name="connsiteY3" fmla="*/ 654423 h 1038649"/>
              <a:gd name="connsiteX4" fmla="*/ 483643 w 484483"/>
              <a:gd name="connsiteY4" fmla="*/ 4301 h 103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483" h="1038649">
                <a:moveTo>
                  <a:pt x="483643" y="4301"/>
                </a:moveTo>
                <a:cubicBezTo>
                  <a:pt x="463382" y="67728"/>
                  <a:pt x="36133" y="975961"/>
                  <a:pt x="2658" y="1034983"/>
                </a:cubicBezTo>
                <a:cubicBezTo>
                  <a:pt x="-30817" y="1094005"/>
                  <a:pt x="262531" y="421860"/>
                  <a:pt x="282792" y="358433"/>
                </a:cubicBezTo>
                <a:cubicBezTo>
                  <a:pt x="303053" y="295006"/>
                  <a:pt x="96916" y="709921"/>
                  <a:pt x="124225" y="654423"/>
                </a:cubicBezTo>
                <a:cubicBezTo>
                  <a:pt x="151534" y="598925"/>
                  <a:pt x="503904" y="-59126"/>
                  <a:pt x="483643" y="4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1" name="フリーフォーム 540">
            <a:extLst>
              <a:ext uri="{FF2B5EF4-FFF2-40B4-BE49-F238E27FC236}">
                <a16:creationId xmlns:a16="http://schemas.microsoft.com/office/drawing/2014/main" id="{FC097C07-6050-D05A-B2EF-D1BC3503301A}"/>
              </a:ext>
            </a:extLst>
          </p:cNvPr>
          <p:cNvSpPr/>
          <p:nvPr/>
        </p:nvSpPr>
        <p:spPr>
          <a:xfrm>
            <a:off x="3937502" y="8615057"/>
            <a:ext cx="280976" cy="699012"/>
          </a:xfrm>
          <a:custGeom>
            <a:avLst/>
            <a:gdLst>
              <a:gd name="connsiteX0" fmla="*/ 280366 w 280976"/>
              <a:gd name="connsiteY0" fmla="*/ 5674 h 699012"/>
              <a:gd name="connsiteX1" fmla="*/ 158799 w 280976"/>
              <a:gd name="connsiteY1" fmla="*/ 259380 h 699012"/>
              <a:gd name="connsiteX2" fmla="*/ 232 w 280976"/>
              <a:gd name="connsiteY2" fmla="*/ 698081 h 699012"/>
              <a:gd name="connsiteX3" fmla="*/ 195797 w 280976"/>
              <a:gd name="connsiteY3" fmla="*/ 132527 h 699012"/>
              <a:gd name="connsiteX4" fmla="*/ 280366 w 280976"/>
              <a:gd name="connsiteY4" fmla="*/ 5674 h 69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976" h="699012">
                <a:moveTo>
                  <a:pt x="280366" y="5674"/>
                </a:moveTo>
                <a:cubicBezTo>
                  <a:pt x="274200" y="26816"/>
                  <a:pt x="205488" y="143979"/>
                  <a:pt x="158799" y="259380"/>
                </a:cubicBezTo>
                <a:cubicBezTo>
                  <a:pt x="112110" y="374781"/>
                  <a:pt x="-5934" y="719223"/>
                  <a:pt x="232" y="698081"/>
                </a:cubicBezTo>
                <a:cubicBezTo>
                  <a:pt x="6398" y="676939"/>
                  <a:pt x="146465" y="243524"/>
                  <a:pt x="195797" y="132527"/>
                </a:cubicBezTo>
                <a:cubicBezTo>
                  <a:pt x="245129" y="21530"/>
                  <a:pt x="286532" y="-15468"/>
                  <a:pt x="280366" y="5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2" name="フリーフォーム 541">
            <a:extLst>
              <a:ext uri="{FF2B5EF4-FFF2-40B4-BE49-F238E27FC236}">
                <a16:creationId xmlns:a16="http://schemas.microsoft.com/office/drawing/2014/main" id="{9542D335-9E59-E0F6-A724-ED28EA1145D8}"/>
              </a:ext>
            </a:extLst>
          </p:cNvPr>
          <p:cNvSpPr/>
          <p:nvPr/>
        </p:nvSpPr>
        <p:spPr>
          <a:xfrm>
            <a:off x="4607559" y="7713975"/>
            <a:ext cx="414226" cy="770877"/>
          </a:xfrm>
          <a:custGeom>
            <a:avLst/>
            <a:gdLst>
              <a:gd name="connsiteX0" fmla="*/ 413713 w 414226"/>
              <a:gd name="connsiteY0" fmla="*/ 2927 h 770877"/>
              <a:gd name="connsiteX1" fmla="*/ 1440 w 414226"/>
              <a:gd name="connsiteY1" fmla="*/ 769331 h 770877"/>
              <a:gd name="connsiteX2" fmla="*/ 271003 w 414226"/>
              <a:gd name="connsiteY2" fmla="*/ 209063 h 770877"/>
              <a:gd name="connsiteX3" fmla="*/ 91294 w 414226"/>
              <a:gd name="connsiteY3" fmla="*/ 494483 h 770877"/>
              <a:gd name="connsiteX4" fmla="*/ 413713 w 414226"/>
              <a:gd name="connsiteY4" fmla="*/ 2927 h 77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226" h="770877">
                <a:moveTo>
                  <a:pt x="413713" y="2927"/>
                </a:moveTo>
                <a:cubicBezTo>
                  <a:pt x="398737" y="48735"/>
                  <a:pt x="25225" y="734975"/>
                  <a:pt x="1440" y="769331"/>
                </a:cubicBezTo>
                <a:cubicBezTo>
                  <a:pt x="-22345" y="803687"/>
                  <a:pt x="256027" y="254871"/>
                  <a:pt x="271003" y="209063"/>
                </a:cubicBezTo>
                <a:cubicBezTo>
                  <a:pt x="285979" y="163255"/>
                  <a:pt x="71033" y="525315"/>
                  <a:pt x="91294" y="494483"/>
                </a:cubicBezTo>
                <a:cubicBezTo>
                  <a:pt x="111555" y="463651"/>
                  <a:pt x="428689" y="-42881"/>
                  <a:pt x="413713" y="2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3" name="フリーフォーム 542">
            <a:extLst>
              <a:ext uri="{FF2B5EF4-FFF2-40B4-BE49-F238E27FC236}">
                <a16:creationId xmlns:a16="http://schemas.microsoft.com/office/drawing/2014/main" id="{F9FF1608-5C77-97B5-B331-CE7525B98113}"/>
              </a:ext>
            </a:extLst>
          </p:cNvPr>
          <p:cNvSpPr/>
          <p:nvPr/>
        </p:nvSpPr>
        <p:spPr>
          <a:xfrm>
            <a:off x="4448929" y="8447975"/>
            <a:ext cx="172752" cy="311067"/>
          </a:xfrm>
          <a:custGeom>
            <a:avLst/>
            <a:gdLst>
              <a:gd name="connsiteX0" fmla="*/ 170641 w 172752"/>
              <a:gd name="connsiteY0" fmla="*/ 8904 h 311067"/>
              <a:gd name="connsiteX1" fmla="*/ 1503 w 172752"/>
              <a:gd name="connsiteY1" fmla="*/ 310180 h 311067"/>
              <a:gd name="connsiteX2" fmla="*/ 91358 w 172752"/>
              <a:gd name="connsiteY2" fmla="*/ 98758 h 311067"/>
              <a:gd name="connsiteX3" fmla="*/ 170641 w 172752"/>
              <a:gd name="connsiteY3" fmla="*/ 8904 h 31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752" h="311067">
                <a:moveTo>
                  <a:pt x="170641" y="8904"/>
                </a:moveTo>
                <a:cubicBezTo>
                  <a:pt x="155665" y="44141"/>
                  <a:pt x="14717" y="295204"/>
                  <a:pt x="1503" y="310180"/>
                </a:cubicBezTo>
                <a:cubicBezTo>
                  <a:pt x="-11711" y="325156"/>
                  <a:pt x="65811" y="146328"/>
                  <a:pt x="91358" y="98758"/>
                </a:cubicBezTo>
                <a:cubicBezTo>
                  <a:pt x="116905" y="51188"/>
                  <a:pt x="185617" y="-26333"/>
                  <a:pt x="170641" y="8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4" name="フリーフォーム 543">
            <a:extLst>
              <a:ext uri="{FF2B5EF4-FFF2-40B4-BE49-F238E27FC236}">
                <a16:creationId xmlns:a16="http://schemas.microsoft.com/office/drawing/2014/main" id="{F7582055-CB32-FC99-4675-2001F659513D}"/>
              </a:ext>
            </a:extLst>
          </p:cNvPr>
          <p:cNvSpPr/>
          <p:nvPr/>
        </p:nvSpPr>
        <p:spPr>
          <a:xfrm>
            <a:off x="4156267" y="8694444"/>
            <a:ext cx="231626" cy="665243"/>
          </a:xfrm>
          <a:custGeom>
            <a:avLst/>
            <a:gdLst>
              <a:gd name="connsiteX0" fmla="*/ 230739 w 231626"/>
              <a:gd name="connsiteY0" fmla="*/ 284 h 665243"/>
              <a:gd name="connsiteX1" fmla="*/ 82743 w 231626"/>
              <a:gd name="connsiteY1" fmla="*/ 438985 h 665243"/>
              <a:gd name="connsiteX2" fmla="*/ 3460 w 231626"/>
              <a:gd name="connsiteY2" fmla="*/ 660978 h 665243"/>
              <a:gd name="connsiteX3" fmla="*/ 193740 w 231626"/>
              <a:gd name="connsiteY3" fmla="*/ 253991 h 665243"/>
              <a:gd name="connsiteX4" fmla="*/ 146170 w 231626"/>
              <a:gd name="connsiteY4" fmla="*/ 370273 h 665243"/>
              <a:gd name="connsiteX5" fmla="*/ 230739 w 231626"/>
              <a:gd name="connsiteY5" fmla="*/ 284 h 66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626" h="665243">
                <a:moveTo>
                  <a:pt x="230739" y="284"/>
                </a:moveTo>
                <a:cubicBezTo>
                  <a:pt x="220168" y="11736"/>
                  <a:pt x="120623" y="328869"/>
                  <a:pt x="82743" y="438985"/>
                </a:cubicBezTo>
                <a:cubicBezTo>
                  <a:pt x="44863" y="549101"/>
                  <a:pt x="-15039" y="691810"/>
                  <a:pt x="3460" y="660978"/>
                </a:cubicBezTo>
                <a:cubicBezTo>
                  <a:pt x="21959" y="630146"/>
                  <a:pt x="169955" y="302442"/>
                  <a:pt x="193740" y="253991"/>
                </a:cubicBezTo>
                <a:cubicBezTo>
                  <a:pt x="217525" y="205540"/>
                  <a:pt x="138242" y="413438"/>
                  <a:pt x="146170" y="370273"/>
                </a:cubicBezTo>
                <a:cubicBezTo>
                  <a:pt x="154098" y="327108"/>
                  <a:pt x="241310" y="-11168"/>
                  <a:pt x="230739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5" name="フリーフォーム 544">
            <a:extLst>
              <a:ext uri="{FF2B5EF4-FFF2-40B4-BE49-F238E27FC236}">
                <a16:creationId xmlns:a16="http://schemas.microsoft.com/office/drawing/2014/main" id="{D2DB3DCF-EF4C-3533-90C0-ADD55985FAF8}"/>
              </a:ext>
            </a:extLst>
          </p:cNvPr>
          <p:cNvSpPr/>
          <p:nvPr/>
        </p:nvSpPr>
        <p:spPr>
          <a:xfrm>
            <a:off x="4852586" y="7827894"/>
            <a:ext cx="348579" cy="928581"/>
          </a:xfrm>
          <a:custGeom>
            <a:avLst/>
            <a:gdLst>
              <a:gd name="connsiteX0" fmla="*/ 348394 w 348579"/>
              <a:gd name="connsiteY0" fmla="*/ 4 h 928581"/>
              <a:gd name="connsiteX1" fmla="*/ 57689 w 348579"/>
              <a:gd name="connsiteY1" fmla="*/ 539130 h 928581"/>
              <a:gd name="connsiteX2" fmla="*/ 47118 w 348579"/>
              <a:gd name="connsiteY2" fmla="*/ 924975 h 928581"/>
              <a:gd name="connsiteX3" fmla="*/ 94688 w 348579"/>
              <a:gd name="connsiteY3" fmla="*/ 311852 h 928581"/>
              <a:gd name="connsiteX4" fmla="*/ 10119 w 348579"/>
              <a:gd name="connsiteY4" fmla="*/ 528559 h 928581"/>
              <a:gd name="connsiteX5" fmla="*/ 348394 w 348579"/>
              <a:gd name="connsiteY5" fmla="*/ 4 h 92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8579" h="928581">
                <a:moveTo>
                  <a:pt x="348394" y="4"/>
                </a:moveTo>
                <a:cubicBezTo>
                  <a:pt x="356322" y="1766"/>
                  <a:pt x="107902" y="384968"/>
                  <a:pt x="57689" y="539130"/>
                </a:cubicBezTo>
                <a:cubicBezTo>
                  <a:pt x="7476" y="693292"/>
                  <a:pt x="40952" y="962855"/>
                  <a:pt x="47118" y="924975"/>
                </a:cubicBezTo>
                <a:cubicBezTo>
                  <a:pt x="53284" y="887095"/>
                  <a:pt x="100854" y="377921"/>
                  <a:pt x="94688" y="311852"/>
                </a:cubicBezTo>
                <a:cubicBezTo>
                  <a:pt x="88522" y="245783"/>
                  <a:pt x="-35689" y="581414"/>
                  <a:pt x="10119" y="528559"/>
                </a:cubicBezTo>
                <a:cubicBezTo>
                  <a:pt x="55927" y="475704"/>
                  <a:pt x="340466" y="-1758"/>
                  <a:pt x="34839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6" name="フリーフォーム 545">
            <a:extLst>
              <a:ext uri="{FF2B5EF4-FFF2-40B4-BE49-F238E27FC236}">
                <a16:creationId xmlns:a16="http://schemas.microsoft.com/office/drawing/2014/main" id="{BB5BC6BB-4E58-3B02-C45E-EB17032D0887}"/>
              </a:ext>
            </a:extLst>
          </p:cNvPr>
          <p:cNvSpPr/>
          <p:nvPr/>
        </p:nvSpPr>
        <p:spPr>
          <a:xfrm>
            <a:off x="4534846" y="8704994"/>
            <a:ext cx="144763" cy="661180"/>
          </a:xfrm>
          <a:custGeom>
            <a:avLst/>
            <a:gdLst>
              <a:gd name="connsiteX0" fmla="*/ 137579 w 144763"/>
              <a:gd name="connsiteY0" fmla="*/ 47875 h 661180"/>
              <a:gd name="connsiteX1" fmla="*/ 155 w 144763"/>
              <a:gd name="connsiteY1" fmla="*/ 660999 h 661180"/>
              <a:gd name="connsiteX2" fmla="*/ 111152 w 144763"/>
              <a:gd name="connsiteY2" fmla="*/ 111302 h 661180"/>
              <a:gd name="connsiteX3" fmla="*/ 137579 w 144763"/>
              <a:gd name="connsiteY3" fmla="*/ 47875 h 66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63" h="661180">
                <a:moveTo>
                  <a:pt x="137579" y="47875"/>
                </a:moveTo>
                <a:cubicBezTo>
                  <a:pt x="119079" y="139491"/>
                  <a:pt x="4559" y="650428"/>
                  <a:pt x="155" y="660999"/>
                </a:cubicBezTo>
                <a:cubicBezTo>
                  <a:pt x="-4250" y="671570"/>
                  <a:pt x="86486" y="216132"/>
                  <a:pt x="111152" y="111302"/>
                </a:cubicBezTo>
                <a:cubicBezTo>
                  <a:pt x="135818" y="6472"/>
                  <a:pt x="156079" y="-43741"/>
                  <a:pt x="137579" y="47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7" name="フリーフォーム 546">
            <a:extLst>
              <a:ext uri="{FF2B5EF4-FFF2-40B4-BE49-F238E27FC236}">
                <a16:creationId xmlns:a16="http://schemas.microsoft.com/office/drawing/2014/main" id="{5D2A692C-61FF-B94D-9B26-BBDA1CFEDD96}"/>
              </a:ext>
            </a:extLst>
          </p:cNvPr>
          <p:cNvSpPr/>
          <p:nvPr/>
        </p:nvSpPr>
        <p:spPr>
          <a:xfrm>
            <a:off x="4799262" y="8731727"/>
            <a:ext cx="132155" cy="581473"/>
          </a:xfrm>
          <a:custGeom>
            <a:avLst/>
            <a:gdLst>
              <a:gd name="connsiteX0" fmla="*/ 132155 w 132155"/>
              <a:gd name="connsiteY0" fmla="*/ 0 h 581473"/>
              <a:gd name="connsiteX1" fmla="*/ 17 w 132155"/>
              <a:gd name="connsiteY1" fmla="*/ 581411 h 581473"/>
              <a:gd name="connsiteX2" fmla="*/ 132155 w 132155"/>
              <a:gd name="connsiteY2" fmla="*/ 0 h 58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155" h="581473">
                <a:moveTo>
                  <a:pt x="132155" y="0"/>
                </a:moveTo>
                <a:cubicBezTo>
                  <a:pt x="132155" y="0"/>
                  <a:pt x="-1745" y="574364"/>
                  <a:pt x="17" y="581411"/>
                </a:cubicBezTo>
                <a:cubicBezTo>
                  <a:pt x="1779" y="588458"/>
                  <a:pt x="132155" y="0"/>
                  <a:pt x="1321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8" name="フリーフォーム 547">
            <a:extLst>
              <a:ext uri="{FF2B5EF4-FFF2-40B4-BE49-F238E27FC236}">
                <a16:creationId xmlns:a16="http://schemas.microsoft.com/office/drawing/2014/main" id="{5AC214FF-5627-EEC0-D594-F8265D5FCAFD}"/>
              </a:ext>
            </a:extLst>
          </p:cNvPr>
          <p:cNvSpPr/>
          <p:nvPr/>
        </p:nvSpPr>
        <p:spPr>
          <a:xfrm>
            <a:off x="4930482" y="7844682"/>
            <a:ext cx="445509" cy="841135"/>
          </a:xfrm>
          <a:custGeom>
            <a:avLst/>
            <a:gdLst>
              <a:gd name="connsiteX0" fmla="*/ 444921 w 445509"/>
              <a:gd name="connsiteY0" fmla="*/ 4358 h 841135"/>
              <a:gd name="connsiteX1" fmla="*/ 159502 w 445509"/>
              <a:gd name="connsiteY1" fmla="*/ 390204 h 841135"/>
              <a:gd name="connsiteX2" fmla="*/ 935 w 445509"/>
              <a:gd name="connsiteY2" fmla="*/ 839475 h 841135"/>
              <a:gd name="connsiteX3" fmla="*/ 228214 w 445509"/>
              <a:gd name="connsiteY3" fmla="*/ 221066 h 841135"/>
              <a:gd name="connsiteX4" fmla="*/ 444921 w 445509"/>
              <a:gd name="connsiteY4" fmla="*/ 4358 h 841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509" h="841135">
                <a:moveTo>
                  <a:pt x="444921" y="4358"/>
                </a:moveTo>
                <a:cubicBezTo>
                  <a:pt x="433469" y="32548"/>
                  <a:pt x="233500" y="251018"/>
                  <a:pt x="159502" y="390204"/>
                </a:cubicBezTo>
                <a:cubicBezTo>
                  <a:pt x="85504" y="529390"/>
                  <a:pt x="-10517" y="867665"/>
                  <a:pt x="935" y="839475"/>
                </a:cubicBezTo>
                <a:cubicBezTo>
                  <a:pt x="12387" y="811285"/>
                  <a:pt x="158621" y="353205"/>
                  <a:pt x="228214" y="221066"/>
                </a:cubicBezTo>
                <a:cubicBezTo>
                  <a:pt x="297807" y="88927"/>
                  <a:pt x="456373" y="-23832"/>
                  <a:pt x="444921" y="4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9" name="フリーフォーム 548">
            <a:extLst>
              <a:ext uri="{FF2B5EF4-FFF2-40B4-BE49-F238E27FC236}">
                <a16:creationId xmlns:a16="http://schemas.microsoft.com/office/drawing/2014/main" id="{48672F4D-5043-F516-1F67-E88266C39066}"/>
              </a:ext>
            </a:extLst>
          </p:cNvPr>
          <p:cNvSpPr/>
          <p:nvPr/>
        </p:nvSpPr>
        <p:spPr>
          <a:xfrm>
            <a:off x="4785539" y="8755284"/>
            <a:ext cx="167930" cy="540504"/>
          </a:xfrm>
          <a:custGeom>
            <a:avLst/>
            <a:gdLst>
              <a:gd name="connsiteX0" fmla="*/ 167021 w 167930"/>
              <a:gd name="connsiteY0" fmla="*/ 8156 h 540504"/>
              <a:gd name="connsiteX1" fmla="*/ 3169 w 167930"/>
              <a:gd name="connsiteY1" fmla="*/ 536711 h 540504"/>
              <a:gd name="connsiteX2" fmla="*/ 66595 w 167930"/>
              <a:gd name="connsiteY2" fmla="*/ 235435 h 540504"/>
              <a:gd name="connsiteX3" fmla="*/ 167021 w 167930"/>
              <a:gd name="connsiteY3" fmla="*/ 8156 h 54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930" h="540504">
                <a:moveTo>
                  <a:pt x="167021" y="8156"/>
                </a:moveTo>
                <a:cubicBezTo>
                  <a:pt x="156450" y="58369"/>
                  <a:pt x="19907" y="498831"/>
                  <a:pt x="3169" y="536711"/>
                </a:cubicBezTo>
                <a:cubicBezTo>
                  <a:pt x="-13569" y="574591"/>
                  <a:pt x="40167" y="318242"/>
                  <a:pt x="66595" y="235435"/>
                </a:cubicBezTo>
                <a:cubicBezTo>
                  <a:pt x="93023" y="152628"/>
                  <a:pt x="177592" y="-42057"/>
                  <a:pt x="167021" y="8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0" name="フリーフォーム 549">
            <a:extLst>
              <a:ext uri="{FF2B5EF4-FFF2-40B4-BE49-F238E27FC236}">
                <a16:creationId xmlns:a16="http://schemas.microsoft.com/office/drawing/2014/main" id="{B2D2CCCC-F8B1-94F8-8061-7C452D22D5D0}"/>
              </a:ext>
            </a:extLst>
          </p:cNvPr>
          <p:cNvSpPr/>
          <p:nvPr/>
        </p:nvSpPr>
        <p:spPr>
          <a:xfrm>
            <a:off x="5137387" y="8367024"/>
            <a:ext cx="148166" cy="930541"/>
          </a:xfrm>
          <a:custGeom>
            <a:avLst/>
            <a:gdLst>
              <a:gd name="connsiteX0" fmla="*/ 148162 w 148166"/>
              <a:gd name="connsiteY0" fmla="*/ 0 h 930541"/>
              <a:gd name="connsiteX1" fmla="*/ 10738 w 148166"/>
              <a:gd name="connsiteY1" fmla="*/ 258992 h 930541"/>
              <a:gd name="connsiteX2" fmla="*/ 37166 w 148166"/>
              <a:gd name="connsiteY2" fmla="*/ 391131 h 930541"/>
              <a:gd name="connsiteX3" fmla="*/ 26595 w 148166"/>
              <a:gd name="connsiteY3" fmla="*/ 274849 h 930541"/>
              <a:gd name="connsiteX4" fmla="*/ 10738 w 148166"/>
              <a:gd name="connsiteY4" fmla="*/ 708264 h 930541"/>
              <a:gd name="connsiteX5" fmla="*/ 16023 w 148166"/>
              <a:gd name="connsiteY5" fmla="*/ 919686 h 930541"/>
              <a:gd name="connsiteX6" fmla="*/ 58308 w 148166"/>
              <a:gd name="connsiteY6" fmla="*/ 385845 h 930541"/>
              <a:gd name="connsiteX7" fmla="*/ 26595 w 148166"/>
              <a:gd name="connsiteY7" fmla="*/ 539126 h 930541"/>
              <a:gd name="connsiteX8" fmla="*/ 5452 w 148166"/>
              <a:gd name="connsiteY8" fmla="*/ 258992 h 930541"/>
              <a:gd name="connsiteX9" fmla="*/ 148162 w 148166"/>
              <a:gd name="connsiteY9" fmla="*/ 0 h 93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66" h="930541">
                <a:moveTo>
                  <a:pt x="148162" y="0"/>
                </a:moveTo>
                <a:cubicBezTo>
                  <a:pt x="149043" y="0"/>
                  <a:pt x="29237" y="193804"/>
                  <a:pt x="10738" y="258992"/>
                </a:cubicBezTo>
                <a:cubicBezTo>
                  <a:pt x="-7761" y="324181"/>
                  <a:pt x="34523" y="388488"/>
                  <a:pt x="37166" y="391131"/>
                </a:cubicBezTo>
                <a:cubicBezTo>
                  <a:pt x="39809" y="393774"/>
                  <a:pt x="31000" y="221994"/>
                  <a:pt x="26595" y="274849"/>
                </a:cubicBezTo>
                <a:cubicBezTo>
                  <a:pt x="22190" y="327704"/>
                  <a:pt x="12500" y="600791"/>
                  <a:pt x="10738" y="708264"/>
                </a:cubicBezTo>
                <a:cubicBezTo>
                  <a:pt x="8976" y="815737"/>
                  <a:pt x="8095" y="973422"/>
                  <a:pt x="16023" y="919686"/>
                </a:cubicBezTo>
                <a:cubicBezTo>
                  <a:pt x="23951" y="865950"/>
                  <a:pt x="56546" y="449272"/>
                  <a:pt x="58308" y="385845"/>
                </a:cubicBezTo>
                <a:cubicBezTo>
                  <a:pt x="60070" y="322418"/>
                  <a:pt x="35404" y="560268"/>
                  <a:pt x="26595" y="539126"/>
                </a:cubicBezTo>
                <a:cubicBezTo>
                  <a:pt x="17786" y="517984"/>
                  <a:pt x="-12166" y="343560"/>
                  <a:pt x="5452" y="258992"/>
                </a:cubicBezTo>
                <a:cubicBezTo>
                  <a:pt x="23070" y="174424"/>
                  <a:pt x="147281" y="0"/>
                  <a:pt x="1481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1" name="フリーフォーム 550">
            <a:extLst>
              <a:ext uri="{FF2B5EF4-FFF2-40B4-BE49-F238E27FC236}">
                <a16:creationId xmlns:a16="http://schemas.microsoft.com/office/drawing/2014/main" id="{BEC6AE3E-6241-8872-5E2E-F2F8B34F7FBB}"/>
              </a:ext>
            </a:extLst>
          </p:cNvPr>
          <p:cNvSpPr/>
          <p:nvPr/>
        </p:nvSpPr>
        <p:spPr>
          <a:xfrm>
            <a:off x="5353364" y="8647373"/>
            <a:ext cx="27325" cy="643532"/>
          </a:xfrm>
          <a:custGeom>
            <a:avLst/>
            <a:gdLst>
              <a:gd name="connsiteX0" fmla="*/ 897 w 27325"/>
              <a:gd name="connsiteY0" fmla="*/ 5071 h 643532"/>
              <a:gd name="connsiteX1" fmla="*/ 6183 w 27325"/>
              <a:gd name="connsiteY1" fmla="*/ 401487 h 643532"/>
              <a:gd name="connsiteX2" fmla="*/ 6183 w 27325"/>
              <a:gd name="connsiteY2" fmla="*/ 639337 h 643532"/>
              <a:gd name="connsiteX3" fmla="*/ 27325 w 27325"/>
              <a:gd name="connsiteY3" fmla="*/ 205922 h 643532"/>
              <a:gd name="connsiteX4" fmla="*/ 897 w 27325"/>
              <a:gd name="connsiteY4" fmla="*/ 5071 h 64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25" h="643532">
                <a:moveTo>
                  <a:pt x="897" y="5071"/>
                </a:moveTo>
                <a:cubicBezTo>
                  <a:pt x="-2627" y="37665"/>
                  <a:pt x="5302" y="295776"/>
                  <a:pt x="6183" y="401487"/>
                </a:cubicBezTo>
                <a:cubicBezTo>
                  <a:pt x="7064" y="507198"/>
                  <a:pt x="2659" y="671931"/>
                  <a:pt x="6183" y="639337"/>
                </a:cubicBezTo>
                <a:cubicBezTo>
                  <a:pt x="9707" y="606743"/>
                  <a:pt x="27325" y="308109"/>
                  <a:pt x="27325" y="205922"/>
                </a:cubicBezTo>
                <a:cubicBezTo>
                  <a:pt x="27325" y="103735"/>
                  <a:pt x="4421" y="-27523"/>
                  <a:pt x="897" y="5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2" name="フリーフォーム 551">
            <a:extLst>
              <a:ext uri="{FF2B5EF4-FFF2-40B4-BE49-F238E27FC236}">
                <a16:creationId xmlns:a16="http://schemas.microsoft.com/office/drawing/2014/main" id="{20AE1FBE-3EE4-489F-9AFB-AEBC4EE93C0A}"/>
              </a:ext>
            </a:extLst>
          </p:cNvPr>
          <p:cNvSpPr/>
          <p:nvPr/>
        </p:nvSpPr>
        <p:spPr>
          <a:xfrm>
            <a:off x="5607968" y="8812711"/>
            <a:ext cx="29730" cy="485881"/>
          </a:xfrm>
          <a:custGeom>
            <a:avLst/>
            <a:gdLst>
              <a:gd name="connsiteX0" fmla="*/ 26427 w 29730"/>
              <a:gd name="connsiteY0" fmla="*/ 14156 h 485881"/>
              <a:gd name="connsiteX1" fmla="*/ 26427 w 29730"/>
              <a:gd name="connsiteY1" fmla="*/ 484570 h 485881"/>
              <a:gd name="connsiteX2" fmla="*/ 0 w 29730"/>
              <a:gd name="connsiteY2" fmla="*/ 151580 h 485881"/>
              <a:gd name="connsiteX3" fmla="*/ 26427 w 29730"/>
              <a:gd name="connsiteY3" fmla="*/ 14156 h 48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30" h="485881">
                <a:moveTo>
                  <a:pt x="26427" y="14156"/>
                </a:moveTo>
                <a:cubicBezTo>
                  <a:pt x="30831" y="69654"/>
                  <a:pt x="30831" y="461666"/>
                  <a:pt x="26427" y="484570"/>
                </a:cubicBezTo>
                <a:cubicBezTo>
                  <a:pt x="22023" y="507474"/>
                  <a:pt x="0" y="223816"/>
                  <a:pt x="0" y="151580"/>
                </a:cubicBezTo>
                <a:cubicBezTo>
                  <a:pt x="0" y="79344"/>
                  <a:pt x="22023" y="-41342"/>
                  <a:pt x="26427" y="14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フリーフォーム 552">
            <a:extLst>
              <a:ext uri="{FF2B5EF4-FFF2-40B4-BE49-F238E27FC236}">
                <a16:creationId xmlns:a16="http://schemas.microsoft.com/office/drawing/2014/main" id="{CB06EF69-A75C-EBC8-9F26-0B2BC023C97A}"/>
              </a:ext>
            </a:extLst>
          </p:cNvPr>
          <p:cNvSpPr/>
          <p:nvPr/>
        </p:nvSpPr>
        <p:spPr>
          <a:xfrm>
            <a:off x="2832455" y="9289102"/>
            <a:ext cx="270786" cy="1044407"/>
          </a:xfrm>
          <a:custGeom>
            <a:avLst/>
            <a:gdLst>
              <a:gd name="connsiteX0" fmla="*/ 599 w 270786"/>
              <a:gd name="connsiteY0" fmla="*/ 2893 h 1044407"/>
              <a:gd name="connsiteX1" fmla="*/ 227878 w 270786"/>
              <a:gd name="connsiteY1" fmla="*/ 510306 h 1044407"/>
              <a:gd name="connsiteX2" fmla="*/ 227878 w 270786"/>
              <a:gd name="connsiteY2" fmla="*/ 462736 h 1044407"/>
              <a:gd name="connsiteX3" fmla="*/ 270162 w 270786"/>
              <a:gd name="connsiteY3" fmla="*/ 1038861 h 1044407"/>
              <a:gd name="connsiteX4" fmla="*/ 190879 w 270786"/>
              <a:gd name="connsiteY4" fmla="*/ 737585 h 1044407"/>
              <a:gd name="connsiteX5" fmla="*/ 164451 w 270786"/>
              <a:gd name="connsiteY5" fmla="*/ 457451 h 1044407"/>
              <a:gd name="connsiteX6" fmla="*/ 238449 w 270786"/>
              <a:gd name="connsiteY6" fmla="*/ 801011 h 1044407"/>
              <a:gd name="connsiteX7" fmla="*/ 164451 w 270786"/>
              <a:gd name="connsiteY7" fmla="*/ 325312 h 1044407"/>
              <a:gd name="connsiteX8" fmla="*/ 599 w 270786"/>
              <a:gd name="connsiteY8" fmla="*/ 2893 h 104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786" h="1044407">
                <a:moveTo>
                  <a:pt x="599" y="2893"/>
                </a:moveTo>
                <a:cubicBezTo>
                  <a:pt x="11170" y="33725"/>
                  <a:pt x="189998" y="433666"/>
                  <a:pt x="227878" y="510306"/>
                </a:cubicBezTo>
                <a:cubicBezTo>
                  <a:pt x="265758" y="586946"/>
                  <a:pt x="220831" y="374644"/>
                  <a:pt x="227878" y="462736"/>
                </a:cubicBezTo>
                <a:cubicBezTo>
                  <a:pt x="234925" y="550828"/>
                  <a:pt x="276329" y="993053"/>
                  <a:pt x="270162" y="1038861"/>
                </a:cubicBezTo>
                <a:cubicBezTo>
                  <a:pt x="263996" y="1084669"/>
                  <a:pt x="208498" y="834487"/>
                  <a:pt x="190879" y="737585"/>
                </a:cubicBezTo>
                <a:cubicBezTo>
                  <a:pt x="173260" y="640683"/>
                  <a:pt x="156523" y="446880"/>
                  <a:pt x="164451" y="457451"/>
                </a:cubicBezTo>
                <a:cubicBezTo>
                  <a:pt x="172379" y="468022"/>
                  <a:pt x="238449" y="823034"/>
                  <a:pt x="238449" y="801011"/>
                </a:cubicBezTo>
                <a:cubicBezTo>
                  <a:pt x="238449" y="778988"/>
                  <a:pt x="206735" y="455689"/>
                  <a:pt x="164451" y="325312"/>
                </a:cubicBezTo>
                <a:cubicBezTo>
                  <a:pt x="122167" y="194935"/>
                  <a:pt x="-9972" y="-27939"/>
                  <a:pt x="599" y="2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4" name="フリーフォーム 553">
            <a:extLst>
              <a:ext uri="{FF2B5EF4-FFF2-40B4-BE49-F238E27FC236}">
                <a16:creationId xmlns:a16="http://schemas.microsoft.com/office/drawing/2014/main" id="{73108C1A-643F-A38A-2177-9CFEA53830CD}"/>
              </a:ext>
            </a:extLst>
          </p:cNvPr>
          <p:cNvSpPr/>
          <p:nvPr/>
        </p:nvSpPr>
        <p:spPr>
          <a:xfrm>
            <a:off x="2577991" y="9245159"/>
            <a:ext cx="456482" cy="1060308"/>
          </a:xfrm>
          <a:custGeom>
            <a:avLst/>
            <a:gdLst>
              <a:gd name="connsiteX0" fmla="*/ 1357 w 456482"/>
              <a:gd name="connsiteY0" fmla="*/ 4552 h 1060308"/>
              <a:gd name="connsiteX1" fmla="*/ 392488 w 456482"/>
              <a:gd name="connsiteY1" fmla="*/ 823812 h 1060308"/>
              <a:gd name="connsiteX2" fmla="*/ 376631 w 456482"/>
              <a:gd name="connsiteY2" fmla="*/ 749814 h 1060308"/>
              <a:gd name="connsiteX3" fmla="*/ 450629 w 456482"/>
              <a:gd name="connsiteY3" fmla="*/ 1045805 h 1060308"/>
              <a:gd name="connsiteX4" fmla="*/ 196922 w 456482"/>
              <a:gd name="connsiteY4" fmla="*/ 215974 h 1060308"/>
              <a:gd name="connsiteX5" fmla="*/ 260349 w 456482"/>
              <a:gd name="connsiteY5" fmla="*/ 480251 h 1060308"/>
              <a:gd name="connsiteX6" fmla="*/ 1357 w 456482"/>
              <a:gd name="connsiteY6" fmla="*/ 4552 h 106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482" h="1060308">
                <a:moveTo>
                  <a:pt x="1357" y="4552"/>
                </a:moveTo>
                <a:cubicBezTo>
                  <a:pt x="23380" y="61812"/>
                  <a:pt x="329942" y="699602"/>
                  <a:pt x="392488" y="823812"/>
                </a:cubicBezTo>
                <a:cubicBezTo>
                  <a:pt x="455034" y="948022"/>
                  <a:pt x="366941" y="712815"/>
                  <a:pt x="376631" y="749814"/>
                </a:cubicBezTo>
                <a:cubicBezTo>
                  <a:pt x="386321" y="786813"/>
                  <a:pt x="480581" y="1134778"/>
                  <a:pt x="450629" y="1045805"/>
                </a:cubicBezTo>
                <a:cubicBezTo>
                  <a:pt x="420678" y="956832"/>
                  <a:pt x="228635" y="310233"/>
                  <a:pt x="196922" y="215974"/>
                </a:cubicBezTo>
                <a:cubicBezTo>
                  <a:pt x="165209" y="121715"/>
                  <a:pt x="288538" y="511964"/>
                  <a:pt x="260349" y="480251"/>
                </a:cubicBezTo>
                <a:cubicBezTo>
                  <a:pt x="232160" y="448538"/>
                  <a:pt x="-20666" y="-52708"/>
                  <a:pt x="1357" y="4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フリーフォーム 554">
            <a:extLst>
              <a:ext uri="{FF2B5EF4-FFF2-40B4-BE49-F238E27FC236}">
                <a16:creationId xmlns:a16="http://schemas.microsoft.com/office/drawing/2014/main" id="{9A8DA16A-3125-3B11-D8AF-97FFEC1B4885}"/>
              </a:ext>
            </a:extLst>
          </p:cNvPr>
          <p:cNvSpPr/>
          <p:nvPr/>
        </p:nvSpPr>
        <p:spPr>
          <a:xfrm>
            <a:off x="2435505" y="9209922"/>
            <a:ext cx="357445" cy="690694"/>
          </a:xfrm>
          <a:custGeom>
            <a:avLst/>
            <a:gdLst>
              <a:gd name="connsiteX0" fmla="*/ 1133 w 357445"/>
              <a:gd name="connsiteY0" fmla="*/ 2790 h 690694"/>
              <a:gd name="connsiteX1" fmla="*/ 355265 w 357445"/>
              <a:gd name="connsiteY1" fmla="*/ 689912 h 690694"/>
              <a:gd name="connsiteX2" fmla="*/ 154414 w 357445"/>
              <a:gd name="connsiteY2" fmla="*/ 145500 h 690694"/>
              <a:gd name="connsiteX3" fmla="*/ 238983 w 357445"/>
              <a:gd name="connsiteY3" fmla="*/ 436205 h 690694"/>
              <a:gd name="connsiteX4" fmla="*/ 1133 w 357445"/>
              <a:gd name="connsiteY4" fmla="*/ 2790 h 69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45" h="690694">
                <a:moveTo>
                  <a:pt x="1133" y="2790"/>
                </a:moveTo>
                <a:cubicBezTo>
                  <a:pt x="20513" y="45075"/>
                  <a:pt x="329718" y="666127"/>
                  <a:pt x="355265" y="689912"/>
                </a:cubicBezTo>
                <a:cubicBezTo>
                  <a:pt x="380812" y="713697"/>
                  <a:pt x="173794" y="187785"/>
                  <a:pt x="154414" y="145500"/>
                </a:cubicBezTo>
                <a:cubicBezTo>
                  <a:pt x="135034" y="103216"/>
                  <a:pt x="261006" y="459990"/>
                  <a:pt x="238983" y="436205"/>
                </a:cubicBezTo>
                <a:cubicBezTo>
                  <a:pt x="216960" y="412420"/>
                  <a:pt x="-18247" y="-39495"/>
                  <a:pt x="1133" y="2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6" name="フリーフォーム 555">
            <a:extLst>
              <a:ext uri="{FF2B5EF4-FFF2-40B4-BE49-F238E27FC236}">
                <a16:creationId xmlns:a16="http://schemas.microsoft.com/office/drawing/2014/main" id="{89193F6A-B82A-F3F0-13F4-BD85D2679437}"/>
              </a:ext>
            </a:extLst>
          </p:cNvPr>
          <p:cNvSpPr/>
          <p:nvPr/>
        </p:nvSpPr>
        <p:spPr>
          <a:xfrm>
            <a:off x="2366187" y="9170625"/>
            <a:ext cx="329562" cy="676353"/>
          </a:xfrm>
          <a:custGeom>
            <a:avLst/>
            <a:gdLst>
              <a:gd name="connsiteX0" fmla="*/ 12310 w 329562"/>
              <a:gd name="connsiteY0" fmla="*/ 20945 h 676353"/>
              <a:gd name="connsiteX1" fmla="*/ 49309 w 329562"/>
              <a:gd name="connsiteY1" fmla="*/ 73800 h 676353"/>
              <a:gd name="connsiteX2" fmla="*/ 329443 w 329562"/>
              <a:gd name="connsiteY2" fmla="*/ 676353 h 676353"/>
              <a:gd name="connsiteX3" fmla="*/ 12310 w 329562"/>
              <a:gd name="connsiteY3" fmla="*/ 73800 h 676353"/>
              <a:gd name="connsiteX4" fmla="*/ 59880 w 329562"/>
              <a:gd name="connsiteY4" fmla="*/ 174226 h 676353"/>
              <a:gd name="connsiteX5" fmla="*/ 12310 w 329562"/>
              <a:gd name="connsiteY5" fmla="*/ 20945 h 67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562" h="676353">
                <a:moveTo>
                  <a:pt x="12310" y="20945"/>
                </a:moveTo>
                <a:cubicBezTo>
                  <a:pt x="10548" y="4207"/>
                  <a:pt x="-3547" y="-35435"/>
                  <a:pt x="49309" y="73800"/>
                </a:cubicBezTo>
                <a:cubicBezTo>
                  <a:pt x="102165" y="183035"/>
                  <a:pt x="335609" y="676353"/>
                  <a:pt x="329443" y="676353"/>
                </a:cubicBezTo>
                <a:cubicBezTo>
                  <a:pt x="323277" y="676353"/>
                  <a:pt x="57237" y="157488"/>
                  <a:pt x="12310" y="73800"/>
                </a:cubicBezTo>
                <a:cubicBezTo>
                  <a:pt x="-32617" y="-9888"/>
                  <a:pt x="59880" y="185678"/>
                  <a:pt x="59880" y="174226"/>
                </a:cubicBezTo>
                <a:cubicBezTo>
                  <a:pt x="59880" y="162774"/>
                  <a:pt x="14072" y="37683"/>
                  <a:pt x="12310" y="20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フリーフォーム 556">
            <a:extLst>
              <a:ext uri="{FF2B5EF4-FFF2-40B4-BE49-F238E27FC236}">
                <a16:creationId xmlns:a16="http://schemas.microsoft.com/office/drawing/2014/main" id="{CEB45728-3D80-B58C-2003-69C59E05566B}"/>
              </a:ext>
            </a:extLst>
          </p:cNvPr>
          <p:cNvSpPr/>
          <p:nvPr/>
        </p:nvSpPr>
        <p:spPr>
          <a:xfrm>
            <a:off x="2423201" y="9437119"/>
            <a:ext cx="353656" cy="887331"/>
          </a:xfrm>
          <a:custGeom>
            <a:avLst/>
            <a:gdLst>
              <a:gd name="connsiteX0" fmla="*/ 2866 w 353656"/>
              <a:gd name="connsiteY0" fmla="*/ 8157 h 887331"/>
              <a:gd name="connsiteX1" fmla="*/ 351712 w 353656"/>
              <a:gd name="connsiteY1" fmla="*/ 885558 h 887331"/>
              <a:gd name="connsiteX2" fmla="*/ 145576 w 353656"/>
              <a:gd name="connsiteY2" fmla="*/ 240721 h 887331"/>
              <a:gd name="connsiteX3" fmla="*/ 182575 w 353656"/>
              <a:gd name="connsiteY3" fmla="*/ 436287 h 887331"/>
              <a:gd name="connsiteX4" fmla="*/ 2866 w 353656"/>
              <a:gd name="connsiteY4" fmla="*/ 8157 h 88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656" h="887331">
                <a:moveTo>
                  <a:pt x="2866" y="8157"/>
                </a:moveTo>
                <a:cubicBezTo>
                  <a:pt x="31055" y="83035"/>
                  <a:pt x="327927" y="846797"/>
                  <a:pt x="351712" y="885558"/>
                </a:cubicBezTo>
                <a:cubicBezTo>
                  <a:pt x="375497" y="924319"/>
                  <a:pt x="173765" y="315599"/>
                  <a:pt x="145576" y="240721"/>
                </a:cubicBezTo>
                <a:cubicBezTo>
                  <a:pt x="117387" y="165843"/>
                  <a:pt x="201955" y="475048"/>
                  <a:pt x="182575" y="436287"/>
                </a:cubicBezTo>
                <a:cubicBezTo>
                  <a:pt x="163195" y="397526"/>
                  <a:pt x="-25323" y="-66721"/>
                  <a:pt x="2866" y="8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8" name="フリーフォーム 557">
            <a:extLst>
              <a:ext uri="{FF2B5EF4-FFF2-40B4-BE49-F238E27FC236}">
                <a16:creationId xmlns:a16="http://schemas.microsoft.com/office/drawing/2014/main" id="{2AFD16CD-C1DA-C4DB-2D44-8B504BA810CF}"/>
              </a:ext>
            </a:extLst>
          </p:cNvPr>
          <p:cNvSpPr/>
          <p:nvPr/>
        </p:nvSpPr>
        <p:spPr>
          <a:xfrm>
            <a:off x="2114170" y="9185919"/>
            <a:ext cx="475752" cy="678040"/>
          </a:xfrm>
          <a:custGeom>
            <a:avLst/>
            <a:gdLst>
              <a:gd name="connsiteX0" fmla="*/ 50 w 475752"/>
              <a:gd name="connsiteY0" fmla="*/ 365 h 678040"/>
              <a:gd name="connsiteX1" fmla="*/ 259042 w 475752"/>
              <a:gd name="connsiteY1" fmla="*/ 227644 h 678040"/>
              <a:gd name="connsiteX2" fmla="*/ 475749 w 475752"/>
              <a:gd name="connsiteY2" fmla="*/ 676916 h 678040"/>
              <a:gd name="connsiteX3" fmla="*/ 264327 w 475752"/>
              <a:gd name="connsiteY3" fmla="*/ 84934 h 678040"/>
              <a:gd name="connsiteX4" fmla="*/ 280184 w 475752"/>
              <a:gd name="connsiteY4" fmla="*/ 275214 h 678040"/>
              <a:gd name="connsiteX5" fmla="*/ 50 w 475752"/>
              <a:gd name="connsiteY5" fmla="*/ 365 h 67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752" h="678040">
                <a:moveTo>
                  <a:pt x="50" y="365"/>
                </a:moveTo>
                <a:cubicBezTo>
                  <a:pt x="-3474" y="-7563"/>
                  <a:pt x="179759" y="114886"/>
                  <a:pt x="259042" y="227644"/>
                </a:cubicBezTo>
                <a:cubicBezTo>
                  <a:pt x="338325" y="340402"/>
                  <a:pt x="474868" y="700701"/>
                  <a:pt x="475749" y="676916"/>
                </a:cubicBezTo>
                <a:cubicBezTo>
                  <a:pt x="476630" y="653131"/>
                  <a:pt x="296921" y="151884"/>
                  <a:pt x="264327" y="84934"/>
                </a:cubicBezTo>
                <a:cubicBezTo>
                  <a:pt x="231733" y="17984"/>
                  <a:pt x="321587" y="285785"/>
                  <a:pt x="280184" y="275214"/>
                </a:cubicBezTo>
                <a:cubicBezTo>
                  <a:pt x="238781" y="264643"/>
                  <a:pt x="3574" y="8293"/>
                  <a:pt x="50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9" name="フリーフォーム 558">
            <a:extLst>
              <a:ext uri="{FF2B5EF4-FFF2-40B4-BE49-F238E27FC236}">
                <a16:creationId xmlns:a16="http://schemas.microsoft.com/office/drawing/2014/main" id="{A122DDF2-CD8A-3311-3351-74B174746610}"/>
              </a:ext>
            </a:extLst>
          </p:cNvPr>
          <p:cNvSpPr/>
          <p:nvPr/>
        </p:nvSpPr>
        <p:spPr>
          <a:xfrm>
            <a:off x="1905012" y="9234350"/>
            <a:ext cx="512230" cy="401846"/>
          </a:xfrm>
          <a:custGeom>
            <a:avLst/>
            <a:gdLst>
              <a:gd name="connsiteX0" fmla="*/ 13642 w 512230"/>
              <a:gd name="connsiteY0" fmla="*/ 15361 h 401846"/>
              <a:gd name="connsiteX1" fmla="*/ 510484 w 512230"/>
              <a:gd name="connsiteY1" fmla="*/ 401206 h 401846"/>
              <a:gd name="connsiteX2" fmla="*/ 172209 w 512230"/>
              <a:gd name="connsiteY2" fmla="*/ 105215 h 401846"/>
              <a:gd name="connsiteX3" fmla="*/ 13642 w 512230"/>
              <a:gd name="connsiteY3" fmla="*/ 15361 h 40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230" h="401846">
                <a:moveTo>
                  <a:pt x="13642" y="15361"/>
                </a:moveTo>
                <a:cubicBezTo>
                  <a:pt x="70021" y="64693"/>
                  <a:pt x="484056" y="386230"/>
                  <a:pt x="510484" y="401206"/>
                </a:cubicBezTo>
                <a:cubicBezTo>
                  <a:pt x="536912" y="416182"/>
                  <a:pt x="255897" y="164237"/>
                  <a:pt x="172209" y="105215"/>
                </a:cubicBezTo>
                <a:cubicBezTo>
                  <a:pt x="88521" y="46193"/>
                  <a:pt x="-42737" y="-33971"/>
                  <a:pt x="13642" y="15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0" name="フリーフォーム 559">
            <a:extLst>
              <a:ext uri="{FF2B5EF4-FFF2-40B4-BE49-F238E27FC236}">
                <a16:creationId xmlns:a16="http://schemas.microsoft.com/office/drawing/2014/main" id="{884E0F34-13C8-9A67-B2B0-E6D8B8B44D5A}"/>
              </a:ext>
            </a:extLst>
          </p:cNvPr>
          <p:cNvSpPr/>
          <p:nvPr/>
        </p:nvSpPr>
        <p:spPr>
          <a:xfrm>
            <a:off x="2360181" y="9490332"/>
            <a:ext cx="373047" cy="820878"/>
          </a:xfrm>
          <a:custGeom>
            <a:avLst/>
            <a:gdLst>
              <a:gd name="connsiteX0" fmla="*/ 2459 w 373047"/>
              <a:gd name="connsiteY0" fmla="*/ 7800 h 820878"/>
              <a:gd name="connsiteX1" fmla="*/ 367162 w 373047"/>
              <a:gd name="connsiteY1" fmla="*/ 811203 h 820878"/>
              <a:gd name="connsiteX2" fmla="*/ 213881 w 373047"/>
              <a:gd name="connsiteY2" fmla="*/ 425358 h 820878"/>
              <a:gd name="connsiteX3" fmla="*/ 2459 w 373047"/>
              <a:gd name="connsiteY3" fmla="*/ 7800 h 82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047" h="820878">
                <a:moveTo>
                  <a:pt x="2459" y="7800"/>
                </a:moveTo>
                <a:cubicBezTo>
                  <a:pt x="28006" y="72107"/>
                  <a:pt x="331925" y="741610"/>
                  <a:pt x="367162" y="811203"/>
                </a:cubicBezTo>
                <a:cubicBezTo>
                  <a:pt x="402399" y="880796"/>
                  <a:pt x="270260" y="556616"/>
                  <a:pt x="213881" y="425358"/>
                </a:cubicBezTo>
                <a:cubicBezTo>
                  <a:pt x="157502" y="294100"/>
                  <a:pt x="-23088" y="-56507"/>
                  <a:pt x="2459" y="7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1" name="フリーフォーム 560">
            <a:extLst>
              <a:ext uri="{FF2B5EF4-FFF2-40B4-BE49-F238E27FC236}">
                <a16:creationId xmlns:a16="http://schemas.microsoft.com/office/drawing/2014/main" id="{0633581C-5588-6E7C-AB94-6AC21AEC331F}"/>
              </a:ext>
            </a:extLst>
          </p:cNvPr>
          <p:cNvSpPr/>
          <p:nvPr/>
        </p:nvSpPr>
        <p:spPr>
          <a:xfrm>
            <a:off x="1785257" y="9231566"/>
            <a:ext cx="436443" cy="345937"/>
          </a:xfrm>
          <a:custGeom>
            <a:avLst/>
            <a:gdLst>
              <a:gd name="connsiteX0" fmla="*/ 1259 w 436443"/>
              <a:gd name="connsiteY0" fmla="*/ 2288 h 345937"/>
              <a:gd name="connsiteX1" fmla="*/ 424103 w 436443"/>
              <a:gd name="connsiteY1" fmla="*/ 340563 h 345937"/>
              <a:gd name="connsiteX2" fmla="*/ 297249 w 436443"/>
              <a:gd name="connsiteY2" fmla="*/ 197854 h 345937"/>
              <a:gd name="connsiteX3" fmla="*/ 1259 w 436443"/>
              <a:gd name="connsiteY3" fmla="*/ 2288 h 345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6443" h="345937">
                <a:moveTo>
                  <a:pt x="1259" y="2288"/>
                </a:moveTo>
                <a:cubicBezTo>
                  <a:pt x="22401" y="26073"/>
                  <a:pt x="374771" y="307969"/>
                  <a:pt x="424103" y="340563"/>
                </a:cubicBezTo>
                <a:cubicBezTo>
                  <a:pt x="473435" y="373157"/>
                  <a:pt x="363319" y="248948"/>
                  <a:pt x="297249" y="197854"/>
                </a:cubicBezTo>
                <a:cubicBezTo>
                  <a:pt x="231180" y="146761"/>
                  <a:pt x="-19883" y="-21497"/>
                  <a:pt x="1259" y="2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2" name="フリーフォーム 561">
            <a:extLst>
              <a:ext uri="{FF2B5EF4-FFF2-40B4-BE49-F238E27FC236}">
                <a16:creationId xmlns:a16="http://schemas.microsoft.com/office/drawing/2014/main" id="{3A569906-72DC-82C5-3A7D-086A13251355}"/>
              </a:ext>
            </a:extLst>
          </p:cNvPr>
          <p:cNvSpPr/>
          <p:nvPr/>
        </p:nvSpPr>
        <p:spPr>
          <a:xfrm>
            <a:off x="1744231" y="9265568"/>
            <a:ext cx="633238" cy="541325"/>
          </a:xfrm>
          <a:custGeom>
            <a:avLst/>
            <a:gdLst>
              <a:gd name="connsiteX0" fmla="*/ 0 w 633238"/>
              <a:gd name="connsiteY0" fmla="*/ 0 h 541325"/>
              <a:gd name="connsiteX1" fmla="*/ 623695 w 633238"/>
              <a:gd name="connsiteY1" fmla="*/ 533840 h 541325"/>
              <a:gd name="connsiteX2" fmla="*/ 348846 w 633238"/>
              <a:gd name="connsiteY2" fmla="*/ 290705 h 541325"/>
              <a:gd name="connsiteX3" fmla="*/ 0 w 633238"/>
              <a:gd name="connsiteY3" fmla="*/ 0 h 5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3238" h="541325">
                <a:moveTo>
                  <a:pt x="0" y="0"/>
                </a:moveTo>
                <a:cubicBezTo>
                  <a:pt x="45808" y="40522"/>
                  <a:pt x="565554" y="485389"/>
                  <a:pt x="623695" y="533840"/>
                </a:cubicBezTo>
                <a:cubicBezTo>
                  <a:pt x="681836" y="582291"/>
                  <a:pt x="459842" y="383202"/>
                  <a:pt x="348846" y="29070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3" name="フリーフォーム 562">
            <a:extLst>
              <a:ext uri="{FF2B5EF4-FFF2-40B4-BE49-F238E27FC236}">
                <a16:creationId xmlns:a16="http://schemas.microsoft.com/office/drawing/2014/main" id="{0B1150C5-342E-9685-B5A2-991A30D6AA92}"/>
              </a:ext>
            </a:extLst>
          </p:cNvPr>
          <p:cNvSpPr/>
          <p:nvPr/>
        </p:nvSpPr>
        <p:spPr>
          <a:xfrm>
            <a:off x="1683825" y="9296295"/>
            <a:ext cx="474201" cy="696108"/>
          </a:xfrm>
          <a:custGeom>
            <a:avLst/>
            <a:gdLst>
              <a:gd name="connsiteX0" fmla="*/ 9 w 474201"/>
              <a:gd name="connsiteY0" fmla="*/ 105 h 696108"/>
              <a:gd name="connsiteX1" fmla="*/ 297375 w 474201"/>
              <a:gd name="connsiteY1" fmla="*/ 327207 h 696108"/>
              <a:gd name="connsiteX2" fmla="*/ 472077 w 474201"/>
              <a:gd name="connsiteY2" fmla="*/ 695198 h 696108"/>
              <a:gd name="connsiteX3" fmla="*/ 182146 w 474201"/>
              <a:gd name="connsiteY3" fmla="*/ 215695 h 696108"/>
              <a:gd name="connsiteX4" fmla="*/ 286224 w 474201"/>
              <a:gd name="connsiteY4" fmla="*/ 360661 h 696108"/>
              <a:gd name="connsiteX5" fmla="*/ 9 w 474201"/>
              <a:gd name="connsiteY5" fmla="*/ 105 h 69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201" h="696108">
                <a:moveTo>
                  <a:pt x="9" y="105"/>
                </a:moveTo>
                <a:cubicBezTo>
                  <a:pt x="1868" y="-5471"/>
                  <a:pt x="218697" y="211358"/>
                  <a:pt x="297375" y="327207"/>
                </a:cubicBezTo>
                <a:cubicBezTo>
                  <a:pt x="376053" y="443056"/>
                  <a:pt x="491282" y="713783"/>
                  <a:pt x="472077" y="695198"/>
                </a:cubicBezTo>
                <a:cubicBezTo>
                  <a:pt x="452872" y="676613"/>
                  <a:pt x="213122" y="271451"/>
                  <a:pt x="182146" y="215695"/>
                </a:cubicBezTo>
                <a:cubicBezTo>
                  <a:pt x="151171" y="159939"/>
                  <a:pt x="310385" y="396593"/>
                  <a:pt x="286224" y="360661"/>
                </a:cubicBezTo>
                <a:cubicBezTo>
                  <a:pt x="262063" y="324729"/>
                  <a:pt x="-1850" y="5681"/>
                  <a:pt x="9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4" name="フリーフォーム 563">
            <a:extLst>
              <a:ext uri="{FF2B5EF4-FFF2-40B4-BE49-F238E27FC236}">
                <a16:creationId xmlns:a16="http://schemas.microsoft.com/office/drawing/2014/main" id="{EAB948FC-AB89-7FE2-9FC4-E0D149513C5B}"/>
              </a:ext>
            </a:extLst>
          </p:cNvPr>
          <p:cNvSpPr/>
          <p:nvPr/>
        </p:nvSpPr>
        <p:spPr>
          <a:xfrm>
            <a:off x="1646663" y="9259199"/>
            <a:ext cx="728601" cy="810589"/>
          </a:xfrm>
          <a:custGeom>
            <a:avLst/>
            <a:gdLst>
              <a:gd name="connsiteX0" fmla="*/ 0 w 728601"/>
              <a:gd name="connsiteY0" fmla="*/ 30 h 810589"/>
              <a:gd name="connsiteX1" fmla="*/ 408878 w 728601"/>
              <a:gd name="connsiteY1" fmla="*/ 371738 h 810589"/>
              <a:gd name="connsiteX2" fmla="*/ 423747 w 728601"/>
              <a:gd name="connsiteY2" fmla="*/ 364303 h 810589"/>
              <a:gd name="connsiteX3" fmla="*/ 728547 w 728601"/>
              <a:gd name="connsiteY3" fmla="*/ 810352 h 810589"/>
              <a:gd name="connsiteX4" fmla="*/ 397727 w 728601"/>
              <a:gd name="connsiteY4" fmla="*/ 297396 h 810589"/>
              <a:gd name="connsiteX5" fmla="*/ 200722 w 728601"/>
              <a:gd name="connsiteY5" fmla="*/ 89240 h 810589"/>
              <a:gd name="connsiteX6" fmla="*/ 408878 w 728601"/>
              <a:gd name="connsiteY6" fmla="*/ 349435 h 810589"/>
              <a:gd name="connsiteX7" fmla="*/ 0 w 728601"/>
              <a:gd name="connsiteY7" fmla="*/ 30 h 81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8601" h="810589">
                <a:moveTo>
                  <a:pt x="0" y="30"/>
                </a:moveTo>
                <a:cubicBezTo>
                  <a:pt x="0" y="3747"/>
                  <a:pt x="338254" y="311026"/>
                  <a:pt x="408878" y="371738"/>
                </a:cubicBezTo>
                <a:cubicBezTo>
                  <a:pt x="479502" y="432450"/>
                  <a:pt x="370469" y="291201"/>
                  <a:pt x="423747" y="364303"/>
                </a:cubicBezTo>
                <a:cubicBezTo>
                  <a:pt x="477025" y="437405"/>
                  <a:pt x="732884" y="821503"/>
                  <a:pt x="728547" y="810352"/>
                </a:cubicBezTo>
                <a:cubicBezTo>
                  <a:pt x="724210" y="799201"/>
                  <a:pt x="485698" y="417581"/>
                  <a:pt x="397727" y="297396"/>
                </a:cubicBezTo>
                <a:cubicBezTo>
                  <a:pt x="309756" y="177211"/>
                  <a:pt x="198864" y="80567"/>
                  <a:pt x="200722" y="89240"/>
                </a:cubicBezTo>
                <a:cubicBezTo>
                  <a:pt x="202581" y="97913"/>
                  <a:pt x="437375" y="364923"/>
                  <a:pt x="408878" y="349435"/>
                </a:cubicBezTo>
                <a:cubicBezTo>
                  <a:pt x="380381" y="333947"/>
                  <a:pt x="0" y="-3687"/>
                  <a:pt x="0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5" name="フリーフォーム 564">
            <a:extLst>
              <a:ext uri="{FF2B5EF4-FFF2-40B4-BE49-F238E27FC236}">
                <a16:creationId xmlns:a16="http://schemas.microsoft.com/office/drawing/2014/main" id="{63E7860A-D3AB-51EE-1EA9-BA098683E982}"/>
              </a:ext>
            </a:extLst>
          </p:cNvPr>
          <p:cNvSpPr/>
          <p:nvPr/>
        </p:nvSpPr>
        <p:spPr>
          <a:xfrm>
            <a:off x="1163437" y="9285150"/>
            <a:ext cx="512968" cy="290046"/>
          </a:xfrm>
          <a:custGeom>
            <a:avLst/>
            <a:gdLst>
              <a:gd name="connsiteX0" fmla="*/ 7 w 512968"/>
              <a:gd name="connsiteY0" fmla="*/ 290030 h 290046"/>
              <a:gd name="connsiteX1" fmla="*/ 230465 w 512968"/>
              <a:gd name="connsiteY1" fmla="*/ 70723 h 290046"/>
              <a:gd name="connsiteX2" fmla="*/ 512963 w 512968"/>
              <a:gd name="connsiteY2" fmla="*/ 99 h 290046"/>
              <a:gd name="connsiteX3" fmla="*/ 237900 w 512968"/>
              <a:gd name="connsiteY3" fmla="*/ 81874 h 290046"/>
              <a:gd name="connsiteX4" fmla="*/ 7 w 512968"/>
              <a:gd name="connsiteY4" fmla="*/ 290030 h 29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968" h="290046">
                <a:moveTo>
                  <a:pt x="7" y="290030"/>
                </a:moveTo>
                <a:cubicBezTo>
                  <a:pt x="-1232" y="288171"/>
                  <a:pt x="144972" y="119045"/>
                  <a:pt x="230465" y="70723"/>
                </a:cubicBezTo>
                <a:cubicBezTo>
                  <a:pt x="315958" y="22401"/>
                  <a:pt x="511724" y="-1760"/>
                  <a:pt x="512963" y="99"/>
                </a:cubicBezTo>
                <a:cubicBezTo>
                  <a:pt x="514202" y="1957"/>
                  <a:pt x="320295" y="31694"/>
                  <a:pt x="237900" y="81874"/>
                </a:cubicBezTo>
                <a:cubicBezTo>
                  <a:pt x="155505" y="132054"/>
                  <a:pt x="1246" y="291889"/>
                  <a:pt x="7" y="290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6" name="フリーフォーム 565">
            <a:extLst>
              <a:ext uri="{FF2B5EF4-FFF2-40B4-BE49-F238E27FC236}">
                <a16:creationId xmlns:a16="http://schemas.microsoft.com/office/drawing/2014/main" id="{35A7D87A-05D6-CF6E-D8A7-ECC37385A7C1}"/>
              </a:ext>
            </a:extLst>
          </p:cNvPr>
          <p:cNvSpPr/>
          <p:nvPr/>
        </p:nvSpPr>
        <p:spPr>
          <a:xfrm>
            <a:off x="1311839" y="9392416"/>
            <a:ext cx="52327" cy="291076"/>
          </a:xfrm>
          <a:custGeom>
            <a:avLst/>
            <a:gdLst>
              <a:gd name="connsiteX0" fmla="*/ 52327 w 52327"/>
              <a:gd name="connsiteY0" fmla="*/ 628 h 291076"/>
              <a:gd name="connsiteX1" fmla="*/ 288 w 52327"/>
              <a:gd name="connsiteY1" fmla="*/ 290560 h 291076"/>
              <a:gd name="connsiteX2" fmla="*/ 30024 w 52327"/>
              <a:gd name="connsiteY2" fmla="*/ 74969 h 291076"/>
              <a:gd name="connsiteX3" fmla="*/ 288 w 52327"/>
              <a:gd name="connsiteY3" fmla="*/ 208784 h 291076"/>
              <a:gd name="connsiteX4" fmla="*/ 52327 w 52327"/>
              <a:gd name="connsiteY4" fmla="*/ 628 h 29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27" h="291076">
                <a:moveTo>
                  <a:pt x="52327" y="628"/>
                </a:moveTo>
                <a:cubicBezTo>
                  <a:pt x="52327" y="14257"/>
                  <a:pt x="4005" y="278170"/>
                  <a:pt x="288" y="290560"/>
                </a:cubicBezTo>
                <a:cubicBezTo>
                  <a:pt x="-3429" y="302950"/>
                  <a:pt x="30024" y="88598"/>
                  <a:pt x="30024" y="74969"/>
                </a:cubicBezTo>
                <a:cubicBezTo>
                  <a:pt x="30024" y="61340"/>
                  <a:pt x="-2810" y="218077"/>
                  <a:pt x="288" y="208784"/>
                </a:cubicBezTo>
                <a:cubicBezTo>
                  <a:pt x="3386" y="199491"/>
                  <a:pt x="52327" y="-13001"/>
                  <a:pt x="52327" y="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7" name="フリーフォーム 566">
            <a:extLst>
              <a:ext uri="{FF2B5EF4-FFF2-40B4-BE49-F238E27FC236}">
                <a16:creationId xmlns:a16="http://schemas.microsoft.com/office/drawing/2014/main" id="{0050FC03-DB9D-27FD-41A6-B416C2635D2E}"/>
              </a:ext>
            </a:extLst>
          </p:cNvPr>
          <p:cNvSpPr/>
          <p:nvPr/>
        </p:nvSpPr>
        <p:spPr>
          <a:xfrm>
            <a:off x="1047951" y="9651397"/>
            <a:ext cx="1683763" cy="746597"/>
          </a:xfrm>
          <a:custGeom>
            <a:avLst/>
            <a:gdLst>
              <a:gd name="connsiteX0" fmla="*/ 197269 w 1683763"/>
              <a:gd name="connsiteY0" fmla="*/ 1842 h 746597"/>
              <a:gd name="connsiteX1" fmla="*/ 977854 w 1683763"/>
              <a:gd name="connsiteY1" fmla="*/ 269471 h 746597"/>
              <a:gd name="connsiteX2" fmla="*/ 1401600 w 1683763"/>
              <a:gd name="connsiteY2" fmla="*/ 514798 h 746597"/>
              <a:gd name="connsiteX3" fmla="*/ 1371864 w 1683763"/>
              <a:gd name="connsiteY3" fmla="*/ 451608 h 746597"/>
              <a:gd name="connsiteX4" fmla="*/ 1680381 w 1683763"/>
              <a:gd name="connsiteY4" fmla="*/ 745257 h 746597"/>
              <a:gd name="connsiteX5" fmla="*/ 1141405 w 1683763"/>
              <a:gd name="connsiteY5" fmla="*/ 314076 h 746597"/>
              <a:gd name="connsiteX6" fmla="*/ 1219464 w 1683763"/>
              <a:gd name="connsiteY6" fmla="*/ 362398 h 746597"/>
              <a:gd name="connsiteX7" fmla="*/ 576410 w 1683763"/>
              <a:gd name="connsiteY7" fmla="*/ 157959 h 746597"/>
              <a:gd name="connsiteX8" fmla="*/ 264 w 1683763"/>
              <a:gd name="connsiteY8" fmla="*/ 154242 h 746597"/>
              <a:gd name="connsiteX9" fmla="*/ 647034 w 1683763"/>
              <a:gd name="connsiteY9" fmla="*/ 150525 h 746597"/>
              <a:gd name="connsiteX10" fmla="*/ 197269 w 1683763"/>
              <a:gd name="connsiteY10" fmla="*/ 1842 h 74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3763" h="746597">
                <a:moveTo>
                  <a:pt x="197269" y="1842"/>
                </a:moveTo>
                <a:cubicBezTo>
                  <a:pt x="252406" y="21666"/>
                  <a:pt x="777132" y="183978"/>
                  <a:pt x="977854" y="269471"/>
                </a:cubicBezTo>
                <a:cubicBezTo>
                  <a:pt x="1178576" y="354964"/>
                  <a:pt x="1335932" y="484442"/>
                  <a:pt x="1401600" y="514798"/>
                </a:cubicBezTo>
                <a:cubicBezTo>
                  <a:pt x="1467268" y="545154"/>
                  <a:pt x="1325401" y="413198"/>
                  <a:pt x="1371864" y="451608"/>
                </a:cubicBezTo>
                <a:cubicBezTo>
                  <a:pt x="1418328" y="490018"/>
                  <a:pt x="1718791" y="768179"/>
                  <a:pt x="1680381" y="745257"/>
                </a:cubicBezTo>
                <a:cubicBezTo>
                  <a:pt x="1641971" y="722335"/>
                  <a:pt x="1218224" y="377886"/>
                  <a:pt x="1141405" y="314076"/>
                </a:cubicBezTo>
                <a:cubicBezTo>
                  <a:pt x="1064586" y="250266"/>
                  <a:pt x="1313630" y="388417"/>
                  <a:pt x="1219464" y="362398"/>
                </a:cubicBezTo>
                <a:cubicBezTo>
                  <a:pt x="1125298" y="336379"/>
                  <a:pt x="779610" y="192652"/>
                  <a:pt x="576410" y="157959"/>
                </a:cubicBezTo>
                <a:cubicBezTo>
                  <a:pt x="373210" y="123266"/>
                  <a:pt x="-11507" y="155481"/>
                  <a:pt x="264" y="154242"/>
                </a:cubicBezTo>
                <a:cubicBezTo>
                  <a:pt x="12035" y="153003"/>
                  <a:pt x="611102" y="172827"/>
                  <a:pt x="647034" y="150525"/>
                </a:cubicBezTo>
                <a:cubicBezTo>
                  <a:pt x="682966" y="128223"/>
                  <a:pt x="142132" y="-17982"/>
                  <a:pt x="197269" y="18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8" name="フリーフォーム 567">
            <a:extLst>
              <a:ext uri="{FF2B5EF4-FFF2-40B4-BE49-F238E27FC236}">
                <a16:creationId xmlns:a16="http://schemas.microsoft.com/office/drawing/2014/main" id="{E8CF717B-71AA-93F7-3745-287061756A88}"/>
              </a:ext>
            </a:extLst>
          </p:cNvPr>
          <p:cNvSpPr/>
          <p:nvPr/>
        </p:nvSpPr>
        <p:spPr>
          <a:xfrm>
            <a:off x="648265" y="9934484"/>
            <a:ext cx="192009" cy="980134"/>
          </a:xfrm>
          <a:custGeom>
            <a:avLst/>
            <a:gdLst>
              <a:gd name="connsiteX0" fmla="*/ 83998 w 192009"/>
              <a:gd name="connsiteY0" fmla="*/ 1253 h 980134"/>
              <a:gd name="connsiteX1" fmla="*/ 54262 w 192009"/>
              <a:gd name="connsiteY1" fmla="*/ 365526 h 980134"/>
              <a:gd name="connsiteX2" fmla="*/ 46828 w 192009"/>
              <a:gd name="connsiteY2" fmla="*/ 633155 h 980134"/>
              <a:gd name="connsiteX3" fmla="*/ 54262 w 192009"/>
              <a:gd name="connsiteY3" fmla="*/ 451018 h 980134"/>
              <a:gd name="connsiteX4" fmla="*/ 191794 w 192009"/>
              <a:gd name="connsiteY4" fmla="*/ 978843 h 980134"/>
              <a:gd name="connsiteX5" fmla="*/ 83998 w 192009"/>
              <a:gd name="connsiteY5" fmla="*/ 592267 h 980134"/>
              <a:gd name="connsiteX6" fmla="*/ 5940 w 192009"/>
              <a:gd name="connsiteY6" fmla="*/ 346940 h 980134"/>
              <a:gd name="connsiteX7" fmla="*/ 13374 w 192009"/>
              <a:gd name="connsiteY7" fmla="*/ 499340 h 980134"/>
              <a:gd name="connsiteX8" fmla="*/ 83998 w 192009"/>
              <a:gd name="connsiteY8" fmla="*/ 1253 h 98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009" h="980134">
                <a:moveTo>
                  <a:pt x="83998" y="1253"/>
                </a:moveTo>
                <a:cubicBezTo>
                  <a:pt x="90813" y="-21049"/>
                  <a:pt x="60457" y="260209"/>
                  <a:pt x="54262" y="365526"/>
                </a:cubicBezTo>
                <a:cubicBezTo>
                  <a:pt x="48067" y="470843"/>
                  <a:pt x="46828" y="618906"/>
                  <a:pt x="46828" y="633155"/>
                </a:cubicBezTo>
                <a:cubicBezTo>
                  <a:pt x="46828" y="647404"/>
                  <a:pt x="30101" y="393403"/>
                  <a:pt x="54262" y="451018"/>
                </a:cubicBezTo>
                <a:cubicBezTo>
                  <a:pt x="78423" y="508633"/>
                  <a:pt x="186838" y="955302"/>
                  <a:pt x="191794" y="978843"/>
                </a:cubicBezTo>
                <a:cubicBezTo>
                  <a:pt x="196750" y="1002385"/>
                  <a:pt x="114974" y="697584"/>
                  <a:pt x="83998" y="592267"/>
                </a:cubicBezTo>
                <a:cubicBezTo>
                  <a:pt x="53022" y="486950"/>
                  <a:pt x="17711" y="362428"/>
                  <a:pt x="5940" y="346940"/>
                </a:cubicBezTo>
                <a:cubicBezTo>
                  <a:pt x="-5831" y="331452"/>
                  <a:pt x="1603" y="551379"/>
                  <a:pt x="13374" y="499340"/>
                </a:cubicBezTo>
                <a:cubicBezTo>
                  <a:pt x="25145" y="447301"/>
                  <a:pt x="77183" y="23555"/>
                  <a:pt x="83998" y="1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9" name="フリーフォーム 568">
            <a:extLst>
              <a:ext uri="{FF2B5EF4-FFF2-40B4-BE49-F238E27FC236}">
                <a16:creationId xmlns:a16="http://schemas.microsoft.com/office/drawing/2014/main" id="{B08DFF1A-984C-9F9D-4FAA-125EEFF1F4C5}"/>
              </a:ext>
            </a:extLst>
          </p:cNvPr>
          <p:cNvSpPr/>
          <p:nvPr/>
        </p:nvSpPr>
        <p:spPr>
          <a:xfrm>
            <a:off x="804342" y="9836318"/>
            <a:ext cx="113775" cy="992168"/>
          </a:xfrm>
          <a:custGeom>
            <a:avLst/>
            <a:gdLst>
              <a:gd name="connsiteX0" fmla="*/ 80321 w 113775"/>
              <a:gd name="connsiteY0" fmla="*/ 2775 h 992168"/>
              <a:gd name="connsiteX1" fmla="*/ 2263 w 113775"/>
              <a:gd name="connsiteY1" fmla="*/ 668131 h 992168"/>
              <a:gd name="connsiteX2" fmla="*/ 24565 w 113775"/>
              <a:gd name="connsiteY2" fmla="*/ 556619 h 992168"/>
              <a:gd name="connsiteX3" fmla="*/ 61736 w 113775"/>
              <a:gd name="connsiteY3" fmla="*/ 991516 h 992168"/>
              <a:gd name="connsiteX4" fmla="*/ 50585 w 113775"/>
              <a:gd name="connsiteY4" fmla="*/ 642111 h 992168"/>
              <a:gd name="connsiteX5" fmla="*/ 113775 w 113775"/>
              <a:gd name="connsiteY5" fmla="*/ 144023 h 992168"/>
              <a:gd name="connsiteX6" fmla="*/ 50585 w 113775"/>
              <a:gd name="connsiteY6" fmla="*/ 419087 h 992168"/>
              <a:gd name="connsiteX7" fmla="*/ 80321 w 113775"/>
              <a:gd name="connsiteY7" fmla="*/ 2775 h 99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775" h="992168">
                <a:moveTo>
                  <a:pt x="80321" y="2775"/>
                </a:moveTo>
                <a:cubicBezTo>
                  <a:pt x="72267" y="44282"/>
                  <a:pt x="11556" y="575824"/>
                  <a:pt x="2263" y="668131"/>
                </a:cubicBezTo>
                <a:cubicBezTo>
                  <a:pt x="-7030" y="760438"/>
                  <a:pt x="14653" y="502721"/>
                  <a:pt x="24565" y="556619"/>
                </a:cubicBezTo>
                <a:cubicBezTo>
                  <a:pt x="34477" y="610517"/>
                  <a:pt x="57399" y="977267"/>
                  <a:pt x="61736" y="991516"/>
                </a:cubicBezTo>
                <a:cubicBezTo>
                  <a:pt x="66073" y="1005765"/>
                  <a:pt x="41912" y="783360"/>
                  <a:pt x="50585" y="642111"/>
                </a:cubicBezTo>
                <a:cubicBezTo>
                  <a:pt x="59258" y="500862"/>
                  <a:pt x="113775" y="181194"/>
                  <a:pt x="113775" y="144023"/>
                </a:cubicBezTo>
                <a:cubicBezTo>
                  <a:pt x="113775" y="106852"/>
                  <a:pt x="51204" y="439531"/>
                  <a:pt x="50585" y="419087"/>
                </a:cubicBezTo>
                <a:cubicBezTo>
                  <a:pt x="49966" y="398643"/>
                  <a:pt x="88375" y="-38732"/>
                  <a:pt x="80321" y="2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0" name="フリーフォーム 569">
            <a:extLst>
              <a:ext uri="{FF2B5EF4-FFF2-40B4-BE49-F238E27FC236}">
                <a16:creationId xmlns:a16="http://schemas.microsoft.com/office/drawing/2014/main" id="{E62AA8FC-9079-C171-83AD-B47AD6E546F5}"/>
              </a:ext>
            </a:extLst>
          </p:cNvPr>
          <p:cNvSpPr/>
          <p:nvPr/>
        </p:nvSpPr>
        <p:spPr>
          <a:xfrm>
            <a:off x="1408959" y="10489486"/>
            <a:ext cx="1107500" cy="137663"/>
          </a:xfrm>
          <a:custGeom>
            <a:avLst/>
            <a:gdLst>
              <a:gd name="connsiteX0" fmla="*/ 3529 w 1107500"/>
              <a:gd name="connsiteY0" fmla="*/ 137626 h 137663"/>
              <a:gd name="connsiteX1" fmla="*/ 839870 w 1107500"/>
              <a:gd name="connsiteY1" fmla="*/ 37265 h 137663"/>
              <a:gd name="connsiteX2" fmla="*/ 1107500 w 1107500"/>
              <a:gd name="connsiteY2" fmla="*/ 59568 h 137663"/>
              <a:gd name="connsiteX3" fmla="*/ 364085 w 1107500"/>
              <a:gd name="connsiteY3" fmla="*/ 94 h 137663"/>
              <a:gd name="connsiteX4" fmla="*/ 531353 w 1107500"/>
              <a:gd name="connsiteY4" fmla="*/ 48416 h 137663"/>
              <a:gd name="connsiteX5" fmla="*/ 3529 w 1107500"/>
              <a:gd name="connsiteY5" fmla="*/ 137626 h 13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7500" h="137663">
                <a:moveTo>
                  <a:pt x="3529" y="137626"/>
                </a:moveTo>
                <a:cubicBezTo>
                  <a:pt x="54948" y="135768"/>
                  <a:pt x="655875" y="50275"/>
                  <a:pt x="839870" y="37265"/>
                </a:cubicBezTo>
                <a:cubicBezTo>
                  <a:pt x="1023865" y="24255"/>
                  <a:pt x="1107500" y="59568"/>
                  <a:pt x="1107500" y="59568"/>
                </a:cubicBezTo>
                <a:lnTo>
                  <a:pt x="364085" y="94"/>
                </a:lnTo>
                <a:cubicBezTo>
                  <a:pt x="268061" y="-1765"/>
                  <a:pt x="584012" y="24255"/>
                  <a:pt x="531353" y="48416"/>
                </a:cubicBezTo>
                <a:cubicBezTo>
                  <a:pt x="478695" y="72577"/>
                  <a:pt x="-47890" y="139484"/>
                  <a:pt x="3529" y="137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1" name="フリーフォーム 570">
            <a:extLst>
              <a:ext uri="{FF2B5EF4-FFF2-40B4-BE49-F238E27FC236}">
                <a16:creationId xmlns:a16="http://schemas.microsoft.com/office/drawing/2014/main" id="{ABA2B833-7516-2EB2-7CFF-05135C23CBF8}"/>
              </a:ext>
            </a:extLst>
          </p:cNvPr>
          <p:cNvSpPr/>
          <p:nvPr/>
        </p:nvSpPr>
        <p:spPr>
          <a:xfrm>
            <a:off x="1273118" y="10550030"/>
            <a:ext cx="1140845" cy="415458"/>
          </a:xfrm>
          <a:custGeom>
            <a:avLst/>
            <a:gdLst>
              <a:gd name="connsiteX0" fmla="*/ 1838 w 1140845"/>
              <a:gd name="connsiteY0" fmla="*/ 136555 h 415458"/>
              <a:gd name="connsiteX1" fmla="*/ 853048 w 1140845"/>
              <a:gd name="connsiteY1" fmla="*/ 43629 h 415458"/>
              <a:gd name="connsiteX2" fmla="*/ 1135545 w 1140845"/>
              <a:gd name="connsiteY2" fmla="*/ 28760 h 415458"/>
              <a:gd name="connsiteX3" fmla="*/ 1001731 w 1140845"/>
              <a:gd name="connsiteY3" fmla="*/ 77082 h 415458"/>
              <a:gd name="connsiteX4" fmla="*/ 574267 w 1140845"/>
              <a:gd name="connsiteY4" fmla="*/ 415336 h 415458"/>
              <a:gd name="connsiteX5" fmla="*/ 1102092 w 1140845"/>
              <a:gd name="connsiteY5" fmla="*/ 36194 h 415458"/>
              <a:gd name="connsiteX6" fmla="*/ 804726 w 1140845"/>
              <a:gd name="connsiteY6" fmla="*/ 25043 h 415458"/>
              <a:gd name="connsiteX7" fmla="*/ 384697 w 1140845"/>
              <a:gd name="connsiteY7" fmla="*/ 121687 h 415458"/>
              <a:gd name="connsiteX8" fmla="*/ 618872 w 1140845"/>
              <a:gd name="connsiteY8" fmla="*/ 65931 h 415458"/>
              <a:gd name="connsiteX9" fmla="*/ 1838 w 1140845"/>
              <a:gd name="connsiteY9" fmla="*/ 136555 h 41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0845" h="415458">
                <a:moveTo>
                  <a:pt x="1838" y="136555"/>
                </a:moveTo>
                <a:cubicBezTo>
                  <a:pt x="40867" y="132838"/>
                  <a:pt x="664097" y="61595"/>
                  <a:pt x="853048" y="43629"/>
                </a:cubicBezTo>
                <a:cubicBezTo>
                  <a:pt x="1041999" y="25663"/>
                  <a:pt x="1110765" y="23185"/>
                  <a:pt x="1135545" y="28760"/>
                </a:cubicBezTo>
                <a:cubicBezTo>
                  <a:pt x="1160325" y="34335"/>
                  <a:pt x="1095277" y="12653"/>
                  <a:pt x="1001731" y="77082"/>
                </a:cubicBezTo>
                <a:cubicBezTo>
                  <a:pt x="908185" y="141511"/>
                  <a:pt x="557540" y="422151"/>
                  <a:pt x="574267" y="415336"/>
                </a:cubicBezTo>
                <a:cubicBezTo>
                  <a:pt x="590994" y="408521"/>
                  <a:pt x="1063682" y="101243"/>
                  <a:pt x="1102092" y="36194"/>
                </a:cubicBezTo>
                <a:cubicBezTo>
                  <a:pt x="1140502" y="-28855"/>
                  <a:pt x="924292" y="10794"/>
                  <a:pt x="804726" y="25043"/>
                </a:cubicBezTo>
                <a:cubicBezTo>
                  <a:pt x="685160" y="39292"/>
                  <a:pt x="415672" y="114872"/>
                  <a:pt x="384697" y="121687"/>
                </a:cubicBezTo>
                <a:cubicBezTo>
                  <a:pt x="353722" y="128502"/>
                  <a:pt x="680204" y="60355"/>
                  <a:pt x="618872" y="65931"/>
                </a:cubicBezTo>
                <a:cubicBezTo>
                  <a:pt x="557540" y="71507"/>
                  <a:pt x="-37191" y="140272"/>
                  <a:pt x="1838" y="136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2" name="フリーフォーム 571">
            <a:extLst>
              <a:ext uri="{FF2B5EF4-FFF2-40B4-BE49-F238E27FC236}">
                <a16:creationId xmlns:a16="http://schemas.microsoft.com/office/drawing/2014/main" id="{1EF357CB-A59A-FD17-99BE-B09466832F7E}"/>
              </a:ext>
            </a:extLst>
          </p:cNvPr>
          <p:cNvSpPr/>
          <p:nvPr/>
        </p:nvSpPr>
        <p:spPr>
          <a:xfrm>
            <a:off x="995460" y="9849818"/>
            <a:ext cx="181411" cy="1030088"/>
          </a:xfrm>
          <a:custGeom>
            <a:avLst/>
            <a:gdLst>
              <a:gd name="connsiteX0" fmla="*/ 23018 w 181411"/>
              <a:gd name="connsiteY0" fmla="*/ 426 h 1030088"/>
              <a:gd name="connsiteX1" fmla="*/ 89925 w 181411"/>
              <a:gd name="connsiteY1" fmla="*/ 479928 h 1030088"/>
              <a:gd name="connsiteX2" fmla="*/ 89925 w 181411"/>
              <a:gd name="connsiteY2" fmla="*/ 394436 h 1030088"/>
              <a:gd name="connsiteX3" fmla="*/ 34169 w 181411"/>
              <a:gd name="connsiteY3" fmla="*/ 714104 h 1030088"/>
              <a:gd name="connsiteX4" fmla="*/ 104794 w 181411"/>
              <a:gd name="connsiteY4" fmla="*/ 569138 h 1030088"/>
              <a:gd name="connsiteX5" fmla="*/ 716 w 181411"/>
              <a:gd name="connsiteY5" fmla="*/ 1030055 h 1030088"/>
              <a:gd name="connsiteX6" fmla="*/ 167984 w 181411"/>
              <a:gd name="connsiteY6" fmla="*/ 543119 h 1030088"/>
              <a:gd name="connsiteX7" fmla="*/ 164267 w 181411"/>
              <a:gd name="connsiteY7" fmla="*/ 792162 h 1030088"/>
              <a:gd name="connsiteX8" fmla="*/ 108511 w 181411"/>
              <a:gd name="connsiteY8" fmla="*/ 401870 h 1030088"/>
              <a:gd name="connsiteX9" fmla="*/ 23018 w 181411"/>
              <a:gd name="connsiteY9" fmla="*/ 426 h 103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411" h="1030088">
                <a:moveTo>
                  <a:pt x="23018" y="426"/>
                </a:moveTo>
                <a:cubicBezTo>
                  <a:pt x="19920" y="13436"/>
                  <a:pt x="78774" y="414260"/>
                  <a:pt x="89925" y="479928"/>
                </a:cubicBezTo>
                <a:cubicBezTo>
                  <a:pt x="101076" y="545596"/>
                  <a:pt x="99218" y="355407"/>
                  <a:pt x="89925" y="394436"/>
                </a:cubicBezTo>
                <a:cubicBezTo>
                  <a:pt x="80632" y="433465"/>
                  <a:pt x="31691" y="684987"/>
                  <a:pt x="34169" y="714104"/>
                </a:cubicBezTo>
                <a:cubicBezTo>
                  <a:pt x="36647" y="743221"/>
                  <a:pt x="110369" y="516480"/>
                  <a:pt x="104794" y="569138"/>
                </a:cubicBezTo>
                <a:cubicBezTo>
                  <a:pt x="99219" y="621796"/>
                  <a:pt x="-9816" y="1034392"/>
                  <a:pt x="716" y="1030055"/>
                </a:cubicBezTo>
                <a:cubicBezTo>
                  <a:pt x="11248" y="1025719"/>
                  <a:pt x="140725" y="582768"/>
                  <a:pt x="167984" y="543119"/>
                </a:cubicBezTo>
                <a:cubicBezTo>
                  <a:pt x="195243" y="503470"/>
                  <a:pt x="174179" y="815703"/>
                  <a:pt x="164267" y="792162"/>
                </a:cubicBezTo>
                <a:cubicBezTo>
                  <a:pt x="154355" y="768621"/>
                  <a:pt x="131433" y="528250"/>
                  <a:pt x="108511" y="401870"/>
                </a:cubicBezTo>
                <a:cubicBezTo>
                  <a:pt x="85589" y="275490"/>
                  <a:pt x="26116" y="-12584"/>
                  <a:pt x="23018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3" name="フリーフォーム 572">
            <a:extLst>
              <a:ext uri="{FF2B5EF4-FFF2-40B4-BE49-F238E27FC236}">
                <a16:creationId xmlns:a16="http://schemas.microsoft.com/office/drawing/2014/main" id="{87CCCC28-C307-6B31-2441-CBB337EC41B3}"/>
              </a:ext>
            </a:extLst>
          </p:cNvPr>
          <p:cNvSpPr/>
          <p:nvPr/>
        </p:nvSpPr>
        <p:spPr>
          <a:xfrm>
            <a:off x="1234872" y="10177327"/>
            <a:ext cx="277932" cy="390468"/>
          </a:xfrm>
          <a:custGeom>
            <a:avLst/>
            <a:gdLst>
              <a:gd name="connsiteX0" fmla="*/ 36367 w 277932"/>
              <a:gd name="connsiteY0" fmla="*/ 19 h 390468"/>
              <a:gd name="connsiteX1" fmla="*/ 274260 w 277932"/>
              <a:gd name="connsiteY1" fmla="*/ 278800 h 390468"/>
              <a:gd name="connsiteX2" fmla="*/ 170182 w 277932"/>
              <a:gd name="connsiteY2" fmla="*/ 267649 h 390468"/>
              <a:gd name="connsiteX3" fmla="*/ 25216 w 277932"/>
              <a:gd name="connsiteY3" fmla="*/ 260214 h 390468"/>
              <a:gd name="connsiteX4" fmla="*/ 2913 w 277932"/>
              <a:gd name="connsiteY4" fmla="*/ 390312 h 390468"/>
              <a:gd name="connsiteX5" fmla="*/ 58669 w 277932"/>
              <a:gd name="connsiteY5" fmla="*/ 230478 h 390468"/>
              <a:gd name="connsiteX6" fmla="*/ 229655 w 277932"/>
              <a:gd name="connsiteY6" fmla="*/ 293668 h 390468"/>
              <a:gd name="connsiteX7" fmla="*/ 36367 w 277932"/>
              <a:gd name="connsiteY7" fmla="*/ 19 h 39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7932" h="390468">
                <a:moveTo>
                  <a:pt x="36367" y="19"/>
                </a:moveTo>
                <a:cubicBezTo>
                  <a:pt x="43801" y="-2459"/>
                  <a:pt x="251958" y="234195"/>
                  <a:pt x="274260" y="278800"/>
                </a:cubicBezTo>
                <a:cubicBezTo>
                  <a:pt x="296562" y="323405"/>
                  <a:pt x="211689" y="270747"/>
                  <a:pt x="170182" y="267649"/>
                </a:cubicBezTo>
                <a:cubicBezTo>
                  <a:pt x="128675" y="264551"/>
                  <a:pt x="53094" y="239770"/>
                  <a:pt x="25216" y="260214"/>
                </a:cubicBezTo>
                <a:cubicBezTo>
                  <a:pt x="-2662" y="280658"/>
                  <a:pt x="-2662" y="395268"/>
                  <a:pt x="2913" y="390312"/>
                </a:cubicBezTo>
                <a:cubicBezTo>
                  <a:pt x="8488" y="385356"/>
                  <a:pt x="20879" y="246585"/>
                  <a:pt x="58669" y="230478"/>
                </a:cubicBezTo>
                <a:cubicBezTo>
                  <a:pt x="96459" y="214371"/>
                  <a:pt x="229655" y="331458"/>
                  <a:pt x="229655" y="293668"/>
                </a:cubicBezTo>
                <a:cubicBezTo>
                  <a:pt x="229655" y="255878"/>
                  <a:pt x="28933" y="2497"/>
                  <a:pt x="36367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4" name="フリーフォーム 573">
            <a:extLst>
              <a:ext uri="{FF2B5EF4-FFF2-40B4-BE49-F238E27FC236}">
                <a16:creationId xmlns:a16="http://schemas.microsoft.com/office/drawing/2014/main" id="{1E58BE81-05D4-E0DC-E1C4-3D750E4213CB}"/>
              </a:ext>
            </a:extLst>
          </p:cNvPr>
          <p:cNvSpPr/>
          <p:nvPr/>
        </p:nvSpPr>
        <p:spPr>
          <a:xfrm>
            <a:off x="1122778" y="9872024"/>
            <a:ext cx="108023" cy="502574"/>
          </a:xfrm>
          <a:custGeom>
            <a:avLst/>
            <a:gdLst>
              <a:gd name="connsiteX0" fmla="*/ 3495 w 108023"/>
              <a:gd name="connsiteY0" fmla="*/ 4239 h 502574"/>
              <a:gd name="connsiteX1" fmla="*/ 14646 w 108023"/>
              <a:gd name="connsiteY1" fmla="*/ 78581 h 502574"/>
              <a:gd name="connsiteX2" fmla="*/ 107573 w 108023"/>
              <a:gd name="connsiteY2" fmla="*/ 502327 h 502574"/>
              <a:gd name="connsiteX3" fmla="*/ 48100 w 108023"/>
              <a:gd name="connsiteY3" fmla="*/ 138054 h 502574"/>
              <a:gd name="connsiteX4" fmla="*/ 3495 w 108023"/>
              <a:gd name="connsiteY4" fmla="*/ 4239 h 50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3" h="502574">
                <a:moveTo>
                  <a:pt x="3495" y="4239"/>
                </a:moveTo>
                <a:cubicBezTo>
                  <a:pt x="-2081" y="-5673"/>
                  <a:pt x="-2700" y="-4434"/>
                  <a:pt x="14646" y="78581"/>
                </a:cubicBezTo>
                <a:cubicBezTo>
                  <a:pt x="31992" y="161596"/>
                  <a:pt x="101997" y="492415"/>
                  <a:pt x="107573" y="502327"/>
                </a:cubicBezTo>
                <a:cubicBezTo>
                  <a:pt x="113149" y="512239"/>
                  <a:pt x="65446" y="221069"/>
                  <a:pt x="48100" y="138054"/>
                </a:cubicBezTo>
                <a:cubicBezTo>
                  <a:pt x="30754" y="55039"/>
                  <a:pt x="9071" y="14151"/>
                  <a:pt x="3495" y="4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5" name="フリーフォーム 574">
            <a:extLst>
              <a:ext uri="{FF2B5EF4-FFF2-40B4-BE49-F238E27FC236}">
                <a16:creationId xmlns:a16="http://schemas.microsoft.com/office/drawing/2014/main" id="{294D73CA-F23D-42E5-74C8-F54F50B06AAE}"/>
              </a:ext>
            </a:extLst>
          </p:cNvPr>
          <p:cNvSpPr/>
          <p:nvPr/>
        </p:nvSpPr>
        <p:spPr>
          <a:xfrm>
            <a:off x="1364014" y="9851020"/>
            <a:ext cx="979023" cy="256908"/>
          </a:xfrm>
          <a:custGeom>
            <a:avLst/>
            <a:gdLst>
              <a:gd name="connsiteX0" fmla="*/ 152 w 979023"/>
              <a:gd name="connsiteY0" fmla="*/ 54980 h 256908"/>
              <a:gd name="connsiteX1" fmla="*/ 531693 w 979023"/>
              <a:gd name="connsiteY1" fmla="*/ 99585 h 256908"/>
              <a:gd name="connsiteX2" fmla="*/ 977742 w 979023"/>
              <a:gd name="connsiteY2" fmla="*/ 255702 h 256908"/>
              <a:gd name="connsiteX3" fmla="*/ 390445 w 979023"/>
              <a:gd name="connsiteY3" fmla="*/ 6658 h 256908"/>
              <a:gd name="connsiteX4" fmla="*/ 475937 w 979023"/>
              <a:gd name="connsiteY4" fmla="*/ 69848 h 256908"/>
              <a:gd name="connsiteX5" fmla="*/ 152 w 979023"/>
              <a:gd name="connsiteY5" fmla="*/ 54980 h 25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023" h="256908">
                <a:moveTo>
                  <a:pt x="152" y="54980"/>
                </a:moveTo>
                <a:cubicBezTo>
                  <a:pt x="9445" y="59936"/>
                  <a:pt x="368761" y="66131"/>
                  <a:pt x="531693" y="99585"/>
                </a:cubicBezTo>
                <a:cubicBezTo>
                  <a:pt x="694625" y="133039"/>
                  <a:pt x="1001283" y="271190"/>
                  <a:pt x="977742" y="255702"/>
                </a:cubicBezTo>
                <a:cubicBezTo>
                  <a:pt x="954201" y="240214"/>
                  <a:pt x="474079" y="37634"/>
                  <a:pt x="390445" y="6658"/>
                </a:cubicBezTo>
                <a:cubicBezTo>
                  <a:pt x="306811" y="-24318"/>
                  <a:pt x="541605" y="62414"/>
                  <a:pt x="475937" y="69848"/>
                </a:cubicBezTo>
                <a:cubicBezTo>
                  <a:pt x="410269" y="77282"/>
                  <a:pt x="-9141" y="50024"/>
                  <a:pt x="152" y="54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6" name="フリーフォーム 575">
            <a:extLst>
              <a:ext uri="{FF2B5EF4-FFF2-40B4-BE49-F238E27FC236}">
                <a16:creationId xmlns:a16="http://schemas.microsoft.com/office/drawing/2014/main" id="{C13F4DC3-17D1-DF29-49BC-96E3A0546023}"/>
              </a:ext>
            </a:extLst>
          </p:cNvPr>
          <p:cNvSpPr/>
          <p:nvPr/>
        </p:nvSpPr>
        <p:spPr>
          <a:xfrm>
            <a:off x="1910551" y="10043530"/>
            <a:ext cx="673123" cy="271440"/>
          </a:xfrm>
          <a:custGeom>
            <a:avLst/>
            <a:gdLst>
              <a:gd name="connsiteX0" fmla="*/ 25 w 673123"/>
              <a:gd name="connsiteY0" fmla="*/ 193290 h 271440"/>
              <a:gd name="connsiteX1" fmla="*/ 390317 w 673123"/>
              <a:gd name="connsiteY1" fmla="*/ 185855 h 271440"/>
              <a:gd name="connsiteX2" fmla="*/ 672815 w 673123"/>
              <a:gd name="connsiteY2" fmla="*/ 271348 h 271440"/>
              <a:gd name="connsiteX3" fmla="*/ 438639 w 673123"/>
              <a:gd name="connsiteY3" fmla="*/ 167270 h 271440"/>
              <a:gd name="connsiteX4" fmla="*/ 130122 w 673123"/>
              <a:gd name="connsiteY4" fmla="*/ 2 h 271440"/>
              <a:gd name="connsiteX5" fmla="*/ 408903 w 673123"/>
              <a:gd name="connsiteY5" fmla="*/ 170987 h 271440"/>
              <a:gd name="connsiteX6" fmla="*/ 25 w 673123"/>
              <a:gd name="connsiteY6" fmla="*/ 193290 h 27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3123" h="271440">
                <a:moveTo>
                  <a:pt x="25" y="193290"/>
                </a:moveTo>
                <a:cubicBezTo>
                  <a:pt x="-3073" y="195768"/>
                  <a:pt x="278185" y="172845"/>
                  <a:pt x="390317" y="185855"/>
                </a:cubicBezTo>
                <a:cubicBezTo>
                  <a:pt x="502449" y="198865"/>
                  <a:pt x="664761" y="274446"/>
                  <a:pt x="672815" y="271348"/>
                </a:cubicBezTo>
                <a:cubicBezTo>
                  <a:pt x="680869" y="268250"/>
                  <a:pt x="529088" y="212494"/>
                  <a:pt x="438639" y="167270"/>
                </a:cubicBezTo>
                <a:cubicBezTo>
                  <a:pt x="348190" y="122046"/>
                  <a:pt x="135078" y="-617"/>
                  <a:pt x="130122" y="2"/>
                </a:cubicBezTo>
                <a:cubicBezTo>
                  <a:pt x="125166" y="621"/>
                  <a:pt x="429966" y="136914"/>
                  <a:pt x="408903" y="170987"/>
                </a:cubicBezTo>
                <a:cubicBezTo>
                  <a:pt x="387840" y="205060"/>
                  <a:pt x="3123" y="190812"/>
                  <a:pt x="25" y="193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7" name="フリーフォーム 576">
            <a:extLst>
              <a:ext uri="{FF2B5EF4-FFF2-40B4-BE49-F238E27FC236}">
                <a16:creationId xmlns:a16="http://schemas.microsoft.com/office/drawing/2014/main" id="{48ED5EDD-A230-621E-5F38-A15F87F183A1}"/>
              </a:ext>
            </a:extLst>
          </p:cNvPr>
          <p:cNvSpPr/>
          <p:nvPr/>
        </p:nvSpPr>
        <p:spPr>
          <a:xfrm>
            <a:off x="1241427" y="9887019"/>
            <a:ext cx="231431" cy="346029"/>
          </a:xfrm>
          <a:custGeom>
            <a:avLst/>
            <a:gdLst>
              <a:gd name="connsiteX0" fmla="*/ 75 w 231431"/>
              <a:gd name="connsiteY0" fmla="*/ 396 h 346029"/>
              <a:gd name="connsiteX1" fmla="*/ 226817 w 231431"/>
              <a:gd name="connsiteY1" fmla="*/ 342366 h 346029"/>
              <a:gd name="connsiteX2" fmla="*/ 156193 w 231431"/>
              <a:gd name="connsiteY2" fmla="*/ 186249 h 346029"/>
              <a:gd name="connsiteX3" fmla="*/ 200797 w 231431"/>
              <a:gd name="connsiteY3" fmla="*/ 271742 h 346029"/>
              <a:gd name="connsiteX4" fmla="*/ 75 w 231431"/>
              <a:gd name="connsiteY4" fmla="*/ 396 h 34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431" h="346029">
                <a:moveTo>
                  <a:pt x="75" y="396"/>
                </a:moveTo>
                <a:cubicBezTo>
                  <a:pt x="4412" y="12167"/>
                  <a:pt x="200797" y="311390"/>
                  <a:pt x="226817" y="342366"/>
                </a:cubicBezTo>
                <a:cubicBezTo>
                  <a:pt x="252837" y="373342"/>
                  <a:pt x="160530" y="198020"/>
                  <a:pt x="156193" y="186249"/>
                </a:cubicBezTo>
                <a:cubicBezTo>
                  <a:pt x="151856" y="174478"/>
                  <a:pt x="222480" y="300859"/>
                  <a:pt x="200797" y="271742"/>
                </a:cubicBezTo>
                <a:cubicBezTo>
                  <a:pt x="179114" y="242625"/>
                  <a:pt x="-4262" y="-11375"/>
                  <a:pt x="75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8" name="フリーフォーム 577">
            <a:extLst>
              <a:ext uri="{FF2B5EF4-FFF2-40B4-BE49-F238E27FC236}">
                <a16:creationId xmlns:a16="http://schemas.microsoft.com/office/drawing/2014/main" id="{AA47C3A5-A00B-71F8-B1EE-0701A1B547C1}"/>
              </a:ext>
            </a:extLst>
          </p:cNvPr>
          <p:cNvSpPr/>
          <p:nvPr/>
        </p:nvSpPr>
        <p:spPr>
          <a:xfrm>
            <a:off x="1791512" y="10313784"/>
            <a:ext cx="745583" cy="210275"/>
          </a:xfrm>
          <a:custGeom>
            <a:avLst/>
            <a:gdLst>
              <a:gd name="connsiteX0" fmla="*/ 117 w 745583"/>
              <a:gd name="connsiteY0" fmla="*/ 120040 h 210275"/>
              <a:gd name="connsiteX1" fmla="*/ 654322 w 745583"/>
              <a:gd name="connsiteY1" fmla="*/ 23396 h 210275"/>
              <a:gd name="connsiteX2" fmla="*/ 724947 w 745583"/>
              <a:gd name="connsiteY2" fmla="*/ 38265 h 210275"/>
              <a:gd name="connsiteX3" fmla="*/ 691493 w 745583"/>
              <a:gd name="connsiteY3" fmla="*/ 79153 h 210275"/>
              <a:gd name="connsiteX4" fmla="*/ 635737 w 745583"/>
              <a:gd name="connsiteY4" fmla="*/ 209250 h 210275"/>
              <a:gd name="connsiteX5" fmla="*/ 710078 w 745583"/>
              <a:gd name="connsiteY5" fmla="*/ 1094 h 210275"/>
              <a:gd name="connsiteX6" fmla="*/ 117 w 745583"/>
              <a:gd name="connsiteY6" fmla="*/ 120040 h 21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5583" h="210275">
                <a:moveTo>
                  <a:pt x="117" y="120040"/>
                </a:moveTo>
                <a:cubicBezTo>
                  <a:pt x="-9176" y="123757"/>
                  <a:pt x="533517" y="37025"/>
                  <a:pt x="654322" y="23396"/>
                </a:cubicBezTo>
                <a:cubicBezTo>
                  <a:pt x="775127" y="9767"/>
                  <a:pt x="718752" y="28972"/>
                  <a:pt x="724947" y="38265"/>
                </a:cubicBezTo>
                <a:cubicBezTo>
                  <a:pt x="731142" y="47558"/>
                  <a:pt x="706361" y="50655"/>
                  <a:pt x="691493" y="79153"/>
                </a:cubicBezTo>
                <a:cubicBezTo>
                  <a:pt x="676625" y="107650"/>
                  <a:pt x="632640" y="222260"/>
                  <a:pt x="635737" y="209250"/>
                </a:cubicBezTo>
                <a:cubicBezTo>
                  <a:pt x="638834" y="196240"/>
                  <a:pt x="820351" y="15343"/>
                  <a:pt x="710078" y="1094"/>
                </a:cubicBezTo>
                <a:cubicBezTo>
                  <a:pt x="599805" y="-13155"/>
                  <a:pt x="9410" y="116323"/>
                  <a:pt x="117" y="120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9" name="フリーフォーム 578">
            <a:extLst>
              <a:ext uri="{FF2B5EF4-FFF2-40B4-BE49-F238E27FC236}">
                <a16:creationId xmlns:a16="http://schemas.microsoft.com/office/drawing/2014/main" id="{C84B482C-472C-BD00-E210-4900C4F3E59E}"/>
              </a:ext>
            </a:extLst>
          </p:cNvPr>
          <p:cNvSpPr/>
          <p:nvPr/>
        </p:nvSpPr>
        <p:spPr>
          <a:xfrm>
            <a:off x="2144682" y="10585078"/>
            <a:ext cx="353240" cy="386952"/>
          </a:xfrm>
          <a:custGeom>
            <a:avLst/>
            <a:gdLst>
              <a:gd name="connsiteX0" fmla="*/ 353191 w 353240"/>
              <a:gd name="connsiteY0" fmla="*/ 1146 h 386952"/>
              <a:gd name="connsiteX1" fmla="*/ 107864 w 353240"/>
              <a:gd name="connsiteY1" fmla="*/ 220454 h 386952"/>
              <a:gd name="connsiteX2" fmla="*/ 3786 w 353240"/>
              <a:gd name="connsiteY2" fmla="*/ 384005 h 386952"/>
              <a:gd name="connsiteX3" fmla="*/ 230528 w 353240"/>
              <a:gd name="connsiteY3" fmla="*/ 79205 h 386952"/>
              <a:gd name="connsiteX4" fmla="*/ 130167 w 353240"/>
              <a:gd name="connsiteY4" fmla="*/ 131244 h 386952"/>
              <a:gd name="connsiteX5" fmla="*/ 353191 w 353240"/>
              <a:gd name="connsiteY5" fmla="*/ 1146 h 38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240" h="386952">
                <a:moveTo>
                  <a:pt x="353191" y="1146"/>
                </a:moveTo>
                <a:cubicBezTo>
                  <a:pt x="349474" y="16014"/>
                  <a:pt x="166098" y="156644"/>
                  <a:pt x="107864" y="220454"/>
                </a:cubicBezTo>
                <a:cubicBezTo>
                  <a:pt x="49630" y="284264"/>
                  <a:pt x="-16658" y="407547"/>
                  <a:pt x="3786" y="384005"/>
                </a:cubicBezTo>
                <a:cubicBezTo>
                  <a:pt x="24230" y="360463"/>
                  <a:pt x="209465" y="121332"/>
                  <a:pt x="230528" y="79205"/>
                </a:cubicBezTo>
                <a:cubicBezTo>
                  <a:pt x="251591" y="37078"/>
                  <a:pt x="112201" y="141776"/>
                  <a:pt x="130167" y="131244"/>
                </a:cubicBezTo>
                <a:cubicBezTo>
                  <a:pt x="148133" y="120712"/>
                  <a:pt x="356908" y="-13722"/>
                  <a:pt x="353191" y="1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0" name="フリーフォーム 579">
            <a:extLst>
              <a:ext uri="{FF2B5EF4-FFF2-40B4-BE49-F238E27FC236}">
                <a16:creationId xmlns:a16="http://schemas.microsoft.com/office/drawing/2014/main" id="{ED2064F2-D97D-50D0-8F5A-3E29675B6EDA}"/>
              </a:ext>
            </a:extLst>
          </p:cNvPr>
          <p:cNvSpPr/>
          <p:nvPr/>
        </p:nvSpPr>
        <p:spPr>
          <a:xfrm>
            <a:off x="980639" y="9516417"/>
            <a:ext cx="314852" cy="330325"/>
          </a:xfrm>
          <a:custGeom>
            <a:avLst/>
            <a:gdLst>
              <a:gd name="connsiteX0" fmla="*/ 312902 w 314852"/>
              <a:gd name="connsiteY0" fmla="*/ 3007 h 330325"/>
              <a:gd name="connsiteX1" fmla="*/ 668 w 314852"/>
              <a:gd name="connsiteY1" fmla="*/ 330110 h 330325"/>
              <a:gd name="connsiteX2" fmla="*/ 227410 w 314852"/>
              <a:gd name="connsiteY2" fmla="*/ 55046 h 330325"/>
              <a:gd name="connsiteX3" fmla="*/ 138200 w 314852"/>
              <a:gd name="connsiteY3" fmla="*/ 159124 h 330325"/>
              <a:gd name="connsiteX4" fmla="*/ 312902 w 314852"/>
              <a:gd name="connsiteY4" fmla="*/ 3007 h 33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852" h="330325">
                <a:moveTo>
                  <a:pt x="312902" y="3007"/>
                </a:moveTo>
                <a:cubicBezTo>
                  <a:pt x="289980" y="31505"/>
                  <a:pt x="14917" y="321437"/>
                  <a:pt x="668" y="330110"/>
                </a:cubicBezTo>
                <a:cubicBezTo>
                  <a:pt x="-13581" y="338783"/>
                  <a:pt x="204488" y="83544"/>
                  <a:pt x="227410" y="55046"/>
                </a:cubicBezTo>
                <a:cubicBezTo>
                  <a:pt x="250332" y="26548"/>
                  <a:pt x="127049" y="160363"/>
                  <a:pt x="138200" y="159124"/>
                </a:cubicBezTo>
                <a:cubicBezTo>
                  <a:pt x="149351" y="157885"/>
                  <a:pt x="335824" y="-25491"/>
                  <a:pt x="312902" y="30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1" name="フリーフォーム 580">
            <a:extLst>
              <a:ext uri="{FF2B5EF4-FFF2-40B4-BE49-F238E27FC236}">
                <a16:creationId xmlns:a16="http://schemas.microsoft.com/office/drawing/2014/main" id="{544C07E1-22FE-6044-F698-81FBDA3311A5}"/>
              </a:ext>
            </a:extLst>
          </p:cNvPr>
          <p:cNvSpPr/>
          <p:nvPr/>
        </p:nvSpPr>
        <p:spPr>
          <a:xfrm>
            <a:off x="794334" y="9458850"/>
            <a:ext cx="458358" cy="459828"/>
          </a:xfrm>
          <a:custGeom>
            <a:avLst/>
            <a:gdLst>
              <a:gd name="connsiteX0" fmla="*/ 443451 w 458358"/>
              <a:gd name="connsiteY0" fmla="*/ 12252 h 459828"/>
              <a:gd name="connsiteX1" fmla="*/ 1120 w 458358"/>
              <a:gd name="connsiteY1" fmla="*/ 458301 h 459828"/>
              <a:gd name="connsiteX2" fmla="*/ 320788 w 458358"/>
              <a:gd name="connsiteY2" fmla="*/ 153501 h 459828"/>
              <a:gd name="connsiteX3" fmla="*/ 443451 w 458358"/>
              <a:gd name="connsiteY3" fmla="*/ 12252 h 45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358" h="459828">
                <a:moveTo>
                  <a:pt x="443451" y="12252"/>
                </a:moveTo>
                <a:cubicBezTo>
                  <a:pt x="390173" y="63052"/>
                  <a:pt x="21564" y="434760"/>
                  <a:pt x="1120" y="458301"/>
                </a:cubicBezTo>
                <a:cubicBezTo>
                  <a:pt x="-19324" y="481842"/>
                  <a:pt x="245827" y="226603"/>
                  <a:pt x="320788" y="153501"/>
                </a:cubicBezTo>
                <a:cubicBezTo>
                  <a:pt x="395749" y="80399"/>
                  <a:pt x="496729" y="-38548"/>
                  <a:pt x="443451" y="12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2" name="フリーフォーム 581">
            <a:extLst>
              <a:ext uri="{FF2B5EF4-FFF2-40B4-BE49-F238E27FC236}">
                <a16:creationId xmlns:a16="http://schemas.microsoft.com/office/drawing/2014/main" id="{3FE5E980-CDE5-2234-FAA4-A19AACB069C1}"/>
              </a:ext>
            </a:extLst>
          </p:cNvPr>
          <p:cNvSpPr/>
          <p:nvPr/>
        </p:nvSpPr>
        <p:spPr>
          <a:xfrm>
            <a:off x="3391291" y="10091339"/>
            <a:ext cx="1591028" cy="788746"/>
          </a:xfrm>
          <a:custGeom>
            <a:avLst/>
            <a:gdLst>
              <a:gd name="connsiteX0" fmla="*/ 80455 w 1591028"/>
              <a:gd name="connsiteY0" fmla="*/ 743929 h 788746"/>
              <a:gd name="connsiteX1" fmla="*/ 1589587 w 1591028"/>
              <a:gd name="connsiteY1" fmla="*/ 515 h 788746"/>
              <a:gd name="connsiteX2" fmla="*/ 351802 w 1591028"/>
              <a:gd name="connsiteY2" fmla="*/ 628700 h 788746"/>
              <a:gd name="connsiteX3" fmla="*/ 80455 w 1591028"/>
              <a:gd name="connsiteY3" fmla="*/ 743929 h 78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1028" h="788746">
                <a:moveTo>
                  <a:pt x="80455" y="743929"/>
                </a:moveTo>
                <a:cubicBezTo>
                  <a:pt x="286753" y="639231"/>
                  <a:pt x="1544363" y="19720"/>
                  <a:pt x="1589587" y="515"/>
                </a:cubicBezTo>
                <a:cubicBezTo>
                  <a:pt x="1634812" y="-18690"/>
                  <a:pt x="602705" y="504178"/>
                  <a:pt x="351802" y="628700"/>
                </a:cubicBezTo>
                <a:cubicBezTo>
                  <a:pt x="100900" y="753222"/>
                  <a:pt x="-125843" y="848627"/>
                  <a:pt x="80455" y="743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3" name="フリーフォーム 582">
            <a:extLst>
              <a:ext uri="{FF2B5EF4-FFF2-40B4-BE49-F238E27FC236}">
                <a16:creationId xmlns:a16="http://schemas.microsoft.com/office/drawing/2014/main" id="{D437EF5D-6973-F903-FC1D-64F928127BD5}"/>
              </a:ext>
            </a:extLst>
          </p:cNvPr>
          <p:cNvSpPr/>
          <p:nvPr/>
        </p:nvSpPr>
        <p:spPr>
          <a:xfrm>
            <a:off x="4662450" y="10320398"/>
            <a:ext cx="716542" cy="549761"/>
          </a:xfrm>
          <a:custGeom>
            <a:avLst/>
            <a:gdLst>
              <a:gd name="connsiteX0" fmla="*/ 697570 w 716542"/>
              <a:gd name="connsiteY0" fmla="*/ 16782 h 549761"/>
              <a:gd name="connsiteX1" fmla="*/ 2477 w 716542"/>
              <a:gd name="connsiteY1" fmla="*/ 548324 h 549761"/>
              <a:gd name="connsiteX2" fmla="*/ 474545 w 716542"/>
              <a:gd name="connsiteY2" fmla="*/ 169182 h 549761"/>
              <a:gd name="connsiteX3" fmla="*/ 697570 w 716542"/>
              <a:gd name="connsiteY3" fmla="*/ 16782 h 54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6542" h="549761">
                <a:moveTo>
                  <a:pt x="697570" y="16782"/>
                </a:moveTo>
                <a:cubicBezTo>
                  <a:pt x="618892" y="79972"/>
                  <a:pt x="39648" y="522924"/>
                  <a:pt x="2477" y="548324"/>
                </a:cubicBezTo>
                <a:cubicBezTo>
                  <a:pt x="-34694" y="573724"/>
                  <a:pt x="356838" y="255294"/>
                  <a:pt x="474545" y="169182"/>
                </a:cubicBezTo>
                <a:cubicBezTo>
                  <a:pt x="592252" y="83070"/>
                  <a:pt x="776248" y="-46408"/>
                  <a:pt x="697570" y="16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4" name="フリーフォーム 583">
            <a:extLst>
              <a:ext uri="{FF2B5EF4-FFF2-40B4-BE49-F238E27FC236}">
                <a16:creationId xmlns:a16="http://schemas.microsoft.com/office/drawing/2014/main" id="{FCA78D07-CE83-F463-3689-F2276AD1B46D}"/>
              </a:ext>
            </a:extLst>
          </p:cNvPr>
          <p:cNvSpPr/>
          <p:nvPr/>
        </p:nvSpPr>
        <p:spPr>
          <a:xfrm>
            <a:off x="3701934" y="10214491"/>
            <a:ext cx="1603149" cy="639411"/>
          </a:xfrm>
          <a:custGeom>
            <a:avLst/>
            <a:gdLst>
              <a:gd name="connsiteX0" fmla="*/ 271 w 1603149"/>
              <a:gd name="connsiteY0" fmla="*/ 639363 h 639411"/>
              <a:gd name="connsiteX1" fmla="*/ 1011315 w 1603149"/>
              <a:gd name="connsiteY1" fmla="*/ 390319 h 639411"/>
              <a:gd name="connsiteX2" fmla="*/ 1602329 w 1603149"/>
              <a:gd name="connsiteY2" fmla="*/ 26 h 639411"/>
              <a:gd name="connsiteX3" fmla="*/ 1111676 w 1603149"/>
              <a:gd name="connsiteY3" fmla="*/ 371733 h 639411"/>
              <a:gd name="connsiteX4" fmla="*/ 271 w 1603149"/>
              <a:gd name="connsiteY4" fmla="*/ 639363 h 63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3149" h="639411">
                <a:moveTo>
                  <a:pt x="271" y="639363"/>
                </a:moveTo>
                <a:cubicBezTo>
                  <a:pt x="-16456" y="642461"/>
                  <a:pt x="744305" y="496875"/>
                  <a:pt x="1011315" y="390319"/>
                </a:cubicBezTo>
                <a:cubicBezTo>
                  <a:pt x="1278325" y="283763"/>
                  <a:pt x="1585602" y="3124"/>
                  <a:pt x="1602329" y="26"/>
                </a:cubicBezTo>
                <a:cubicBezTo>
                  <a:pt x="1619056" y="-3072"/>
                  <a:pt x="1377447" y="264557"/>
                  <a:pt x="1111676" y="371733"/>
                </a:cubicBezTo>
                <a:cubicBezTo>
                  <a:pt x="845905" y="478909"/>
                  <a:pt x="16998" y="636265"/>
                  <a:pt x="271" y="639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5" name="フリーフォーム 584">
            <a:extLst>
              <a:ext uri="{FF2B5EF4-FFF2-40B4-BE49-F238E27FC236}">
                <a16:creationId xmlns:a16="http://schemas.microsoft.com/office/drawing/2014/main" id="{9FD5DC17-990A-247B-491B-1F5815E05820}"/>
              </a:ext>
            </a:extLst>
          </p:cNvPr>
          <p:cNvSpPr/>
          <p:nvPr/>
        </p:nvSpPr>
        <p:spPr>
          <a:xfrm>
            <a:off x="5189034" y="9381893"/>
            <a:ext cx="498088" cy="360584"/>
          </a:xfrm>
          <a:custGeom>
            <a:avLst/>
            <a:gdLst>
              <a:gd name="connsiteX0" fmla="*/ 498088 w 498088"/>
              <a:gd name="connsiteY0" fmla="*/ 0 h 360584"/>
              <a:gd name="connsiteX1" fmla="*/ 0 w 498088"/>
              <a:gd name="connsiteY1" fmla="*/ 360556 h 360584"/>
              <a:gd name="connsiteX2" fmla="*/ 498088 w 498088"/>
              <a:gd name="connsiteY2" fmla="*/ 0 h 36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8088" h="360584">
                <a:moveTo>
                  <a:pt x="498088" y="0"/>
                </a:moveTo>
                <a:lnTo>
                  <a:pt x="0" y="360556"/>
                </a:lnTo>
                <a:cubicBezTo>
                  <a:pt x="0" y="364273"/>
                  <a:pt x="498088" y="0"/>
                  <a:pt x="4980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6" name="フリーフォーム 585">
            <a:extLst>
              <a:ext uri="{FF2B5EF4-FFF2-40B4-BE49-F238E27FC236}">
                <a16:creationId xmlns:a16="http://schemas.microsoft.com/office/drawing/2014/main" id="{CFFFCCFE-1151-4EF7-023B-3800DD369835}"/>
              </a:ext>
            </a:extLst>
          </p:cNvPr>
          <p:cNvSpPr/>
          <p:nvPr/>
        </p:nvSpPr>
        <p:spPr>
          <a:xfrm>
            <a:off x="3205685" y="9425230"/>
            <a:ext cx="1353139" cy="101629"/>
          </a:xfrm>
          <a:custGeom>
            <a:avLst/>
            <a:gdLst>
              <a:gd name="connsiteX0" fmla="*/ 2149 w 1353139"/>
              <a:gd name="connsiteY0" fmla="*/ 1268 h 101629"/>
              <a:gd name="connsiteX1" fmla="*/ 723261 w 1353139"/>
              <a:gd name="connsiteY1" fmla="*/ 12419 h 101629"/>
              <a:gd name="connsiteX2" fmla="*/ 1351447 w 1353139"/>
              <a:gd name="connsiteY2" fmla="*/ 101629 h 101629"/>
              <a:gd name="connsiteX3" fmla="*/ 529974 w 1353139"/>
              <a:gd name="connsiteY3" fmla="*/ 12419 h 101629"/>
              <a:gd name="connsiteX4" fmla="*/ 2149 w 1353139"/>
              <a:gd name="connsiteY4" fmla="*/ 1268 h 10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3139" h="101629">
                <a:moveTo>
                  <a:pt x="2149" y="1268"/>
                </a:moveTo>
                <a:cubicBezTo>
                  <a:pt x="34363" y="1268"/>
                  <a:pt x="498378" y="-4308"/>
                  <a:pt x="723261" y="12419"/>
                </a:cubicBezTo>
                <a:cubicBezTo>
                  <a:pt x="948144" y="29146"/>
                  <a:pt x="1383661" y="101629"/>
                  <a:pt x="1351447" y="101629"/>
                </a:cubicBezTo>
                <a:cubicBezTo>
                  <a:pt x="1319233" y="101629"/>
                  <a:pt x="752999" y="30385"/>
                  <a:pt x="529974" y="12419"/>
                </a:cubicBezTo>
                <a:cubicBezTo>
                  <a:pt x="306949" y="-5547"/>
                  <a:pt x="-30065" y="1268"/>
                  <a:pt x="2149" y="1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7" name="フリーフォーム 586">
            <a:extLst>
              <a:ext uri="{FF2B5EF4-FFF2-40B4-BE49-F238E27FC236}">
                <a16:creationId xmlns:a16="http://schemas.microsoft.com/office/drawing/2014/main" id="{16D8F183-899B-DCC8-212B-D687ECF8EA0B}"/>
              </a:ext>
            </a:extLst>
          </p:cNvPr>
          <p:cNvSpPr/>
          <p:nvPr/>
        </p:nvSpPr>
        <p:spPr>
          <a:xfrm>
            <a:off x="3297044" y="9474820"/>
            <a:ext cx="1327852" cy="74341"/>
          </a:xfrm>
          <a:custGeom>
            <a:avLst/>
            <a:gdLst>
              <a:gd name="connsiteX0" fmla="*/ 0 w 1327852"/>
              <a:gd name="connsiteY0" fmla="*/ 0 h 74341"/>
              <a:gd name="connsiteX1" fmla="*/ 1326995 w 1327852"/>
              <a:gd name="connsiteY1" fmla="*/ 74341 h 74341"/>
              <a:gd name="connsiteX2" fmla="*/ 219307 w 1327852"/>
              <a:gd name="connsiteY2" fmla="*/ 0 h 74341"/>
              <a:gd name="connsiteX3" fmla="*/ 0 w 1327852"/>
              <a:gd name="connsiteY3" fmla="*/ 0 h 7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7852" h="74341">
                <a:moveTo>
                  <a:pt x="0" y="0"/>
                </a:moveTo>
                <a:lnTo>
                  <a:pt x="1326995" y="74341"/>
                </a:lnTo>
                <a:cubicBezTo>
                  <a:pt x="1363546" y="74341"/>
                  <a:pt x="219307" y="0"/>
                  <a:pt x="219307" y="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8" name="フリーフォーム 587">
            <a:extLst>
              <a:ext uri="{FF2B5EF4-FFF2-40B4-BE49-F238E27FC236}">
                <a16:creationId xmlns:a16="http://schemas.microsoft.com/office/drawing/2014/main" id="{D499D640-6203-E8E9-D4DF-2A7D3341E1DC}"/>
              </a:ext>
            </a:extLst>
          </p:cNvPr>
          <p:cNvSpPr/>
          <p:nvPr/>
        </p:nvSpPr>
        <p:spPr>
          <a:xfrm>
            <a:off x="3243866" y="9523824"/>
            <a:ext cx="1278126" cy="108451"/>
          </a:xfrm>
          <a:custGeom>
            <a:avLst/>
            <a:gdLst>
              <a:gd name="connsiteX0" fmla="*/ 1139 w 1278126"/>
              <a:gd name="connsiteY0" fmla="*/ 25337 h 108451"/>
              <a:gd name="connsiteX1" fmla="*/ 633041 w 1278126"/>
              <a:gd name="connsiteY1" fmla="*/ 92244 h 108451"/>
              <a:gd name="connsiteX2" fmla="*/ 603305 w 1278126"/>
              <a:gd name="connsiteY2" fmla="*/ 66225 h 108451"/>
              <a:gd name="connsiteX3" fmla="*/ 1276095 w 1278126"/>
              <a:gd name="connsiteY3" fmla="*/ 107113 h 108451"/>
              <a:gd name="connsiteX4" fmla="*/ 354261 w 1278126"/>
              <a:gd name="connsiteY4" fmla="*/ 6752 h 108451"/>
              <a:gd name="connsiteX5" fmla="*/ 324524 w 1278126"/>
              <a:gd name="connsiteY5" fmla="*/ 17903 h 108451"/>
              <a:gd name="connsiteX6" fmla="*/ 811461 w 1278126"/>
              <a:gd name="connsiteY6" fmla="*/ 88527 h 108451"/>
              <a:gd name="connsiteX7" fmla="*/ 1139 w 1278126"/>
              <a:gd name="connsiteY7" fmla="*/ 25337 h 10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8126" h="108451">
                <a:moveTo>
                  <a:pt x="1139" y="25337"/>
                </a:moveTo>
                <a:cubicBezTo>
                  <a:pt x="-28598" y="25957"/>
                  <a:pt x="532680" y="85429"/>
                  <a:pt x="633041" y="92244"/>
                </a:cubicBezTo>
                <a:cubicBezTo>
                  <a:pt x="733402" y="99059"/>
                  <a:pt x="496129" y="63747"/>
                  <a:pt x="603305" y="66225"/>
                </a:cubicBezTo>
                <a:cubicBezTo>
                  <a:pt x="710481" y="68703"/>
                  <a:pt x="1317602" y="117025"/>
                  <a:pt x="1276095" y="107113"/>
                </a:cubicBezTo>
                <a:cubicBezTo>
                  <a:pt x="1234588" y="97201"/>
                  <a:pt x="512856" y="21620"/>
                  <a:pt x="354261" y="6752"/>
                </a:cubicBezTo>
                <a:cubicBezTo>
                  <a:pt x="195666" y="-8116"/>
                  <a:pt x="248324" y="4274"/>
                  <a:pt x="324524" y="17903"/>
                </a:cubicBezTo>
                <a:cubicBezTo>
                  <a:pt x="400724" y="31532"/>
                  <a:pt x="862261" y="84191"/>
                  <a:pt x="811461" y="88527"/>
                </a:cubicBezTo>
                <a:lnTo>
                  <a:pt x="1139" y="253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9" name="フリーフォーム 588">
            <a:extLst>
              <a:ext uri="{FF2B5EF4-FFF2-40B4-BE49-F238E27FC236}">
                <a16:creationId xmlns:a16="http://schemas.microsoft.com/office/drawing/2014/main" id="{B25738EF-02E0-C3E1-9205-565D555C82AD}"/>
              </a:ext>
            </a:extLst>
          </p:cNvPr>
          <p:cNvSpPr/>
          <p:nvPr/>
        </p:nvSpPr>
        <p:spPr>
          <a:xfrm>
            <a:off x="3261101" y="9649324"/>
            <a:ext cx="1103416" cy="186052"/>
          </a:xfrm>
          <a:custGeom>
            <a:avLst/>
            <a:gdLst>
              <a:gd name="connsiteX0" fmla="*/ 2489 w 1103416"/>
              <a:gd name="connsiteY0" fmla="*/ 198 h 186052"/>
              <a:gd name="connsiteX1" fmla="*/ 463406 w 1103416"/>
              <a:gd name="connsiteY1" fmla="*/ 37369 h 186052"/>
              <a:gd name="connsiteX2" fmla="*/ 1099026 w 1103416"/>
              <a:gd name="connsiteY2" fmla="*/ 37369 h 186052"/>
              <a:gd name="connsiteX3" fmla="*/ 719884 w 1103416"/>
              <a:gd name="connsiteY3" fmla="*/ 55954 h 186052"/>
              <a:gd name="connsiteX4" fmla="*/ 247816 w 1103416"/>
              <a:gd name="connsiteY4" fmla="*/ 186052 h 186052"/>
              <a:gd name="connsiteX5" fmla="*/ 664128 w 1103416"/>
              <a:gd name="connsiteY5" fmla="*/ 55954 h 186052"/>
              <a:gd name="connsiteX6" fmla="*/ 2489 w 1103416"/>
              <a:gd name="connsiteY6" fmla="*/ 198 h 186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3416" h="186052">
                <a:moveTo>
                  <a:pt x="2489" y="198"/>
                </a:moveTo>
                <a:cubicBezTo>
                  <a:pt x="-30965" y="-2900"/>
                  <a:pt x="280650" y="31174"/>
                  <a:pt x="463406" y="37369"/>
                </a:cubicBezTo>
                <a:cubicBezTo>
                  <a:pt x="646162" y="43564"/>
                  <a:pt x="1056280" y="34272"/>
                  <a:pt x="1099026" y="37369"/>
                </a:cubicBezTo>
                <a:cubicBezTo>
                  <a:pt x="1141772" y="40466"/>
                  <a:pt x="861752" y="31174"/>
                  <a:pt x="719884" y="55954"/>
                </a:cubicBezTo>
                <a:cubicBezTo>
                  <a:pt x="578016" y="80735"/>
                  <a:pt x="257109" y="186052"/>
                  <a:pt x="247816" y="186052"/>
                </a:cubicBezTo>
                <a:cubicBezTo>
                  <a:pt x="238523" y="186052"/>
                  <a:pt x="712450" y="85691"/>
                  <a:pt x="664128" y="55954"/>
                </a:cubicBezTo>
                <a:cubicBezTo>
                  <a:pt x="615806" y="26217"/>
                  <a:pt x="35943" y="3296"/>
                  <a:pt x="2489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0" name="フリーフォーム 589">
            <a:extLst>
              <a:ext uri="{FF2B5EF4-FFF2-40B4-BE49-F238E27FC236}">
                <a16:creationId xmlns:a16="http://schemas.microsoft.com/office/drawing/2014/main" id="{63FCB60F-C836-B8BA-A67A-BF9D02546BB4}"/>
              </a:ext>
            </a:extLst>
          </p:cNvPr>
          <p:cNvSpPr/>
          <p:nvPr/>
        </p:nvSpPr>
        <p:spPr>
          <a:xfrm>
            <a:off x="4802453" y="9463651"/>
            <a:ext cx="231483" cy="319728"/>
          </a:xfrm>
          <a:custGeom>
            <a:avLst/>
            <a:gdLst>
              <a:gd name="connsiteX0" fmla="*/ 6 w 231483"/>
              <a:gd name="connsiteY0" fmla="*/ 17 h 319728"/>
              <a:gd name="connsiteX1" fmla="*/ 204445 w 231483"/>
              <a:gd name="connsiteY1" fmla="*/ 208173 h 319728"/>
              <a:gd name="connsiteX2" fmla="*/ 223030 w 231483"/>
              <a:gd name="connsiteY2" fmla="*/ 319686 h 319728"/>
              <a:gd name="connsiteX3" fmla="*/ 211879 w 231483"/>
              <a:gd name="connsiteY3" fmla="*/ 197022 h 319728"/>
              <a:gd name="connsiteX4" fmla="*/ 6 w 231483"/>
              <a:gd name="connsiteY4" fmla="*/ 17 h 31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483" h="319728">
                <a:moveTo>
                  <a:pt x="6" y="17"/>
                </a:moveTo>
                <a:cubicBezTo>
                  <a:pt x="-1233" y="1875"/>
                  <a:pt x="167274" y="154895"/>
                  <a:pt x="204445" y="208173"/>
                </a:cubicBezTo>
                <a:cubicBezTo>
                  <a:pt x="241616" y="261451"/>
                  <a:pt x="221791" y="321544"/>
                  <a:pt x="223030" y="319686"/>
                </a:cubicBezTo>
                <a:cubicBezTo>
                  <a:pt x="224269" y="317828"/>
                  <a:pt x="247191" y="247822"/>
                  <a:pt x="211879" y="197022"/>
                </a:cubicBezTo>
                <a:cubicBezTo>
                  <a:pt x="176567" y="146222"/>
                  <a:pt x="1245" y="-1841"/>
                  <a:pt x="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1" name="フリーフォーム 590">
            <a:extLst>
              <a:ext uri="{FF2B5EF4-FFF2-40B4-BE49-F238E27FC236}">
                <a16:creationId xmlns:a16="http://schemas.microsoft.com/office/drawing/2014/main" id="{0F746430-CE55-68C0-D8E6-3412A1DA2545}"/>
              </a:ext>
            </a:extLst>
          </p:cNvPr>
          <p:cNvSpPr/>
          <p:nvPr/>
        </p:nvSpPr>
        <p:spPr>
          <a:xfrm>
            <a:off x="4851724" y="9414841"/>
            <a:ext cx="483110" cy="236529"/>
          </a:xfrm>
          <a:custGeom>
            <a:avLst/>
            <a:gdLst>
              <a:gd name="connsiteX0" fmla="*/ 17642 w 483110"/>
              <a:gd name="connsiteY0" fmla="*/ 7939 h 236529"/>
              <a:gd name="connsiteX1" fmla="*/ 69681 w 483110"/>
              <a:gd name="connsiteY1" fmla="*/ 63696 h 236529"/>
              <a:gd name="connsiteX2" fmla="*/ 326159 w 483110"/>
              <a:gd name="connsiteY2" fmla="*/ 197510 h 236529"/>
              <a:gd name="connsiteX3" fmla="*/ 482276 w 483110"/>
              <a:gd name="connsiteY3" fmla="*/ 15374 h 236529"/>
              <a:gd name="connsiteX4" fmla="*/ 385632 w 483110"/>
              <a:gd name="connsiteY4" fmla="*/ 167774 h 236529"/>
              <a:gd name="connsiteX5" fmla="*/ 329876 w 483110"/>
              <a:gd name="connsiteY5" fmla="*/ 230964 h 236529"/>
              <a:gd name="connsiteX6" fmla="*/ 17642 w 483110"/>
              <a:gd name="connsiteY6" fmla="*/ 7939 h 23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110" h="236529">
                <a:moveTo>
                  <a:pt x="17642" y="7939"/>
                </a:moveTo>
                <a:cubicBezTo>
                  <a:pt x="-25724" y="-19939"/>
                  <a:pt x="18262" y="32101"/>
                  <a:pt x="69681" y="63696"/>
                </a:cubicBezTo>
                <a:cubicBezTo>
                  <a:pt x="121101" y="95291"/>
                  <a:pt x="257393" y="205564"/>
                  <a:pt x="326159" y="197510"/>
                </a:cubicBezTo>
                <a:cubicBezTo>
                  <a:pt x="394925" y="189456"/>
                  <a:pt x="472364" y="20330"/>
                  <a:pt x="482276" y="15374"/>
                </a:cubicBezTo>
                <a:cubicBezTo>
                  <a:pt x="492188" y="10418"/>
                  <a:pt x="411032" y="131842"/>
                  <a:pt x="385632" y="167774"/>
                </a:cubicBezTo>
                <a:cubicBezTo>
                  <a:pt x="360232" y="203706"/>
                  <a:pt x="388730" y="253267"/>
                  <a:pt x="329876" y="230964"/>
                </a:cubicBezTo>
                <a:cubicBezTo>
                  <a:pt x="271022" y="208662"/>
                  <a:pt x="61008" y="35817"/>
                  <a:pt x="17642" y="7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2" name="フリーフォーム 591">
            <a:extLst>
              <a:ext uri="{FF2B5EF4-FFF2-40B4-BE49-F238E27FC236}">
                <a16:creationId xmlns:a16="http://schemas.microsoft.com/office/drawing/2014/main" id="{1DE33C87-FE09-92A8-6F78-9C27DA8FDEAC}"/>
              </a:ext>
            </a:extLst>
          </p:cNvPr>
          <p:cNvSpPr/>
          <p:nvPr/>
        </p:nvSpPr>
        <p:spPr>
          <a:xfrm>
            <a:off x="3864335" y="9784823"/>
            <a:ext cx="1167809" cy="523086"/>
          </a:xfrm>
          <a:custGeom>
            <a:avLst/>
            <a:gdLst>
              <a:gd name="connsiteX0" fmla="*/ 1421 w 1167809"/>
              <a:gd name="connsiteY0" fmla="*/ 522621 h 523086"/>
              <a:gd name="connsiteX1" fmla="*/ 1157431 w 1167809"/>
              <a:gd name="connsiteY1" fmla="*/ 2231 h 523086"/>
              <a:gd name="connsiteX2" fmla="*/ 588719 w 1167809"/>
              <a:gd name="connsiteY2" fmla="*/ 325616 h 523086"/>
              <a:gd name="connsiteX3" fmla="*/ 912104 w 1167809"/>
              <a:gd name="connsiteY3" fmla="*/ 98875 h 523086"/>
              <a:gd name="connsiteX4" fmla="*/ 1421 w 1167809"/>
              <a:gd name="connsiteY4" fmla="*/ 522621 h 52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7809" h="523086">
                <a:moveTo>
                  <a:pt x="1421" y="522621"/>
                </a:moveTo>
                <a:cubicBezTo>
                  <a:pt x="42309" y="506514"/>
                  <a:pt x="1059548" y="35065"/>
                  <a:pt x="1157431" y="2231"/>
                </a:cubicBezTo>
                <a:cubicBezTo>
                  <a:pt x="1255314" y="-30603"/>
                  <a:pt x="629607" y="309509"/>
                  <a:pt x="588719" y="325616"/>
                </a:cubicBezTo>
                <a:cubicBezTo>
                  <a:pt x="547831" y="341723"/>
                  <a:pt x="1009987" y="66041"/>
                  <a:pt x="912104" y="98875"/>
                </a:cubicBezTo>
                <a:cubicBezTo>
                  <a:pt x="814221" y="131709"/>
                  <a:pt x="-39467" y="538728"/>
                  <a:pt x="1421" y="522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3" name="フリーフォーム 592">
            <a:extLst>
              <a:ext uri="{FF2B5EF4-FFF2-40B4-BE49-F238E27FC236}">
                <a16:creationId xmlns:a16="http://schemas.microsoft.com/office/drawing/2014/main" id="{1A58115E-76E1-63DD-CA58-6D75A814667D}"/>
              </a:ext>
            </a:extLst>
          </p:cNvPr>
          <p:cNvSpPr/>
          <p:nvPr/>
        </p:nvSpPr>
        <p:spPr>
          <a:xfrm>
            <a:off x="3218982" y="9482981"/>
            <a:ext cx="301088" cy="619791"/>
          </a:xfrm>
          <a:custGeom>
            <a:avLst/>
            <a:gdLst>
              <a:gd name="connsiteX0" fmla="*/ 3 w 301088"/>
              <a:gd name="connsiteY0" fmla="*/ 2990 h 619791"/>
              <a:gd name="connsiteX1" fmla="*/ 107798 w 301088"/>
              <a:gd name="connsiteY1" fmla="*/ 192560 h 619791"/>
              <a:gd name="connsiteX2" fmla="*/ 159838 w 301088"/>
              <a:gd name="connsiteY2" fmla="*/ 612590 h 619791"/>
              <a:gd name="connsiteX3" fmla="*/ 159838 w 301088"/>
              <a:gd name="connsiteY3" fmla="*/ 441604 h 619791"/>
              <a:gd name="connsiteX4" fmla="*/ 301086 w 301088"/>
              <a:gd name="connsiteY4" fmla="*/ 229731 h 619791"/>
              <a:gd name="connsiteX5" fmla="*/ 163555 w 301088"/>
              <a:gd name="connsiteY5" fmla="*/ 389565 h 619791"/>
              <a:gd name="connsiteX6" fmla="*/ 118950 w 301088"/>
              <a:gd name="connsiteY6" fmla="*/ 199995 h 619791"/>
              <a:gd name="connsiteX7" fmla="*/ 104081 w 301088"/>
              <a:gd name="connsiteY7" fmla="*/ 84765 h 619791"/>
              <a:gd name="connsiteX8" fmla="*/ 3 w 301088"/>
              <a:gd name="connsiteY8" fmla="*/ 2990 h 61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088" h="619791">
                <a:moveTo>
                  <a:pt x="3" y="2990"/>
                </a:moveTo>
                <a:cubicBezTo>
                  <a:pt x="622" y="20956"/>
                  <a:pt x="81159" y="90960"/>
                  <a:pt x="107798" y="192560"/>
                </a:cubicBezTo>
                <a:cubicBezTo>
                  <a:pt x="134437" y="294160"/>
                  <a:pt x="151165" y="571083"/>
                  <a:pt x="159838" y="612590"/>
                </a:cubicBezTo>
                <a:cubicBezTo>
                  <a:pt x="168511" y="654097"/>
                  <a:pt x="136297" y="505414"/>
                  <a:pt x="159838" y="441604"/>
                </a:cubicBezTo>
                <a:cubicBezTo>
                  <a:pt x="183379" y="377794"/>
                  <a:pt x="300467" y="238404"/>
                  <a:pt x="301086" y="229731"/>
                </a:cubicBezTo>
                <a:cubicBezTo>
                  <a:pt x="301705" y="221058"/>
                  <a:pt x="193911" y="394521"/>
                  <a:pt x="163555" y="389565"/>
                </a:cubicBezTo>
                <a:cubicBezTo>
                  <a:pt x="133199" y="384609"/>
                  <a:pt x="128862" y="250795"/>
                  <a:pt x="118950" y="199995"/>
                </a:cubicBezTo>
                <a:cubicBezTo>
                  <a:pt x="109038" y="149195"/>
                  <a:pt x="118330" y="116980"/>
                  <a:pt x="104081" y="84765"/>
                </a:cubicBezTo>
                <a:cubicBezTo>
                  <a:pt x="89832" y="52550"/>
                  <a:pt x="-616" y="-14976"/>
                  <a:pt x="3" y="2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4" name="フリーフォーム 593">
            <a:extLst>
              <a:ext uri="{FF2B5EF4-FFF2-40B4-BE49-F238E27FC236}">
                <a16:creationId xmlns:a16="http://schemas.microsoft.com/office/drawing/2014/main" id="{82EBFEA8-3518-4977-739A-BD4014898017}"/>
              </a:ext>
            </a:extLst>
          </p:cNvPr>
          <p:cNvSpPr/>
          <p:nvPr/>
        </p:nvSpPr>
        <p:spPr>
          <a:xfrm>
            <a:off x="4739195" y="9522937"/>
            <a:ext cx="219513" cy="312989"/>
          </a:xfrm>
          <a:custGeom>
            <a:avLst/>
            <a:gdLst>
              <a:gd name="connsiteX0" fmla="*/ 73 w 219513"/>
              <a:gd name="connsiteY0" fmla="*/ 204 h 312989"/>
              <a:gd name="connsiteX1" fmla="*/ 193361 w 219513"/>
              <a:gd name="connsiteY1" fmla="*/ 182341 h 312989"/>
              <a:gd name="connsiteX2" fmla="*/ 48395 w 219513"/>
              <a:gd name="connsiteY2" fmla="*/ 312439 h 312989"/>
              <a:gd name="connsiteX3" fmla="*/ 219381 w 219513"/>
              <a:gd name="connsiteY3" fmla="*/ 219512 h 312989"/>
              <a:gd name="connsiteX4" fmla="*/ 73 w 219513"/>
              <a:gd name="connsiteY4" fmla="*/ 204 h 312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513" h="312989">
                <a:moveTo>
                  <a:pt x="73" y="204"/>
                </a:moveTo>
                <a:cubicBezTo>
                  <a:pt x="-4264" y="-5991"/>
                  <a:pt x="185307" y="130302"/>
                  <a:pt x="193361" y="182341"/>
                </a:cubicBezTo>
                <a:cubicBezTo>
                  <a:pt x="201415" y="234380"/>
                  <a:pt x="44058" y="306244"/>
                  <a:pt x="48395" y="312439"/>
                </a:cubicBezTo>
                <a:cubicBezTo>
                  <a:pt x="52732" y="318634"/>
                  <a:pt x="224957" y="271551"/>
                  <a:pt x="219381" y="219512"/>
                </a:cubicBezTo>
                <a:cubicBezTo>
                  <a:pt x="213805" y="167473"/>
                  <a:pt x="4410" y="6399"/>
                  <a:pt x="73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5" name="フリーフォーム 594">
            <a:extLst>
              <a:ext uri="{FF2B5EF4-FFF2-40B4-BE49-F238E27FC236}">
                <a16:creationId xmlns:a16="http://schemas.microsoft.com/office/drawing/2014/main" id="{D79BF991-9A22-0DDC-88C0-6B6620C9A63D}"/>
              </a:ext>
            </a:extLst>
          </p:cNvPr>
          <p:cNvSpPr/>
          <p:nvPr/>
        </p:nvSpPr>
        <p:spPr>
          <a:xfrm>
            <a:off x="3688508" y="9680935"/>
            <a:ext cx="782580" cy="354015"/>
          </a:xfrm>
          <a:custGeom>
            <a:avLst/>
            <a:gdLst>
              <a:gd name="connsiteX0" fmla="*/ 9980 w 782580"/>
              <a:gd name="connsiteY0" fmla="*/ 347728 h 354015"/>
              <a:gd name="connsiteX1" fmla="*/ 775697 w 782580"/>
              <a:gd name="connsiteY1" fmla="*/ 2041 h 354015"/>
              <a:gd name="connsiteX2" fmla="*/ 366819 w 782580"/>
              <a:gd name="connsiteY2" fmla="*/ 210197 h 354015"/>
              <a:gd name="connsiteX3" fmla="*/ 9980 w 782580"/>
              <a:gd name="connsiteY3" fmla="*/ 347728 h 35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80" h="354015">
                <a:moveTo>
                  <a:pt x="9980" y="347728"/>
                </a:moveTo>
                <a:cubicBezTo>
                  <a:pt x="78126" y="313035"/>
                  <a:pt x="716224" y="24963"/>
                  <a:pt x="775697" y="2041"/>
                </a:cubicBezTo>
                <a:cubicBezTo>
                  <a:pt x="835170" y="-20881"/>
                  <a:pt x="493199" y="155680"/>
                  <a:pt x="366819" y="210197"/>
                </a:cubicBezTo>
                <a:cubicBezTo>
                  <a:pt x="240439" y="264714"/>
                  <a:pt x="-58166" y="382421"/>
                  <a:pt x="9980" y="347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6" name="フリーフォーム 595">
            <a:extLst>
              <a:ext uri="{FF2B5EF4-FFF2-40B4-BE49-F238E27FC236}">
                <a16:creationId xmlns:a16="http://schemas.microsoft.com/office/drawing/2014/main" id="{DBC1194C-B5F6-AB12-3F28-9A19C375FDDC}"/>
              </a:ext>
            </a:extLst>
          </p:cNvPr>
          <p:cNvSpPr/>
          <p:nvPr/>
        </p:nvSpPr>
        <p:spPr>
          <a:xfrm>
            <a:off x="5254085" y="9418855"/>
            <a:ext cx="285471" cy="201322"/>
          </a:xfrm>
          <a:custGeom>
            <a:avLst/>
            <a:gdLst>
              <a:gd name="connsiteX0" fmla="*/ 280637 w 285471"/>
              <a:gd name="connsiteY0" fmla="*/ 7643 h 201322"/>
              <a:gd name="connsiteX1" fmla="*/ 1856 w 285471"/>
              <a:gd name="connsiteY1" fmla="*/ 200930 h 201322"/>
              <a:gd name="connsiteX2" fmla="*/ 165408 w 285471"/>
              <a:gd name="connsiteY2" fmla="*/ 55965 h 201322"/>
              <a:gd name="connsiteX3" fmla="*/ 280637 w 285471"/>
              <a:gd name="connsiteY3" fmla="*/ 7643 h 201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471" h="201322">
                <a:moveTo>
                  <a:pt x="280637" y="7643"/>
                </a:moveTo>
                <a:cubicBezTo>
                  <a:pt x="253378" y="31804"/>
                  <a:pt x="21061" y="192876"/>
                  <a:pt x="1856" y="200930"/>
                </a:cubicBezTo>
                <a:cubicBezTo>
                  <a:pt x="-17349" y="208984"/>
                  <a:pt x="117705" y="90658"/>
                  <a:pt x="165408" y="55965"/>
                </a:cubicBezTo>
                <a:cubicBezTo>
                  <a:pt x="213110" y="21272"/>
                  <a:pt x="307896" y="-16518"/>
                  <a:pt x="280637" y="7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7" name="フリーフォーム 596">
            <a:extLst>
              <a:ext uri="{FF2B5EF4-FFF2-40B4-BE49-F238E27FC236}">
                <a16:creationId xmlns:a16="http://schemas.microsoft.com/office/drawing/2014/main" id="{82182925-FF27-DCE7-D339-1F5A8E2749A7}"/>
              </a:ext>
            </a:extLst>
          </p:cNvPr>
          <p:cNvSpPr/>
          <p:nvPr/>
        </p:nvSpPr>
        <p:spPr>
          <a:xfrm>
            <a:off x="3329785" y="10022314"/>
            <a:ext cx="34539" cy="397553"/>
          </a:xfrm>
          <a:custGeom>
            <a:avLst/>
            <a:gdLst>
              <a:gd name="connsiteX0" fmla="*/ 713 w 34539"/>
              <a:gd name="connsiteY0" fmla="*/ 2632 h 397553"/>
              <a:gd name="connsiteX1" fmla="*/ 8147 w 34539"/>
              <a:gd name="connsiteY1" fmla="*/ 396642 h 397553"/>
              <a:gd name="connsiteX2" fmla="*/ 34166 w 34539"/>
              <a:gd name="connsiteY2" fmla="*/ 114145 h 397553"/>
              <a:gd name="connsiteX3" fmla="*/ 23015 w 34539"/>
              <a:gd name="connsiteY3" fmla="*/ 218223 h 397553"/>
              <a:gd name="connsiteX4" fmla="*/ 713 w 34539"/>
              <a:gd name="connsiteY4" fmla="*/ 2632 h 39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39" h="397553">
                <a:moveTo>
                  <a:pt x="713" y="2632"/>
                </a:moveTo>
                <a:cubicBezTo>
                  <a:pt x="-1765" y="32368"/>
                  <a:pt x="2571" y="378056"/>
                  <a:pt x="8147" y="396642"/>
                </a:cubicBezTo>
                <a:cubicBezTo>
                  <a:pt x="13723" y="415228"/>
                  <a:pt x="31688" y="143881"/>
                  <a:pt x="34166" y="114145"/>
                </a:cubicBezTo>
                <a:cubicBezTo>
                  <a:pt x="36644" y="84409"/>
                  <a:pt x="26112" y="231852"/>
                  <a:pt x="23015" y="218223"/>
                </a:cubicBezTo>
                <a:cubicBezTo>
                  <a:pt x="19918" y="204594"/>
                  <a:pt x="3191" y="-27104"/>
                  <a:pt x="713" y="26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8" name="フリーフォーム 597">
            <a:extLst>
              <a:ext uri="{FF2B5EF4-FFF2-40B4-BE49-F238E27FC236}">
                <a16:creationId xmlns:a16="http://schemas.microsoft.com/office/drawing/2014/main" id="{50DE4720-EDBD-B01B-F277-CBA830F62FA3}"/>
              </a:ext>
            </a:extLst>
          </p:cNvPr>
          <p:cNvSpPr/>
          <p:nvPr/>
        </p:nvSpPr>
        <p:spPr>
          <a:xfrm>
            <a:off x="3460934" y="10096805"/>
            <a:ext cx="835831" cy="319505"/>
          </a:xfrm>
          <a:custGeom>
            <a:avLst/>
            <a:gdLst>
              <a:gd name="connsiteX0" fmla="*/ 10812 w 835831"/>
              <a:gd name="connsiteY0" fmla="*/ 314717 h 319505"/>
              <a:gd name="connsiteX1" fmla="*/ 828568 w 835831"/>
              <a:gd name="connsiteY1" fmla="*/ 2483 h 319505"/>
              <a:gd name="connsiteX2" fmla="*/ 389954 w 835831"/>
              <a:gd name="connsiteY2" fmla="*/ 177185 h 319505"/>
              <a:gd name="connsiteX3" fmla="*/ 10812 w 835831"/>
              <a:gd name="connsiteY3" fmla="*/ 314717 h 31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5831" h="319505">
                <a:moveTo>
                  <a:pt x="10812" y="314717"/>
                </a:moveTo>
                <a:cubicBezTo>
                  <a:pt x="83914" y="285600"/>
                  <a:pt x="765378" y="25405"/>
                  <a:pt x="828568" y="2483"/>
                </a:cubicBezTo>
                <a:cubicBezTo>
                  <a:pt x="891758" y="-20439"/>
                  <a:pt x="525627" y="121429"/>
                  <a:pt x="389954" y="177185"/>
                </a:cubicBezTo>
                <a:cubicBezTo>
                  <a:pt x="254281" y="232941"/>
                  <a:pt x="-62290" y="343834"/>
                  <a:pt x="10812" y="314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9" name="フリーフォーム 598">
            <a:extLst>
              <a:ext uri="{FF2B5EF4-FFF2-40B4-BE49-F238E27FC236}">
                <a16:creationId xmlns:a16="http://schemas.microsoft.com/office/drawing/2014/main" id="{6BF1EA42-F39E-7C12-D65A-F7A07AFC25D4}"/>
              </a:ext>
            </a:extLst>
          </p:cNvPr>
          <p:cNvSpPr/>
          <p:nvPr/>
        </p:nvSpPr>
        <p:spPr>
          <a:xfrm>
            <a:off x="3166929" y="9410221"/>
            <a:ext cx="97140" cy="459854"/>
          </a:xfrm>
          <a:custGeom>
            <a:avLst/>
            <a:gdLst>
              <a:gd name="connsiteX0" fmla="*/ 17 w 97140"/>
              <a:gd name="connsiteY0" fmla="*/ 1408 h 459854"/>
              <a:gd name="connsiteX1" fmla="*/ 81793 w 97140"/>
              <a:gd name="connsiteY1" fmla="*/ 265320 h 459854"/>
              <a:gd name="connsiteX2" fmla="*/ 96661 w 97140"/>
              <a:gd name="connsiteY2" fmla="*/ 458608 h 459854"/>
              <a:gd name="connsiteX3" fmla="*/ 74359 w 97140"/>
              <a:gd name="connsiteY3" fmla="*/ 172394 h 459854"/>
              <a:gd name="connsiteX4" fmla="*/ 17 w 97140"/>
              <a:gd name="connsiteY4" fmla="*/ 1408 h 459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140" h="459854">
                <a:moveTo>
                  <a:pt x="17" y="1408"/>
                </a:moveTo>
                <a:cubicBezTo>
                  <a:pt x="1256" y="16896"/>
                  <a:pt x="65686" y="189120"/>
                  <a:pt x="81793" y="265320"/>
                </a:cubicBezTo>
                <a:cubicBezTo>
                  <a:pt x="97900" y="341520"/>
                  <a:pt x="97900" y="474096"/>
                  <a:pt x="96661" y="458608"/>
                </a:cubicBezTo>
                <a:cubicBezTo>
                  <a:pt x="95422" y="443120"/>
                  <a:pt x="86749" y="243018"/>
                  <a:pt x="74359" y="172394"/>
                </a:cubicBezTo>
                <a:cubicBezTo>
                  <a:pt x="61969" y="101770"/>
                  <a:pt x="-1222" y="-14080"/>
                  <a:pt x="17" y="1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0" name="フリーフォーム 599">
            <a:extLst>
              <a:ext uri="{FF2B5EF4-FFF2-40B4-BE49-F238E27FC236}">
                <a16:creationId xmlns:a16="http://schemas.microsoft.com/office/drawing/2014/main" id="{0230676A-9FAF-2AF2-FDA2-18068BC75751}"/>
              </a:ext>
            </a:extLst>
          </p:cNvPr>
          <p:cNvSpPr/>
          <p:nvPr/>
        </p:nvSpPr>
        <p:spPr>
          <a:xfrm>
            <a:off x="4560849" y="9615299"/>
            <a:ext cx="272164" cy="123476"/>
          </a:xfrm>
          <a:custGeom>
            <a:avLst/>
            <a:gdLst>
              <a:gd name="connsiteX0" fmla="*/ 0 w 272164"/>
              <a:gd name="connsiteY0" fmla="*/ 769 h 123476"/>
              <a:gd name="connsiteX1" fmla="*/ 260195 w 272164"/>
              <a:gd name="connsiteY1" fmla="*/ 15638 h 123476"/>
              <a:gd name="connsiteX2" fmla="*/ 215590 w 272164"/>
              <a:gd name="connsiteY2" fmla="*/ 49091 h 123476"/>
              <a:gd name="connsiteX3" fmla="*/ 100361 w 272164"/>
              <a:gd name="connsiteY3" fmla="*/ 123433 h 123476"/>
              <a:gd name="connsiteX4" fmla="*/ 260195 w 272164"/>
              <a:gd name="connsiteY4" fmla="*/ 37940 h 123476"/>
              <a:gd name="connsiteX5" fmla="*/ 0 w 272164"/>
              <a:gd name="connsiteY5" fmla="*/ 769 h 12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164" h="123476">
                <a:moveTo>
                  <a:pt x="0" y="769"/>
                </a:moveTo>
                <a:cubicBezTo>
                  <a:pt x="0" y="-2948"/>
                  <a:pt x="224263" y="7584"/>
                  <a:pt x="260195" y="15638"/>
                </a:cubicBezTo>
                <a:cubicBezTo>
                  <a:pt x="296127" y="23692"/>
                  <a:pt x="242229" y="31125"/>
                  <a:pt x="215590" y="49091"/>
                </a:cubicBezTo>
                <a:cubicBezTo>
                  <a:pt x="188951" y="67057"/>
                  <a:pt x="92927" y="125292"/>
                  <a:pt x="100361" y="123433"/>
                </a:cubicBezTo>
                <a:cubicBezTo>
                  <a:pt x="107795" y="121575"/>
                  <a:pt x="274444" y="57764"/>
                  <a:pt x="260195" y="37940"/>
                </a:cubicBezTo>
                <a:cubicBezTo>
                  <a:pt x="245946" y="18116"/>
                  <a:pt x="0" y="4486"/>
                  <a:pt x="0" y="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1" name="フリーフォーム 600">
            <a:extLst>
              <a:ext uri="{FF2B5EF4-FFF2-40B4-BE49-F238E27FC236}">
                <a16:creationId xmlns:a16="http://schemas.microsoft.com/office/drawing/2014/main" id="{678D86C2-DCA3-1004-13E2-C63697329241}"/>
              </a:ext>
            </a:extLst>
          </p:cNvPr>
          <p:cNvSpPr/>
          <p:nvPr/>
        </p:nvSpPr>
        <p:spPr>
          <a:xfrm>
            <a:off x="3241288" y="9407912"/>
            <a:ext cx="1617720" cy="68200"/>
          </a:xfrm>
          <a:custGeom>
            <a:avLst/>
            <a:gdLst>
              <a:gd name="connsiteX0" fmla="*/ 0 w 1617720"/>
              <a:gd name="connsiteY0" fmla="*/ 0 h 68200"/>
              <a:gd name="connsiteX1" fmla="*/ 683941 w 1617720"/>
              <a:gd name="connsiteY1" fmla="*/ 3717 h 68200"/>
              <a:gd name="connsiteX2" fmla="*/ 1497980 w 1617720"/>
              <a:gd name="connsiteY2" fmla="*/ 48322 h 68200"/>
              <a:gd name="connsiteX3" fmla="*/ 1386468 w 1617720"/>
              <a:gd name="connsiteY3" fmla="*/ 66908 h 68200"/>
              <a:gd name="connsiteX4" fmla="*/ 1598341 w 1617720"/>
              <a:gd name="connsiteY4" fmla="*/ 14868 h 68200"/>
              <a:gd name="connsiteX5" fmla="*/ 810322 w 1617720"/>
              <a:gd name="connsiteY5" fmla="*/ 0 h 68200"/>
              <a:gd name="connsiteX6" fmla="*/ 0 w 1617720"/>
              <a:gd name="connsiteY6" fmla="*/ 0 h 6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7720" h="68200">
                <a:moveTo>
                  <a:pt x="0" y="0"/>
                </a:moveTo>
                <a:lnTo>
                  <a:pt x="683941" y="3717"/>
                </a:lnTo>
                <a:cubicBezTo>
                  <a:pt x="933604" y="11771"/>
                  <a:pt x="1380892" y="37790"/>
                  <a:pt x="1497980" y="48322"/>
                </a:cubicBezTo>
                <a:cubicBezTo>
                  <a:pt x="1615068" y="58854"/>
                  <a:pt x="1369741" y="72484"/>
                  <a:pt x="1386468" y="66908"/>
                </a:cubicBezTo>
                <a:cubicBezTo>
                  <a:pt x="1403195" y="61332"/>
                  <a:pt x="1694365" y="26019"/>
                  <a:pt x="1598341" y="14868"/>
                </a:cubicBezTo>
                <a:cubicBezTo>
                  <a:pt x="1502317" y="3717"/>
                  <a:pt x="810322" y="0"/>
                  <a:pt x="810322" y="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2" name="フリーフォーム 601">
            <a:extLst>
              <a:ext uri="{FF2B5EF4-FFF2-40B4-BE49-F238E27FC236}">
                <a16:creationId xmlns:a16="http://schemas.microsoft.com/office/drawing/2014/main" id="{93780ED7-E199-790C-6213-BB7CDFE7AA9F}"/>
              </a:ext>
            </a:extLst>
          </p:cNvPr>
          <p:cNvSpPr/>
          <p:nvPr/>
        </p:nvSpPr>
        <p:spPr>
          <a:xfrm>
            <a:off x="8820520" y="9983571"/>
            <a:ext cx="482705" cy="962069"/>
          </a:xfrm>
          <a:custGeom>
            <a:avLst/>
            <a:gdLst>
              <a:gd name="connsiteX0" fmla="*/ 483 w 482705"/>
              <a:gd name="connsiteY0" fmla="*/ 2041 h 962069"/>
              <a:gd name="connsiteX1" fmla="*/ 296184 w 482705"/>
              <a:gd name="connsiteY1" fmla="*/ 570698 h 962069"/>
              <a:gd name="connsiteX2" fmla="*/ 237044 w 482705"/>
              <a:gd name="connsiteY2" fmla="*/ 456966 h 962069"/>
              <a:gd name="connsiteX3" fmla="*/ 482704 w 482705"/>
              <a:gd name="connsiteY3" fmla="*/ 961933 h 962069"/>
              <a:gd name="connsiteX4" fmla="*/ 232495 w 482705"/>
              <a:gd name="connsiteY4" fmla="*/ 402375 h 962069"/>
              <a:gd name="connsiteX5" fmla="*/ 483 w 482705"/>
              <a:gd name="connsiteY5" fmla="*/ 2041 h 96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705" h="962069">
                <a:moveTo>
                  <a:pt x="483" y="2041"/>
                </a:moveTo>
                <a:cubicBezTo>
                  <a:pt x="11098" y="30095"/>
                  <a:pt x="296184" y="570698"/>
                  <a:pt x="296184" y="570698"/>
                </a:cubicBezTo>
                <a:cubicBezTo>
                  <a:pt x="335611" y="646519"/>
                  <a:pt x="205957" y="391760"/>
                  <a:pt x="237044" y="456966"/>
                </a:cubicBezTo>
                <a:cubicBezTo>
                  <a:pt x="268131" y="522172"/>
                  <a:pt x="483462" y="971032"/>
                  <a:pt x="482704" y="961933"/>
                </a:cubicBezTo>
                <a:cubicBezTo>
                  <a:pt x="481946" y="952835"/>
                  <a:pt x="308316" y="563115"/>
                  <a:pt x="232495" y="402375"/>
                </a:cubicBezTo>
                <a:cubicBezTo>
                  <a:pt x="156674" y="241635"/>
                  <a:pt x="-10132" y="-26013"/>
                  <a:pt x="483" y="2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3" name="フリーフォーム 602">
            <a:extLst>
              <a:ext uri="{FF2B5EF4-FFF2-40B4-BE49-F238E27FC236}">
                <a16:creationId xmlns:a16="http://schemas.microsoft.com/office/drawing/2014/main" id="{72B721D7-75A6-86D1-55C7-B5871572B36C}"/>
              </a:ext>
            </a:extLst>
          </p:cNvPr>
          <p:cNvSpPr/>
          <p:nvPr/>
        </p:nvSpPr>
        <p:spPr>
          <a:xfrm>
            <a:off x="8792633" y="10120918"/>
            <a:ext cx="383740" cy="884737"/>
          </a:xfrm>
          <a:custGeom>
            <a:avLst/>
            <a:gdLst>
              <a:gd name="connsiteX0" fmla="*/ 5624 w 383740"/>
              <a:gd name="connsiteY0" fmla="*/ 1172 h 884737"/>
              <a:gd name="connsiteX1" fmla="*/ 119355 w 383740"/>
              <a:gd name="connsiteY1" fmla="*/ 474294 h 884737"/>
              <a:gd name="connsiteX2" fmla="*/ 164848 w 383740"/>
              <a:gd name="connsiteY2" fmla="*/ 610772 h 884737"/>
              <a:gd name="connsiteX3" fmla="*/ 133003 w 383740"/>
              <a:gd name="connsiteY3" fmla="*/ 492491 h 884737"/>
              <a:gd name="connsiteX4" fmla="*/ 383212 w 383740"/>
              <a:gd name="connsiteY4" fmla="*/ 883727 h 884737"/>
              <a:gd name="connsiteX5" fmla="*/ 55666 w 383740"/>
              <a:gd name="connsiteY5" fmla="*/ 356013 h 884737"/>
              <a:gd name="connsiteX6" fmla="*/ 5624 w 383740"/>
              <a:gd name="connsiteY6" fmla="*/ 1172 h 88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740" h="884737">
                <a:moveTo>
                  <a:pt x="5624" y="1172"/>
                </a:moveTo>
                <a:cubicBezTo>
                  <a:pt x="16239" y="20886"/>
                  <a:pt x="92818" y="372694"/>
                  <a:pt x="119355" y="474294"/>
                </a:cubicBezTo>
                <a:cubicBezTo>
                  <a:pt x="145892" y="575894"/>
                  <a:pt x="162573" y="607739"/>
                  <a:pt x="164848" y="610772"/>
                </a:cubicBezTo>
                <a:cubicBezTo>
                  <a:pt x="167123" y="613805"/>
                  <a:pt x="96609" y="446999"/>
                  <a:pt x="133003" y="492491"/>
                </a:cubicBezTo>
                <a:cubicBezTo>
                  <a:pt x="169397" y="537983"/>
                  <a:pt x="396101" y="906473"/>
                  <a:pt x="383212" y="883727"/>
                </a:cubicBezTo>
                <a:cubicBezTo>
                  <a:pt x="370323" y="860981"/>
                  <a:pt x="117839" y="497040"/>
                  <a:pt x="55666" y="356013"/>
                </a:cubicBezTo>
                <a:cubicBezTo>
                  <a:pt x="-6507" y="214986"/>
                  <a:pt x="-4991" y="-18542"/>
                  <a:pt x="5624" y="1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4" name="フリーフォーム 603">
            <a:extLst>
              <a:ext uri="{FF2B5EF4-FFF2-40B4-BE49-F238E27FC236}">
                <a16:creationId xmlns:a16="http://schemas.microsoft.com/office/drawing/2014/main" id="{4A6C60CD-9539-4F1C-D1E5-C9D910A16440}"/>
              </a:ext>
            </a:extLst>
          </p:cNvPr>
          <p:cNvSpPr/>
          <p:nvPr/>
        </p:nvSpPr>
        <p:spPr>
          <a:xfrm>
            <a:off x="8924810" y="10162694"/>
            <a:ext cx="256377" cy="710640"/>
          </a:xfrm>
          <a:custGeom>
            <a:avLst/>
            <a:gdLst>
              <a:gd name="connsiteX0" fmla="*/ 826 w 256377"/>
              <a:gd name="connsiteY0" fmla="*/ 339 h 710640"/>
              <a:gd name="connsiteX1" fmla="*/ 150951 w 256377"/>
              <a:gd name="connsiteY1" fmla="*/ 455264 h 710640"/>
              <a:gd name="connsiteX2" fmla="*/ 255584 w 256377"/>
              <a:gd name="connsiteY2" fmla="*/ 710022 h 710640"/>
              <a:gd name="connsiteX3" fmla="*/ 96360 w 256377"/>
              <a:gd name="connsiteY3" fmla="*/ 387025 h 710640"/>
              <a:gd name="connsiteX4" fmla="*/ 826 w 256377"/>
              <a:gd name="connsiteY4" fmla="*/ 339 h 71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377" h="710640">
                <a:moveTo>
                  <a:pt x="826" y="339"/>
                </a:moveTo>
                <a:cubicBezTo>
                  <a:pt x="9925" y="11712"/>
                  <a:pt x="108491" y="336983"/>
                  <a:pt x="150951" y="455264"/>
                </a:cubicBezTo>
                <a:cubicBezTo>
                  <a:pt x="193411" y="573545"/>
                  <a:pt x="264683" y="721395"/>
                  <a:pt x="255584" y="710022"/>
                </a:cubicBezTo>
                <a:cubicBezTo>
                  <a:pt x="246486" y="698649"/>
                  <a:pt x="132754" y="507580"/>
                  <a:pt x="96360" y="387025"/>
                </a:cubicBezTo>
                <a:cubicBezTo>
                  <a:pt x="59966" y="266470"/>
                  <a:pt x="-8273" y="-11034"/>
                  <a:pt x="826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5" name="フリーフォーム 604">
            <a:extLst>
              <a:ext uri="{FF2B5EF4-FFF2-40B4-BE49-F238E27FC236}">
                <a16:creationId xmlns:a16="http://schemas.microsoft.com/office/drawing/2014/main" id="{4DDBE88A-C9CD-A4FA-DEC4-552936D3DCBF}"/>
              </a:ext>
            </a:extLst>
          </p:cNvPr>
          <p:cNvSpPr/>
          <p:nvPr/>
        </p:nvSpPr>
        <p:spPr>
          <a:xfrm>
            <a:off x="8220043" y="9970544"/>
            <a:ext cx="278945" cy="980704"/>
          </a:xfrm>
          <a:custGeom>
            <a:avLst/>
            <a:gdLst>
              <a:gd name="connsiteX0" fmla="*/ 458 w 278945"/>
              <a:gd name="connsiteY0" fmla="*/ 1420 h 980704"/>
              <a:gd name="connsiteX1" fmla="*/ 146035 w 278945"/>
              <a:gd name="connsiteY1" fmla="*/ 397205 h 980704"/>
              <a:gd name="connsiteX2" fmla="*/ 277963 w 278945"/>
              <a:gd name="connsiteY2" fmla="*/ 979510 h 980704"/>
              <a:gd name="connsiteX3" fmla="*/ 196076 w 278945"/>
              <a:gd name="connsiteY3" fmla="*/ 533683 h 980704"/>
              <a:gd name="connsiteX4" fmla="*/ 458 w 278945"/>
              <a:gd name="connsiteY4" fmla="*/ 1420 h 980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945" h="980704">
                <a:moveTo>
                  <a:pt x="458" y="1420"/>
                </a:moveTo>
                <a:cubicBezTo>
                  <a:pt x="-7882" y="-21326"/>
                  <a:pt x="99784" y="234190"/>
                  <a:pt x="146035" y="397205"/>
                </a:cubicBezTo>
                <a:cubicBezTo>
                  <a:pt x="192286" y="560220"/>
                  <a:pt x="269623" y="956764"/>
                  <a:pt x="277963" y="979510"/>
                </a:cubicBezTo>
                <a:cubicBezTo>
                  <a:pt x="286303" y="1002256"/>
                  <a:pt x="240052" y="694423"/>
                  <a:pt x="196076" y="533683"/>
                </a:cubicBezTo>
                <a:cubicBezTo>
                  <a:pt x="152100" y="372943"/>
                  <a:pt x="8798" y="24166"/>
                  <a:pt x="458" y="1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6" name="フリーフォーム 605">
            <a:extLst>
              <a:ext uri="{FF2B5EF4-FFF2-40B4-BE49-F238E27FC236}">
                <a16:creationId xmlns:a16="http://schemas.microsoft.com/office/drawing/2014/main" id="{990B5202-CDED-B61C-52C5-64D3E3686C46}"/>
              </a:ext>
            </a:extLst>
          </p:cNvPr>
          <p:cNvSpPr/>
          <p:nvPr/>
        </p:nvSpPr>
        <p:spPr>
          <a:xfrm>
            <a:off x="8040679" y="10062033"/>
            <a:ext cx="302726" cy="865825"/>
          </a:xfrm>
          <a:custGeom>
            <a:avLst/>
            <a:gdLst>
              <a:gd name="connsiteX0" fmla="*/ 16049 w 302726"/>
              <a:gd name="connsiteY0" fmla="*/ 5466 h 865825"/>
              <a:gd name="connsiteX1" fmla="*/ 25148 w 302726"/>
              <a:gd name="connsiteY1" fmla="*/ 155591 h 865825"/>
              <a:gd name="connsiteX2" fmla="*/ 302652 w 302726"/>
              <a:gd name="connsiteY2" fmla="*/ 865274 h 865825"/>
              <a:gd name="connsiteX3" fmla="*/ 52443 w 302726"/>
              <a:gd name="connsiteY3" fmla="*/ 269322 h 865825"/>
              <a:gd name="connsiteX4" fmla="*/ 16049 w 302726"/>
              <a:gd name="connsiteY4" fmla="*/ 5466 h 86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726" h="865825">
                <a:moveTo>
                  <a:pt x="16049" y="5466"/>
                </a:moveTo>
                <a:cubicBezTo>
                  <a:pt x="11500" y="-13489"/>
                  <a:pt x="-22619" y="12290"/>
                  <a:pt x="25148" y="155591"/>
                </a:cubicBezTo>
                <a:cubicBezTo>
                  <a:pt x="72915" y="298892"/>
                  <a:pt x="298103" y="846319"/>
                  <a:pt x="302652" y="865274"/>
                </a:cubicBezTo>
                <a:cubicBezTo>
                  <a:pt x="307201" y="884229"/>
                  <a:pt x="103243" y="408832"/>
                  <a:pt x="52443" y="269322"/>
                </a:cubicBezTo>
                <a:cubicBezTo>
                  <a:pt x="1643" y="129812"/>
                  <a:pt x="20598" y="24421"/>
                  <a:pt x="16049" y="5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7" name="フリーフォーム 606">
            <a:extLst>
              <a:ext uri="{FF2B5EF4-FFF2-40B4-BE49-F238E27FC236}">
                <a16:creationId xmlns:a16="http://schemas.microsoft.com/office/drawing/2014/main" id="{A696B936-0E4B-9B76-D52E-F18B5D474F60}"/>
              </a:ext>
            </a:extLst>
          </p:cNvPr>
          <p:cNvSpPr/>
          <p:nvPr/>
        </p:nvSpPr>
        <p:spPr>
          <a:xfrm>
            <a:off x="7760047" y="10254880"/>
            <a:ext cx="429660" cy="771121"/>
          </a:xfrm>
          <a:custGeom>
            <a:avLst/>
            <a:gdLst>
              <a:gd name="connsiteX0" fmla="*/ 980 w 429660"/>
              <a:gd name="connsiteY0" fmla="*/ 3687 h 771121"/>
              <a:gd name="connsiteX1" fmla="*/ 273935 w 429660"/>
              <a:gd name="connsiteY1" fmla="*/ 495007 h 771121"/>
              <a:gd name="connsiteX2" fmla="*/ 428610 w 429660"/>
              <a:gd name="connsiteY2" fmla="*/ 767962 h 771121"/>
              <a:gd name="connsiteX3" fmla="*/ 201147 w 429660"/>
              <a:gd name="connsiteY3" fmla="*/ 322135 h 771121"/>
              <a:gd name="connsiteX4" fmla="*/ 214795 w 429660"/>
              <a:gd name="connsiteY4" fmla="*/ 21884 h 771121"/>
              <a:gd name="connsiteX5" fmla="*/ 182950 w 429660"/>
              <a:gd name="connsiteY5" fmla="*/ 258445 h 771121"/>
              <a:gd name="connsiteX6" fmla="*/ 980 w 429660"/>
              <a:gd name="connsiteY6" fmla="*/ 3687 h 77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660" h="771121">
                <a:moveTo>
                  <a:pt x="980" y="3687"/>
                </a:moveTo>
                <a:cubicBezTo>
                  <a:pt x="16144" y="43114"/>
                  <a:pt x="202663" y="367628"/>
                  <a:pt x="273935" y="495007"/>
                </a:cubicBezTo>
                <a:cubicBezTo>
                  <a:pt x="345207" y="622386"/>
                  <a:pt x="440741" y="796774"/>
                  <a:pt x="428610" y="767962"/>
                </a:cubicBezTo>
                <a:cubicBezTo>
                  <a:pt x="416479" y="739150"/>
                  <a:pt x="236783" y="446481"/>
                  <a:pt x="201147" y="322135"/>
                </a:cubicBezTo>
                <a:cubicBezTo>
                  <a:pt x="165511" y="197789"/>
                  <a:pt x="217828" y="32499"/>
                  <a:pt x="214795" y="21884"/>
                </a:cubicBezTo>
                <a:cubicBezTo>
                  <a:pt x="211762" y="11269"/>
                  <a:pt x="214795" y="262994"/>
                  <a:pt x="182950" y="258445"/>
                </a:cubicBezTo>
                <a:cubicBezTo>
                  <a:pt x="151105" y="253896"/>
                  <a:pt x="-14184" y="-35740"/>
                  <a:pt x="980" y="3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8" name="フリーフォーム 607">
            <a:extLst>
              <a:ext uri="{FF2B5EF4-FFF2-40B4-BE49-F238E27FC236}">
                <a16:creationId xmlns:a16="http://schemas.microsoft.com/office/drawing/2014/main" id="{3B637FF8-7D65-FCB2-CCD0-66DF34D2B566}"/>
              </a:ext>
            </a:extLst>
          </p:cNvPr>
          <p:cNvSpPr/>
          <p:nvPr/>
        </p:nvSpPr>
        <p:spPr>
          <a:xfrm>
            <a:off x="7563079" y="10247154"/>
            <a:ext cx="289165" cy="736260"/>
          </a:xfrm>
          <a:custGeom>
            <a:avLst/>
            <a:gdLst>
              <a:gd name="connsiteX0" fmla="*/ 15978 w 289165"/>
              <a:gd name="connsiteY0" fmla="*/ 6864 h 736260"/>
              <a:gd name="connsiteX1" fmla="*/ 25076 w 289165"/>
              <a:gd name="connsiteY1" fmla="*/ 152440 h 736260"/>
              <a:gd name="connsiteX2" fmla="*/ 288933 w 289165"/>
              <a:gd name="connsiteY2" fmla="*/ 734745 h 736260"/>
              <a:gd name="connsiteX3" fmla="*/ 70569 w 289165"/>
              <a:gd name="connsiteY3" fmla="*/ 311664 h 736260"/>
              <a:gd name="connsiteX4" fmla="*/ 15978 w 289165"/>
              <a:gd name="connsiteY4" fmla="*/ 6864 h 73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165" h="736260">
                <a:moveTo>
                  <a:pt x="15978" y="6864"/>
                </a:moveTo>
                <a:cubicBezTo>
                  <a:pt x="8396" y="-19673"/>
                  <a:pt x="-20416" y="31127"/>
                  <a:pt x="25076" y="152440"/>
                </a:cubicBezTo>
                <a:cubicBezTo>
                  <a:pt x="70568" y="273753"/>
                  <a:pt x="281351" y="708208"/>
                  <a:pt x="288933" y="734745"/>
                </a:cubicBezTo>
                <a:cubicBezTo>
                  <a:pt x="296515" y="761282"/>
                  <a:pt x="116820" y="432219"/>
                  <a:pt x="70569" y="311664"/>
                </a:cubicBezTo>
                <a:cubicBezTo>
                  <a:pt x="24318" y="191109"/>
                  <a:pt x="23560" y="33401"/>
                  <a:pt x="15978" y="6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9" name="フリーフォーム 608">
            <a:extLst>
              <a:ext uri="{FF2B5EF4-FFF2-40B4-BE49-F238E27FC236}">
                <a16:creationId xmlns:a16="http://schemas.microsoft.com/office/drawing/2014/main" id="{0ED8BDDA-DFC3-603B-B369-D839D00F6274}"/>
              </a:ext>
            </a:extLst>
          </p:cNvPr>
          <p:cNvSpPr/>
          <p:nvPr/>
        </p:nvSpPr>
        <p:spPr>
          <a:xfrm>
            <a:off x="7337801" y="10360767"/>
            <a:ext cx="223876" cy="631126"/>
          </a:xfrm>
          <a:custGeom>
            <a:avLst/>
            <a:gdLst>
              <a:gd name="connsiteX0" fmla="*/ 4695 w 223876"/>
              <a:gd name="connsiteY0" fmla="*/ 2433 h 631126"/>
              <a:gd name="connsiteX1" fmla="*/ 36539 w 223876"/>
              <a:gd name="connsiteY1" fmla="*/ 175305 h 631126"/>
              <a:gd name="connsiteX2" fmla="*/ 223059 w 223876"/>
              <a:gd name="connsiteY2" fmla="*/ 630230 h 631126"/>
              <a:gd name="connsiteX3" fmla="*/ 100229 w 223876"/>
              <a:gd name="connsiteY3" fmla="*/ 284487 h 631126"/>
              <a:gd name="connsiteX4" fmla="*/ 4695 w 223876"/>
              <a:gd name="connsiteY4" fmla="*/ 2433 h 63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876" h="631126">
                <a:moveTo>
                  <a:pt x="4695" y="2433"/>
                </a:moveTo>
                <a:cubicBezTo>
                  <a:pt x="-5920" y="-15764"/>
                  <a:pt x="145" y="70672"/>
                  <a:pt x="36539" y="175305"/>
                </a:cubicBezTo>
                <a:cubicBezTo>
                  <a:pt x="72933" y="279938"/>
                  <a:pt x="212444" y="612033"/>
                  <a:pt x="223059" y="630230"/>
                </a:cubicBezTo>
                <a:cubicBezTo>
                  <a:pt x="233674" y="648427"/>
                  <a:pt x="138140" y="384571"/>
                  <a:pt x="100229" y="284487"/>
                </a:cubicBezTo>
                <a:cubicBezTo>
                  <a:pt x="62319" y="184404"/>
                  <a:pt x="15310" y="20630"/>
                  <a:pt x="4695" y="2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0" name="フリーフォーム 609">
            <a:extLst>
              <a:ext uri="{FF2B5EF4-FFF2-40B4-BE49-F238E27FC236}">
                <a16:creationId xmlns:a16="http://schemas.microsoft.com/office/drawing/2014/main" id="{0ECB33C6-7C6C-7959-0BA6-454D3FCDB265}"/>
              </a:ext>
            </a:extLst>
          </p:cNvPr>
          <p:cNvSpPr/>
          <p:nvPr/>
        </p:nvSpPr>
        <p:spPr>
          <a:xfrm>
            <a:off x="7073707" y="10349511"/>
            <a:ext cx="242471" cy="582804"/>
          </a:xfrm>
          <a:custGeom>
            <a:avLst/>
            <a:gdLst>
              <a:gd name="connsiteX0" fmla="*/ 86818 w 242471"/>
              <a:gd name="connsiteY0" fmla="*/ 41 h 582804"/>
              <a:gd name="connsiteX1" fmla="*/ 41326 w 242471"/>
              <a:gd name="connsiteY1" fmla="*/ 150167 h 582804"/>
              <a:gd name="connsiteX2" fmla="*/ 177803 w 242471"/>
              <a:gd name="connsiteY2" fmla="*/ 368531 h 582804"/>
              <a:gd name="connsiteX3" fmla="*/ 241493 w 242471"/>
              <a:gd name="connsiteY3" fmla="*/ 582346 h 582804"/>
              <a:gd name="connsiteX4" fmla="*/ 132311 w 242471"/>
              <a:gd name="connsiteY4" fmla="*/ 309390 h 582804"/>
              <a:gd name="connsiteX5" fmla="*/ 383 w 242471"/>
              <a:gd name="connsiteY5" fmla="*/ 163814 h 582804"/>
              <a:gd name="connsiteX6" fmla="*/ 86818 w 242471"/>
              <a:gd name="connsiteY6" fmla="*/ 41 h 58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471" h="582804">
                <a:moveTo>
                  <a:pt x="86818" y="41"/>
                </a:moveTo>
                <a:cubicBezTo>
                  <a:pt x="93642" y="-2234"/>
                  <a:pt x="26162" y="88752"/>
                  <a:pt x="41326" y="150167"/>
                </a:cubicBezTo>
                <a:cubicBezTo>
                  <a:pt x="56490" y="211582"/>
                  <a:pt x="144442" y="296501"/>
                  <a:pt x="177803" y="368531"/>
                </a:cubicBezTo>
                <a:cubicBezTo>
                  <a:pt x="211164" y="440561"/>
                  <a:pt x="249075" y="592203"/>
                  <a:pt x="241493" y="582346"/>
                </a:cubicBezTo>
                <a:cubicBezTo>
                  <a:pt x="233911" y="572489"/>
                  <a:pt x="172496" y="379145"/>
                  <a:pt x="132311" y="309390"/>
                </a:cubicBezTo>
                <a:cubicBezTo>
                  <a:pt x="92126" y="239635"/>
                  <a:pt x="7207" y="209307"/>
                  <a:pt x="383" y="163814"/>
                </a:cubicBezTo>
                <a:cubicBezTo>
                  <a:pt x="-6441" y="118322"/>
                  <a:pt x="79994" y="2316"/>
                  <a:pt x="86818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1" name="フリーフォーム 610">
            <a:extLst>
              <a:ext uri="{FF2B5EF4-FFF2-40B4-BE49-F238E27FC236}">
                <a16:creationId xmlns:a16="http://schemas.microsoft.com/office/drawing/2014/main" id="{4954C146-A0AC-DC39-C6BC-1FB78BA08BD2}"/>
              </a:ext>
            </a:extLst>
          </p:cNvPr>
          <p:cNvSpPr/>
          <p:nvPr/>
        </p:nvSpPr>
        <p:spPr>
          <a:xfrm>
            <a:off x="6740799" y="10426593"/>
            <a:ext cx="324834" cy="546294"/>
          </a:xfrm>
          <a:custGeom>
            <a:avLst/>
            <a:gdLst>
              <a:gd name="connsiteX0" fmla="*/ 69434 w 324834"/>
              <a:gd name="connsiteY0" fmla="*/ 4846 h 546294"/>
              <a:gd name="connsiteX1" fmla="*/ 87631 w 324834"/>
              <a:gd name="connsiteY1" fmla="*/ 150422 h 546294"/>
              <a:gd name="connsiteX2" fmla="*/ 324192 w 324834"/>
              <a:gd name="connsiteY2" fmla="*/ 546207 h 546294"/>
              <a:gd name="connsiteX3" fmla="*/ 5744 w 324834"/>
              <a:gd name="connsiteY3" fmla="*/ 114028 h 546294"/>
              <a:gd name="connsiteX4" fmla="*/ 114926 w 324834"/>
              <a:gd name="connsiteY4" fmla="*/ 264153 h 546294"/>
              <a:gd name="connsiteX5" fmla="*/ 60335 w 324834"/>
              <a:gd name="connsiteY5" fmla="*/ 54888 h 546294"/>
              <a:gd name="connsiteX6" fmla="*/ 69434 w 324834"/>
              <a:gd name="connsiteY6" fmla="*/ 4846 h 54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834" h="546294">
                <a:moveTo>
                  <a:pt x="69434" y="4846"/>
                </a:moveTo>
                <a:cubicBezTo>
                  <a:pt x="73983" y="20768"/>
                  <a:pt x="45171" y="60195"/>
                  <a:pt x="87631" y="150422"/>
                </a:cubicBezTo>
                <a:cubicBezTo>
                  <a:pt x="130091" y="240649"/>
                  <a:pt x="337840" y="552273"/>
                  <a:pt x="324192" y="546207"/>
                </a:cubicBezTo>
                <a:cubicBezTo>
                  <a:pt x="310544" y="540141"/>
                  <a:pt x="40622" y="161037"/>
                  <a:pt x="5744" y="114028"/>
                </a:cubicBezTo>
                <a:cubicBezTo>
                  <a:pt x="-29134" y="67019"/>
                  <a:pt x="105828" y="274010"/>
                  <a:pt x="114926" y="264153"/>
                </a:cubicBezTo>
                <a:cubicBezTo>
                  <a:pt x="124024" y="254296"/>
                  <a:pt x="67159" y="95831"/>
                  <a:pt x="60335" y="54888"/>
                </a:cubicBezTo>
                <a:cubicBezTo>
                  <a:pt x="53511" y="13945"/>
                  <a:pt x="64885" y="-11076"/>
                  <a:pt x="69434" y="4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2" name="フリーフォーム 611">
            <a:extLst>
              <a:ext uri="{FF2B5EF4-FFF2-40B4-BE49-F238E27FC236}">
                <a16:creationId xmlns:a16="http://schemas.microsoft.com/office/drawing/2014/main" id="{0638F60C-9A8F-C8C9-4757-766CAD68D9F8}"/>
              </a:ext>
            </a:extLst>
          </p:cNvPr>
          <p:cNvSpPr/>
          <p:nvPr/>
        </p:nvSpPr>
        <p:spPr>
          <a:xfrm>
            <a:off x="6978120" y="10162039"/>
            <a:ext cx="191885" cy="270036"/>
          </a:xfrm>
          <a:custGeom>
            <a:avLst/>
            <a:gdLst>
              <a:gd name="connsiteX0" fmla="*/ 435 w 191885"/>
              <a:gd name="connsiteY0" fmla="*/ 269400 h 270036"/>
              <a:gd name="connsiteX1" fmla="*/ 59576 w 191885"/>
              <a:gd name="connsiteY1" fmla="*/ 110176 h 270036"/>
              <a:gd name="connsiteX2" fmla="*/ 191504 w 191885"/>
              <a:gd name="connsiteY2" fmla="*/ 994 h 270036"/>
              <a:gd name="connsiteX3" fmla="*/ 14083 w 191885"/>
              <a:gd name="connsiteY3" fmla="*/ 55585 h 270036"/>
              <a:gd name="connsiteX4" fmla="*/ 86871 w 191885"/>
              <a:gd name="connsiteY4" fmla="*/ 46486 h 270036"/>
              <a:gd name="connsiteX5" fmla="*/ 435 w 191885"/>
              <a:gd name="connsiteY5" fmla="*/ 269400 h 27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85" h="270036">
                <a:moveTo>
                  <a:pt x="435" y="269400"/>
                </a:moveTo>
                <a:cubicBezTo>
                  <a:pt x="-4114" y="280015"/>
                  <a:pt x="27731" y="154910"/>
                  <a:pt x="59576" y="110176"/>
                </a:cubicBezTo>
                <a:cubicBezTo>
                  <a:pt x="91421" y="65442"/>
                  <a:pt x="199086" y="10092"/>
                  <a:pt x="191504" y="994"/>
                </a:cubicBezTo>
                <a:cubicBezTo>
                  <a:pt x="183922" y="-8104"/>
                  <a:pt x="31522" y="48003"/>
                  <a:pt x="14083" y="55585"/>
                </a:cubicBezTo>
                <a:cubicBezTo>
                  <a:pt x="-3356" y="63167"/>
                  <a:pt x="91420" y="16158"/>
                  <a:pt x="86871" y="46486"/>
                </a:cubicBezTo>
                <a:cubicBezTo>
                  <a:pt x="82322" y="76814"/>
                  <a:pt x="4984" y="258785"/>
                  <a:pt x="435" y="269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3" name="フリーフォーム 612">
            <a:extLst>
              <a:ext uri="{FF2B5EF4-FFF2-40B4-BE49-F238E27FC236}">
                <a16:creationId xmlns:a16="http://schemas.microsoft.com/office/drawing/2014/main" id="{86E98C53-2C41-0DD9-73E6-45FE3905B9FD}"/>
              </a:ext>
            </a:extLst>
          </p:cNvPr>
          <p:cNvSpPr/>
          <p:nvPr/>
        </p:nvSpPr>
        <p:spPr>
          <a:xfrm>
            <a:off x="8160948" y="9253017"/>
            <a:ext cx="192398" cy="611277"/>
          </a:xfrm>
          <a:custGeom>
            <a:avLst/>
            <a:gdLst>
              <a:gd name="connsiteX0" fmla="*/ 118694 w 192398"/>
              <a:gd name="connsiteY0" fmla="*/ 165 h 611277"/>
              <a:gd name="connsiteX1" fmla="*/ 123243 w 192398"/>
              <a:gd name="connsiteY1" fmla="*/ 300416 h 611277"/>
              <a:gd name="connsiteX2" fmla="*/ 413 w 192398"/>
              <a:gd name="connsiteY2" fmla="*/ 609765 h 611277"/>
              <a:gd name="connsiteX3" fmla="*/ 86849 w 192398"/>
              <a:gd name="connsiteY3" fmla="*/ 414147 h 611277"/>
              <a:gd name="connsiteX4" fmla="*/ 182383 w 192398"/>
              <a:gd name="connsiteY4" fmla="*/ 309514 h 611277"/>
              <a:gd name="connsiteX5" fmla="*/ 186933 w 192398"/>
              <a:gd name="connsiteY5" fmla="*/ 163938 h 611277"/>
              <a:gd name="connsiteX6" fmla="*/ 159637 w 192398"/>
              <a:gd name="connsiteY6" fmla="*/ 341359 h 611277"/>
              <a:gd name="connsiteX7" fmla="*/ 118694 w 192398"/>
              <a:gd name="connsiteY7" fmla="*/ 165 h 61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398" h="611277">
                <a:moveTo>
                  <a:pt x="118694" y="165"/>
                </a:moveTo>
                <a:cubicBezTo>
                  <a:pt x="112628" y="-6659"/>
                  <a:pt x="142956" y="198816"/>
                  <a:pt x="123243" y="300416"/>
                </a:cubicBezTo>
                <a:cubicBezTo>
                  <a:pt x="103530" y="402016"/>
                  <a:pt x="6479" y="590810"/>
                  <a:pt x="413" y="609765"/>
                </a:cubicBezTo>
                <a:cubicBezTo>
                  <a:pt x="-5653" y="628720"/>
                  <a:pt x="56521" y="464189"/>
                  <a:pt x="86849" y="414147"/>
                </a:cubicBezTo>
                <a:cubicBezTo>
                  <a:pt x="117177" y="364105"/>
                  <a:pt x="165702" y="351215"/>
                  <a:pt x="182383" y="309514"/>
                </a:cubicBezTo>
                <a:cubicBezTo>
                  <a:pt x="199064" y="267813"/>
                  <a:pt x="190724" y="158631"/>
                  <a:pt x="186933" y="163938"/>
                </a:cubicBezTo>
                <a:cubicBezTo>
                  <a:pt x="183142" y="169246"/>
                  <a:pt x="166461" y="366380"/>
                  <a:pt x="159637" y="341359"/>
                </a:cubicBezTo>
                <a:cubicBezTo>
                  <a:pt x="152813" y="316338"/>
                  <a:pt x="124760" y="6989"/>
                  <a:pt x="118694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4" name="フリーフォーム 613">
            <a:extLst>
              <a:ext uri="{FF2B5EF4-FFF2-40B4-BE49-F238E27FC236}">
                <a16:creationId xmlns:a16="http://schemas.microsoft.com/office/drawing/2014/main" id="{CDF33604-1FE7-74DA-8794-43720578D8D4}"/>
              </a:ext>
            </a:extLst>
          </p:cNvPr>
          <p:cNvSpPr/>
          <p:nvPr/>
        </p:nvSpPr>
        <p:spPr>
          <a:xfrm>
            <a:off x="7631820" y="9726304"/>
            <a:ext cx="498037" cy="369877"/>
          </a:xfrm>
          <a:custGeom>
            <a:avLst/>
            <a:gdLst>
              <a:gd name="connsiteX0" fmla="*/ 1828 w 498037"/>
              <a:gd name="connsiteY0" fmla="*/ 368490 h 369877"/>
              <a:gd name="connsiteX1" fmla="*/ 352120 w 498037"/>
              <a:gd name="connsiteY1" fmla="*/ 154675 h 369877"/>
              <a:gd name="connsiteX2" fmla="*/ 488598 w 498037"/>
              <a:gd name="connsiteY2" fmla="*/ 118281 h 369877"/>
              <a:gd name="connsiteX3" fmla="*/ 479499 w 498037"/>
              <a:gd name="connsiteY3" fmla="*/ 0 h 369877"/>
              <a:gd name="connsiteX4" fmla="*/ 479499 w 498037"/>
              <a:gd name="connsiteY4" fmla="*/ 118281 h 369877"/>
              <a:gd name="connsiteX5" fmla="*/ 224741 w 498037"/>
              <a:gd name="connsiteY5" fmla="*/ 241111 h 369877"/>
              <a:gd name="connsiteX6" fmla="*/ 1828 w 498037"/>
              <a:gd name="connsiteY6" fmla="*/ 368490 h 36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8037" h="369877">
                <a:moveTo>
                  <a:pt x="1828" y="368490"/>
                </a:moveTo>
                <a:cubicBezTo>
                  <a:pt x="23058" y="354084"/>
                  <a:pt x="270992" y="196376"/>
                  <a:pt x="352120" y="154675"/>
                </a:cubicBezTo>
                <a:cubicBezTo>
                  <a:pt x="433248" y="112973"/>
                  <a:pt x="467368" y="144060"/>
                  <a:pt x="488598" y="118281"/>
                </a:cubicBezTo>
                <a:cubicBezTo>
                  <a:pt x="509828" y="92502"/>
                  <a:pt x="481015" y="0"/>
                  <a:pt x="479499" y="0"/>
                </a:cubicBezTo>
                <a:cubicBezTo>
                  <a:pt x="477983" y="0"/>
                  <a:pt x="521959" y="78096"/>
                  <a:pt x="479499" y="118281"/>
                </a:cubicBezTo>
                <a:cubicBezTo>
                  <a:pt x="437039" y="158466"/>
                  <a:pt x="299804" y="200926"/>
                  <a:pt x="224741" y="241111"/>
                </a:cubicBezTo>
                <a:cubicBezTo>
                  <a:pt x="149678" y="281296"/>
                  <a:pt x="-19402" y="382896"/>
                  <a:pt x="1828" y="368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5" name="フリーフォーム 614">
            <a:extLst>
              <a:ext uri="{FF2B5EF4-FFF2-40B4-BE49-F238E27FC236}">
                <a16:creationId xmlns:a16="http://schemas.microsoft.com/office/drawing/2014/main" id="{959A801B-7336-74AA-1D5A-EB29DF1BEEFC}"/>
              </a:ext>
            </a:extLst>
          </p:cNvPr>
          <p:cNvSpPr/>
          <p:nvPr/>
        </p:nvSpPr>
        <p:spPr>
          <a:xfrm>
            <a:off x="2479460" y="10420350"/>
            <a:ext cx="336796" cy="431801"/>
          </a:xfrm>
          <a:custGeom>
            <a:avLst/>
            <a:gdLst>
              <a:gd name="connsiteX0" fmla="*/ 336765 w 336796"/>
              <a:gd name="connsiteY0" fmla="*/ 0 h 431801"/>
              <a:gd name="connsiteX1" fmla="*/ 197065 w 336796"/>
              <a:gd name="connsiteY1" fmla="*/ 79375 h 431801"/>
              <a:gd name="connsiteX2" fmla="*/ 111340 w 336796"/>
              <a:gd name="connsiteY2" fmla="*/ 222250 h 431801"/>
              <a:gd name="connsiteX3" fmla="*/ 215 w 336796"/>
              <a:gd name="connsiteY3" fmla="*/ 431800 h 431801"/>
              <a:gd name="connsiteX4" fmla="*/ 85940 w 336796"/>
              <a:gd name="connsiteY4" fmla="*/ 225425 h 431801"/>
              <a:gd name="connsiteX5" fmla="*/ 184365 w 336796"/>
              <a:gd name="connsiteY5" fmla="*/ 79375 h 431801"/>
              <a:gd name="connsiteX6" fmla="*/ 336765 w 336796"/>
              <a:gd name="connsiteY6" fmla="*/ 0 h 43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796" h="431801">
                <a:moveTo>
                  <a:pt x="336765" y="0"/>
                </a:moveTo>
                <a:cubicBezTo>
                  <a:pt x="338882" y="0"/>
                  <a:pt x="234636" y="42333"/>
                  <a:pt x="197065" y="79375"/>
                </a:cubicBezTo>
                <a:cubicBezTo>
                  <a:pt x="159494" y="116417"/>
                  <a:pt x="144148" y="163513"/>
                  <a:pt x="111340" y="222250"/>
                </a:cubicBezTo>
                <a:cubicBezTo>
                  <a:pt x="78532" y="280987"/>
                  <a:pt x="4448" y="431271"/>
                  <a:pt x="215" y="431800"/>
                </a:cubicBezTo>
                <a:cubicBezTo>
                  <a:pt x="-4018" y="432329"/>
                  <a:pt x="55248" y="284162"/>
                  <a:pt x="85940" y="225425"/>
                </a:cubicBezTo>
                <a:cubicBezTo>
                  <a:pt x="116632" y="166688"/>
                  <a:pt x="143090" y="115887"/>
                  <a:pt x="184365" y="79375"/>
                </a:cubicBezTo>
                <a:cubicBezTo>
                  <a:pt x="225640" y="42863"/>
                  <a:pt x="334648" y="0"/>
                  <a:pt x="3367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6" name="フリーフォーム 615">
            <a:extLst>
              <a:ext uri="{FF2B5EF4-FFF2-40B4-BE49-F238E27FC236}">
                <a16:creationId xmlns:a16="http://schemas.microsoft.com/office/drawing/2014/main" id="{FE6660AB-A19F-D410-466C-9CE6D77521C5}"/>
              </a:ext>
            </a:extLst>
          </p:cNvPr>
          <p:cNvSpPr/>
          <p:nvPr/>
        </p:nvSpPr>
        <p:spPr>
          <a:xfrm>
            <a:off x="2480711" y="10375219"/>
            <a:ext cx="256663" cy="578952"/>
          </a:xfrm>
          <a:custGeom>
            <a:avLst/>
            <a:gdLst>
              <a:gd name="connsiteX0" fmla="*/ 256139 w 256663"/>
              <a:gd name="connsiteY0" fmla="*/ 681 h 578952"/>
              <a:gd name="connsiteX1" fmla="*/ 94214 w 256663"/>
              <a:gd name="connsiteY1" fmla="*/ 121331 h 578952"/>
              <a:gd name="connsiteX2" fmla="*/ 27539 w 256663"/>
              <a:gd name="connsiteY2" fmla="*/ 241981 h 578952"/>
              <a:gd name="connsiteX3" fmla="*/ 2139 w 256663"/>
              <a:gd name="connsiteY3" fmla="*/ 394381 h 578952"/>
              <a:gd name="connsiteX4" fmla="*/ 2139 w 256663"/>
              <a:gd name="connsiteY4" fmla="*/ 467406 h 578952"/>
              <a:gd name="connsiteX5" fmla="*/ 8489 w 256663"/>
              <a:gd name="connsiteY5" fmla="*/ 572181 h 578952"/>
              <a:gd name="connsiteX6" fmla="*/ 21189 w 256663"/>
              <a:gd name="connsiteY6" fmla="*/ 257856 h 578952"/>
              <a:gd name="connsiteX7" fmla="*/ 141839 w 256663"/>
              <a:gd name="connsiteY7" fmla="*/ 80056 h 578952"/>
              <a:gd name="connsiteX8" fmla="*/ 256139 w 256663"/>
              <a:gd name="connsiteY8" fmla="*/ 681 h 57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6663" h="578952">
                <a:moveTo>
                  <a:pt x="256139" y="681"/>
                </a:moveTo>
                <a:cubicBezTo>
                  <a:pt x="248201" y="7560"/>
                  <a:pt x="132314" y="81114"/>
                  <a:pt x="94214" y="121331"/>
                </a:cubicBezTo>
                <a:cubicBezTo>
                  <a:pt x="56114" y="161548"/>
                  <a:pt x="42885" y="196473"/>
                  <a:pt x="27539" y="241981"/>
                </a:cubicBezTo>
                <a:cubicBezTo>
                  <a:pt x="12193" y="287489"/>
                  <a:pt x="6372" y="356810"/>
                  <a:pt x="2139" y="394381"/>
                </a:cubicBezTo>
                <a:cubicBezTo>
                  <a:pt x="-2094" y="431952"/>
                  <a:pt x="1081" y="437773"/>
                  <a:pt x="2139" y="467406"/>
                </a:cubicBezTo>
                <a:cubicBezTo>
                  <a:pt x="3197" y="497039"/>
                  <a:pt x="5314" y="607106"/>
                  <a:pt x="8489" y="572181"/>
                </a:cubicBezTo>
                <a:cubicBezTo>
                  <a:pt x="11664" y="537256"/>
                  <a:pt x="-1036" y="339877"/>
                  <a:pt x="21189" y="257856"/>
                </a:cubicBezTo>
                <a:cubicBezTo>
                  <a:pt x="43414" y="175835"/>
                  <a:pt x="103739" y="119743"/>
                  <a:pt x="141839" y="80056"/>
                </a:cubicBezTo>
                <a:cubicBezTo>
                  <a:pt x="179939" y="40369"/>
                  <a:pt x="264077" y="-6198"/>
                  <a:pt x="256139" y="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7" name="フリーフォーム 616">
            <a:extLst>
              <a:ext uri="{FF2B5EF4-FFF2-40B4-BE49-F238E27FC236}">
                <a16:creationId xmlns:a16="http://schemas.microsoft.com/office/drawing/2014/main" id="{8469B296-FF24-9F76-BE2B-882F63E13246}"/>
              </a:ext>
            </a:extLst>
          </p:cNvPr>
          <p:cNvSpPr/>
          <p:nvPr/>
        </p:nvSpPr>
        <p:spPr>
          <a:xfrm>
            <a:off x="2450882" y="10321764"/>
            <a:ext cx="359078" cy="640623"/>
          </a:xfrm>
          <a:custGeom>
            <a:avLst/>
            <a:gdLst>
              <a:gd name="connsiteX0" fmla="*/ 358993 w 359078"/>
              <a:gd name="connsiteY0" fmla="*/ 161 h 640623"/>
              <a:gd name="connsiteX1" fmla="*/ 155793 w 359078"/>
              <a:gd name="connsiteY1" fmla="*/ 101761 h 640623"/>
              <a:gd name="connsiteX2" fmla="*/ 38318 w 359078"/>
              <a:gd name="connsiteY2" fmla="*/ 266861 h 640623"/>
              <a:gd name="connsiteX3" fmla="*/ 218 w 359078"/>
              <a:gd name="connsiteY3" fmla="*/ 403386 h 640623"/>
              <a:gd name="connsiteX4" fmla="*/ 22443 w 359078"/>
              <a:gd name="connsiteY4" fmla="*/ 374811 h 640623"/>
              <a:gd name="connsiteX5" fmla="*/ 16093 w 359078"/>
              <a:gd name="connsiteY5" fmla="*/ 574836 h 640623"/>
              <a:gd name="connsiteX6" fmla="*/ 22443 w 359078"/>
              <a:gd name="connsiteY6" fmla="*/ 628811 h 640623"/>
              <a:gd name="connsiteX7" fmla="*/ 19268 w 359078"/>
              <a:gd name="connsiteY7" fmla="*/ 371636 h 640623"/>
              <a:gd name="connsiteX8" fmla="*/ 60543 w 359078"/>
              <a:gd name="connsiteY8" fmla="*/ 247811 h 640623"/>
              <a:gd name="connsiteX9" fmla="*/ 130393 w 359078"/>
              <a:gd name="connsiteY9" fmla="*/ 123986 h 640623"/>
              <a:gd name="connsiteX10" fmla="*/ 358993 w 359078"/>
              <a:gd name="connsiteY10" fmla="*/ 161 h 64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9078" h="640623">
                <a:moveTo>
                  <a:pt x="358993" y="161"/>
                </a:moveTo>
                <a:cubicBezTo>
                  <a:pt x="363226" y="-3543"/>
                  <a:pt x="209239" y="57311"/>
                  <a:pt x="155793" y="101761"/>
                </a:cubicBezTo>
                <a:cubicBezTo>
                  <a:pt x="102347" y="146211"/>
                  <a:pt x="64247" y="216590"/>
                  <a:pt x="38318" y="266861"/>
                </a:cubicBezTo>
                <a:cubicBezTo>
                  <a:pt x="12389" y="317132"/>
                  <a:pt x="2864" y="385394"/>
                  <a:pt x="218" y="403386"/>
                </a:cubicBezTo>
                <a:cubicBezTo>
                  <a:pt x="-2428" y="421378"/>
                  <a:pt x="19797" y="346236"/>
                  <a:pt x="22443" y="374811"/>
                </a:cubicBezTo>
                <a:cubicBezTo>
                  <a:pt x="25089" y="403386"/>
                  <a:pt x="16093" y="532503"/>
                  <a:pt x="16093" y="574836"/>
                </a:cubicBezTo>
                <a:cubicBezTo>
                  <a:pt x="16093" y="617169"/>
                  <a:pt x="21914" y="662678"/>
                  <a:pt x="22443" y="628811"/>
                </a:cubicBezTo>
                <a:cubicBezTo>
                  <a:pt x="22972" y="594944"/>
                  <a:pt x="12918" y="435136"/>
                  <a:pt x="19268" y="371636"/>
                </a:cubicBezTo>
                <a:cubicBezTo>
                  <a:pt x="25618" y="308136"/>
                  <a:pt x="42022" y="289086"/>
                  <a:pt x="60543" y="247811"/>
                </a:cubicBezTo>
                <a:cubicBezTo>
                  <a:pt x="79064" y="206536"/>
                  <a:pt x="84885" y="159969"/>
                  <a:pt x="130393" y="123986"/>
                </a:cubicBezTo>
                <a:cubicBezTo>
                  <a:pt x="175901" y="88003"/>
                  <a:pt x="354760" y="3865"/>
                  <a:pt x="358993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8" name="フリーフォーム 617">
            <a:extLst>
              <a:ext uri="{FF2B5EF4-FFF2-40B4-BE49-F238E27FC236}">
                <a16:creationId xmlns:a16="http://schemas.microsoft.com/office/drawing/2014/main" id="{8D4755EB-1D4F-FD46-B431-8DE1D156D9B4}"/>
              </a:ext>
            </a:extLst>
          </p:cNvPr>
          <p:cNvSpPr/>
          <p:nvPr/>
        </p:nvSpPr>
        <p:spPr>
          <a:xfrm>
            <a:off x="2856368" y="10385380"/>
            <a:ext cx="463705" cy="247896"/>
          </a:xfrm>
          <a:custGeom>
            <a:avLst/>
            <a:gdLst>
              <a:gd name="connsiteX0" fmla="*/ 1132 w 463705"/>
              <a:gd name="connsiteY0" fmla="*/ 15920 h 247896"/>
              <a:gd name="connsiteX1" fmla="*/ 217032 w 463705"/>
              <a:gd name="connsiteY1" fmla="*/ 79420 h 247896"/>
              <a:gd name="connsiteX2" fmla="*/ 461507 w 463705"/>
              <a:gd name="connsiteY2" fmla="*/ 247695 h 247896"/>
              <a:gd name="connsiteX3" fmla="*/ 328157 w 463705"/>
              <a:gd name="connsiteY3" fmla="*/ 111170 h 247896"/>
              <a:gd name="connsiteX4" fmla="*/ 169407 w 463705"/>
              <a:gd name="connsiteY4" fmla="*/ 45 h 247896"/>
              <a:gd name="connsiteX5" fmla="*/ 312282 w 463705"/>
              <a:gd name="connsiteY5" fmla="*/ 123870 h 247896"/>
              <a:gd name="connsiteX6" fmla="*/ 1132 w 463705"/>
              <a:gd name="connsiteY6" fmla="*/ 15920 h 247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705" h="247896">
                <a:moveTo>
                  <a:pt x="1132" y="15920"/>
                </a:moveTo>
                <a:cubicBezTo>
                  <a:pt x="-14743" y="8512"/>
                  <a:pt x="140303" y="40791"/>
                  <a:pt x="217032" y="79420"/>
                </a:cubicBezTo>
                <a:cubicBezTo>
                  <a:pt x="293761" y="118049"/>
                  <a:pt x="442986" y="242403"/>
                  <a:pt x="461507" y="247695"/>
                </a:cubicBezTo>
                <a:cubicBezTo>
                  <a:pt x="480028" y="252987"/>
                  <a:pt x="376840" y="152445"/>
                  <a:pt x="328157" y="111170"/>
                </a:cubicBezTo>
                <a:cubicBezTo>
                  <a:pt x="279474" y="69895"/>
                  <a:pt x="172053" y="-2072"/>
                  <a:pt x="169407" y="45"/>
                </a:cubicBezTo>
                <a:cubicBezTo>
                  <a:pt x="166761" y="2162"/>
                  <a:pt x="334507" y="120166"/>
                  <a:pt x="312282" y="123870"/>
                </a:cubicBezTo>
                <a:cubicBezTo>
                  <a:pt x="290057" y="127574"/>
                  <a:pt x="17007" y="23328"/>
                  <a:pt x="1132" y="15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0" name="フリーフォーム 619">
            <a:extLst>
              <a:ext uri="{FF2B5EF4-FFF2-40B4-BE49-F238E27FC236}">
                <a16:creationId xmlns:a16="http://schemas.microsoft.com/office/drawing/2014/main" id="{DFB15DA3-01E5-15F7-0604-F97086EEF91D}"/>
              </a:ext>
            </a:extLst>
          </p:cNvPr>
          <p:cNvSpPr/>
          <p:nvPr/>
        </p:nvSpPr>
        <p:spPr>
          <a:xfrm>
            <a:off x="2679594" y="10340701"/>
            <a:ext cx="352802" cy="92421"/>
          </a:xfrm>
          <a:custGeom>
            <a:avLst/>
            <a:gdLst>
              <a:gd name="connsiteX0" fmla="*/ 106 w 352802"/>
              <a:gd name="connsiteY0" fmla="*/ 92349 h 92421"/>
              <a:gd name="connsiteX1" fmla="*/ 209656 w 352802"/>
              <a:gd name="connsiteY1" fmla="*/ 16149 h 92421"/>
              <a:gd name="connsiteX2" fmla="*/ 352531 w 352802"/>
              <a:gd name="connsiteY2" fmla="*/ 44724 h 92421"/>
              <a:gd name="connsiteX3" fmla="*/ 238231 w 352802"/>
              <a:gd name="connsiteY3" fmla="*/ 274 h 92421"/>
              <a:gd name="connsiteX4" fmla="*/ 106 w 352802"/>
              <a:gd name="connsiteY4" fmla="*/ 92349 h 9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802" h="92421">
                <a:moveTo>
                  <a:pt x="106" y="92349"/>
                </a:moveTo>
                <a:cubicBezTo>
                  <a:pt x="-4656" y="94995"/>
                  <a:pt x="150919" y="24086"/>
                  <a:pt x="209656" y="16149"/>
                </a:cubicBezTo>
                <a:cubicBezTo>
                  <a:pt x="268394" y="8211"/>
                  <a:pt x="347769" y="47370"/>
                  <a:pt x="352531" y="44724"/>
                </a:cubicBezTo>
                <a:cubicBezTo>
                  <a:pt x="357293" y="42078"/>
                  <a:pt x="298556" y="-3959"/>
                  <a:pt x="238231" y="274"/>
                </a:cubicBezTo>
                <a:cubicBezTo>
                  <a:pt x="177906" y="4507"/>
                  <a:pt x="4868" y="89703"/>
                  <a:pt x="106" y="923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1" name="フリーフォーム 620">
            <a:extLst>
              <a:ext uri="{FF2B5EF4-FFF2-40B4-BE49-F238E27FC236}">
                <a16:creationId xmlns:a16="http://schemas.microsoft.com/office/drawing/2014/main" id="{AC53E6F5-8472-D98D-7E0C-2775C6E8F83C}"/>
              </a:ext>
            </a:extLst>
          </p:cNvPr>
          <p:cNvSpPr/>
          <p:nvPr/>
        </p:nvSpPr>
        <p:spPr>
          <a:xfrm>
            <a:off x="2727192" y="10317813"/>
            <a:ext cx="600362" cy="274344"/>
          </a:xfrm>
          <a:custGeom>
            <a:avLst/>
            <a:gdLst>
              <a:gd name="connsiteX0" fmla="*/ 133 w 600362"/>
              <a:gd name="connsiteY0" fmla="*/ 54912 h 274344"/>
              <a:gd name="connsiteX1" fmla="*/ 196983 w 600362"/>
              <a:gd name="connsiteY1" fmla="*/ 13637 h 274344"/>
              <a:gd name="connsiteX2" fmla="*/ 466858 w 600362"/>
              <a:gd name="connsiteY2" fmla="*/ 102537 h 274344"/>
              <a:gd name="connsiteX3" fmla="*/ 600208 w 600362"/>
              <a:gd name="connsiteY3" fmla="*/ 273987 h 274344"/>
              <a:gd name="connsiteX4" fmla="*/ 489083 w 600362"/>
              <a:gd name="connsiteY4" fmla="*/ 143812 h 274344"/>
              <a:gd name="connsiteX5" fmla="*/ 292233 w 600362"/>
              <a:gd name="connsiteY5" fmla="*/ 16812 h 274344"/>
              <a:gd name="connsiteX6" fmla="*/ 225558 w 600362"/>
              <a:gd name="connsiteY6" fmla="*/ 4112 h 274344"/>
              <a:gd name="connsiteX7" fmla="*/ 133 w 600362"/>
              <a:gd name="connsiteY7" fmla="*/ 54912 h 27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362" h="274344">
                <a:moveTo>
                  <a:pt x="133" y="54912"/>
                </a:moveTo>
                <a:cubicBezTo>
                  <a:pt x="-4629" y="56499"/>
                  <a:pt x="119196" y="5699"/>
                  <a:pt x="196983" y="13637"/>
                </a:cubicBezTo>
                <a:cubicBezTo>
                  <a:pt x="274771" y="21574"/>
                  <a:pt x="399654" y="59145"/>
                  <a:pt x="466858" y="102537"/>
                </a:cubicBezTo>
                <a:cubicBezTo>
                  <a:pt x="534062" y="145929"/>
                  <a:pt x="596504" y="267108"/>
                  <a:pt x="600208" y="273987"/>
                </a:cubicBezTo>
                <a:cubicBezTo>
                  <a:pt x="603912" y="280866"/>
                  <a:pt x="540412" y="186674"/>
                  <a:pt x="489083" y="143812"/>
                </a:cubicBezTo>
                <a:cubicBezTo>
                  <a:pt x="437754" y="100950"/>
                  <a:pt x="336154" y="40095"/>
                  <a:pt x="292233" y="16812"/>
                </a:cubicBezTo>
                <a:cubicBezTo>
                  <a:pt x="248312" y="-6471"/>
                  <a:pt x="269479" y="-121"/>
                  <a:pt x="225558" y="4112"/>
                </a:cubicBezTo>
                <a:cubicBezTo>
                  <a:pt x="181637" y="8345"/>
                  <a:pt x="4895" y="53325"/>
                  <a:pt x="133" y="54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2" name="フリーフォーム 621">
            <a:extLst>
              <a:ext uri="{FF2B5EF4-FFF2-40B4-BE49-F238E27FC236}">
                <a16:creationId xmlns:a16="http://schemas.microsoft.com/office/drawing/2014/main" id="{5FDF5FC2-1014-4BD4-84E7-AE415C1FEAD1}"/>
              </a:ext>
            </a:extLst>
          </p:cNvPr>
          <p:cNvSpPr/>
          <p:nvPr/>
        </p:nvSpPr>
        <p:spPr>
          <a:xfrm>
            <a:off x="3358444" y="10622931"/>
            <a:ext cx="47042" cy="357684"/>
          </a:xfrm>
          <a:custGeom>
            <a:avLst/>
            <a:gdLst>
              <a:gd name="connsiteX0" fmla="*/ 706 w 47042"/>
              <a:gd name="connsiteY0" fmla="*/ 619 h 357684"/>
              <a:gd name="connsiteX1" fmla="*/ 19756 w 47042"/>
              <a:gd name="connsiteY1" fmla="*/ 111744 h 357684"/>
              <a:gd name="connsiteX2" fmla="*/ 45156 w 47042"/>
              <a:gd name="connsiteY2" fmla="*/ 349869 h 357684"/>
              <a:gd name="connsiteX3" fmla="*/ 38806 w 47042"/>
              <a:gd name="connsiteY3" fmla="*/ 283194 h 357684"/>
              <a:gd name="connsiteX4" fmla="*/ 41981 w 47042"/>
              <a:gd name="connsiteY4" fmla="*/ 114919 h 357684"/>
              <a:gd name="connsiteX5" fmla="*/ 45156 w 47042"/>
              <a:gd name="connsiteY5" fmla="*/ 156194 h 357684"/>
              <a:gd name="connsiteX6" fmla="*/ 706 w 47042"/>
              <a:gd name="connsiteY6" fmla="*/ 619 h 35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42" h="357684">
                <a:moveTo>
                  <a:pt x="706" y="619"/>
                </a:moveTo>
                <a:cubicBezTo>
                  <a:pt x="-3527" y="-6789"/>
                  <a:pt x="12348" y="53536"/>
                  <a:pt x="19756" y="111744"/>
                </a:cubicBezTo>
                <a:cubicBezTo>
                  <a:pt x="27164" y="169952"/>
                  <a:pt x="41981" y="321294"/>
                  <a:pt x="45156" y="349869"/>
                </a:cubicBezTo>
                <a:cubicBezTo>
                  <a:pt x="48331" y="378444"/>
                  <a:pt x="39335" y="322352"/>
                  <a:pt x="38806" y="283194"/>
                </a:cubicBezTo>
                <a:cubicBezTo>
                  <a:pt x="38277" y="244036"/>
                  <a:pt x="40923" y="136086"/>
                  <a:pt x="41981" y="114919"/>
                </a:cubicBezTo>
                <a:cubicBezTo>
                  <a:pt x="43039" y="93752"/>
                  <a:pt x="50448" y="177360"/>
                  <a:pt x="45156" y="156194"/>
                </a:cubicBezTo>
                <a:cubicBezTo>
                  <a:pt x="39864" y="135028"/>
                  <a:pt x="4939" y="8027"/>
                  <a:pt x="706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3" name="フリーフォーム 622">
            <a:extLst>
              <a:ext uri="{FF2B5EF4-FFF2-40B4-BE49-F238E27FC236}">
                <a16:creationId xmlns:a16="http://schemas.microsoft.com/office/drawing/2014/main" id="{F6441172-72EC-8F2A-B297-1FE01DBE5BFF}"/>
              </a:ext>
            </a:extLst>
          </p:cNvPr>
          <p:cNvSpPr/>
          <p:nvPr/>
        </p:nvSpPr>
        <p:spPr>
          <a:xfrm>
            <a:off x="3339616" y="10632412"/>
            <a:ext cx="13370" cy="306781"/>
          </a:xfrm>
          <a:custGeom>
            <a:avLst/>
            <a:gdLst>
              <a:gd name="connsiteX0" fmla="*/ 3659 w 13370"/>
              <a:gd name="connsiteY0" fmla="*/ 7013 h 306781"/>
              <a:gd name="connsiteX1" fmla="*/ 484 w 13370"/>
              <a:gd name="connsiteY1" fmla="*/ 305463 h 306781"/>
              <a:gd name="connsiteX2" fmla="*/ 13184 w 13370"/>
              <a:gd name="connsiteY2" fmla="*/ 111788 h 306781"/>
              <a:gd name="connsiteX3" fmla="*/ 3659 w 13370"/>
              <a:gd name="connsiteY3" fmla="*/ 7013 h 30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70" h="306781">
                <a:moveTo>
                  <a:pt x="3659" y="7013"/>
                </a:moveTo>
                <a:cubicBezTo>
                  <a:pt x="1542" y="39292"/>
                  <a:pt x="-1103" y="288001"/>
                  <a:pt x="484" y="305463"/>
                </a:cubicBezTo>
                <a:cubicBezTo>
                  <a:pt x="2071" y="322925"/>
                  <a:pt x="11597" y="162059"/>
                  <a:pt x="13184" y="111788"/>
                </a:cubicBezTo>
                <a:cubicBezTo>
                  <a:pt x="14771" y="61517"/>
                  <a:pt x="5776" y="-25266"/>
                  <a:pt x="3659" y="7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4" name="フリーフォーム 623">
            <a:extLst>
              <a:ext uri="{FF2B5EF4-FFF2-40B4-BE49-F238E27FC236}">
                <a16:creationId xmlns:a16="http://schemas.microsoft.com/office/drawing/2014/main" id="{92422EA4-16B0-43DD-6411-F57A083B75D0}"/>
              </a:ext>
            </a:extLst>
          </p:cNvPr>
          <p:cNvSpPr/>
          <p:nvPr/>
        </p:nvSpPr>
        <p:spPr>
          <a:xfrm>
            <a:off x="2844754" y="10461622"/>
            <a:ext cx="178726" cy="479439"/>
          </a:xfrm>
          <a:custGeom>
            <a:avLst/>
            <a:gdLst>
              <a:gd name="connsiteX0" fmla="*/ 46 w 178726"/>
              <a:gd name="connsiteY0" fmla="*/ 3 h 479439"/>
              <a:gd name="connsiteX1" fmla="*/ 158796 w 178726"/>
              <a:gd name="connsiteY1" fmla="*/ 327028 h 479439"/>
              <a:gd name="connsiteX2" fmla="*/ 174671 w 178726"/>
              <a:gd name="connsiteY2" fmla="*/ 479428 h 479439"/>
              <a:gd name="connsiteX3" fmla="*/ 142921 w 178726"/>
              <a:gd name="connsiteY3" fmla="*/ 333378 h 479439"/>
              <a:gd name="connsiteX4" fmla="*/ 46 w 178726"/>
              <a:gd name="connsiteY4" fmla="*/ 3 h 47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26" h="479439">
                <a:moveTo>
                  <a:pt x="46" y="3"/>
                </a:moveTo>
                <a:cubicBezTo>
                  <a:pt x="2692" y="-1055"/>
                  <a:pt x="129692" y="247124"/>
                  <a:pt x="158796" y="327028"/>
                </a:cubicBezTo>
                <a:cubicBezTo>
                  <a:pt x="187900" y="406932"/>
                  <a:pt x="177317" y="478370"/>
                  <a:pt x="174671" y="479428"/>
                </a:cubicBezTo>
                <a:cubicBezTo>
                  <a:pt x="172025" y="480486"/>
                  <a:pt x="177317" y="409578"/>
                  <a:pt x="142921" y="333378"/>
                </a:cubicBezTo>
                <a:cubicBezTo>
                  <a:pt x="108525" y="257178"/>
                  <a:pt x="-2600" y="1061"/>
                  <a:pt x="4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5" name="フリーフォーム 624">
            <a:extLst>
              <a:ext uri="{FF2B5EF4-FFF2-40B4-BE49-F238E27FC236}">
                <a16:creationId xmlns:a16="http://schemas.microsoft.com/office/drawing/2014/main" id="{990995B5-B980-645B-01D1-3B0D9EB857A3}"/>
              </a:ext>
            </a:extLst>
          </p:cNvPr>
          <p:cNvSpPr/>
          <p:nvPr/>
        </p:nvSpPr>
        <p:spPr>
          <a:xfrm>
            <a:off x="2771406" y="10465766"/>
            <a:ext cx="175836" cy="196548"/>
          </a:xfrm>
          <a:custGeom>
            <a:avLst/>
            <a:gdLst>
              <a:gd name="connsiteX0" fmla="*/ 3544 w 175836"/>
              <a:gd name="connsiteY0" fmla="*/ 5384 h 196548"/>
              <a:gd name="connsiteX1" fmla="*/ 174994 w 175836"/>
              <a:gd name="connsiteY1" fmla="*/ 195884 h 196548"/>
              <a:gd name="connsiteX2" fmla="*/ 67044 w 175836"/>
              <a:gd name="connsiteY2" fmla="*/ 65709 h 196548"/>
              <a:gd name="connsiteX3" fmla="*/ 3544 w 175836"/>
              <a:gd name="connsiteY3" fmla="*/ 5384 h 19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36" h="196548">
                <a:moveTo>
                  <a:pt x="3544" y="5384"/>
                </a:moveTo>
                <a:cubicBezTo>
                  <a:pt x="21536" y="27080"/>
                  <a:pt x="164411" y="185830"/>
                  <a:pt x="174994" y="195884"/>
                </a:cubicBezTo>
                <a:cubicBezTo>
                  <a:pt x="185577" y="205938"/>
                  <a:pt x="93502" y="99047"/>
                  <a:pt x="67044" y="65709"/>
                </a:cubicBezTo>
                <a:cubicBezTo>
                  <a:pt x="40586" y="32372"/>
                  <a:pt x="-14448" y="-16312"/>
                  <a:pt x="3544" y="5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6" name="フリーフォーム 625">
            <a:extLst>
              <a:ext uri="{FF2B5EF4-FFF2-40B4-BE49-F238E27FC236}">
                <a16:creationId xmlns:a16="http://schemas.microsoft.com/office/drawing/2014/main" id="{D54F00E8-487D-C13D-92E5-C90FE38B391F}"/>
              </a:ext>
            </a:extLst>
          </p:cNvPr>
          <p:cNvSpPr/>
          <p:nvPr/>
        </p:nvSpPr>
        <p:spPr>
          <a:xfrm>
            <a:off x="2757729" y="10521654"/>
            <a:ext cx="168995" cy="217609"/>
          </a:xfrm>
          <a:custGeom>
            <a:avLst/>
            <a:gdLst>
              <a:gd name="connsiteX0" fmla="*/ 1346 w 168995"/>
              <a:gd name="connsiteY0" fmla="*/ 3471 h 217609"/>
              <a:gd name="connsiteX1" fmla="*/ 166446 w 168995"/>
              <a:gd name="connsiteY1" fmla="*/ 216196 h 217609"/>
              <a:gd name="connsiteX2" fmla="*/ 93421 w 168995"/>
              <a:gd name="connsiteY2" fmla="*/ 92371 h 217609"/>
              <a:gd name="connsiteX3" fmla="*/ 1346 w 168995"/>
              <a:gd name="connsiteY3" fmla="*/ 3471 h 21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95" h="217609">
                <a:moveTo>
                  <a:pt x="1346" y="3471"/>
                </a:moveTo>
                <a:cubicBezTo>
                  <a:pt x="13517" y="24108"/>
                  <a:pt x="151100" y="201379"/>
                  <a:pt x="166446" y="216196"/>
                </a:cubicBezTo>
                <a:cubicBezTo>
                  <a:pt x="181792" y="231013"/>
                  <a:pt x="124113" y="125179"/>
                  <a:pt x="93421" y="92371"/>
                </a:cubicBezTo>
                <a:cubicBezTo>
                  <a:pt x="62729" y="59563"/>
                  <a:pt x="-10825" y="-17166"/>
                  <a:pt x="1346" y="3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7" name="フリーフォーム 626">
            <a:extLst>
              <a:ext uri="{FF2B5EF4-FFF2-40B4-BE49-F238E27FC236}">
                <a16:creationId xmlns:a16="http://schemas.microsoft.com/office/drawing/2014/main" id="{FD32CE7B-9FF3-5C2D-B13F-BC5AFB6D8258}"/>
              </a:ext>
            </a:extLst>
          </p:cNvPr>
          <p:cNvSpPr/>
          <p:nvPr/>
        </p:nvSpPr>
        <p:spPr>
          <a:xfrm>
            <a:off x="2682519" y="10553201"/>
            <a:ext cx="318008" cy="385280"/>
          </a:xfrm>
          <a:custGeom>
            <a:avLst/>
            <a:gdLst>
              <a:gd name="connsiteX0" fmla="*/ 356 w 318008"/>
              <a:gd name="connsiteY0" fmla="*/ 499 h 385280"/>
              <a:gd name="connsiteX1" fmla="*/ 260706 w 318008"/>
              <a:gd name="connsiteY1" fmla="*/ 206874 h 385280"/>
              <a:gd name="connsiteX2" fmla="*/ 317856 w 318008"/>
              <a:gd name="connsiteY2" fmla="*/ 384674 h 385280"/>
              <a:gd name="connsiteX3" fmla="*/ 273406 w 318008"/>
              <a:gd name="connsiteY3" fmla="*/ 257674 h 385280"/>
              <a:gd name="connsiteX4" fmla="*/ 159106 w 318008"/>
              <a:gd name="connsiteY4" fmla="*/ 63999 h 385280"/>
              <a:gd name="connsiteX5" fmla="*/ 203556 w 318008"/>
              <a:gd name="connsiteY5" fmla="*/ 146549 h 385280"/>
              <a:gd name="connsiteX6" fmla="*/ 356 w 318008"/>
              <a:gd name="connsiteY6" fmla="*/ 499 h 38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008" h="385280">
                <a:moveTo>
                  <a:pt x="356" y="499"/>
                </a:moveTo>
                <a:cubicBezTo>
                  <a:pt x="9881" y="10553"/>
                  <a:pt x="207789" y="142845"/>
                  <a:pt x="260706" y="206874"/>
                </a:cubicBezTo>
                <a:cubicBezTo>
                  <a:pt x="313623" y="270903"/>
                  <a:pt x="315739" y="376207"/>
                  <a:pt x="317856" y="384674"/>
                </a:cubicBezTo>
                <a:cubicBezTo>
                  <a:pt x="319973" y="393141"/>
                  <a:pt x="299864" y="311120"/>
                  <a:pt x="273406" y="257674"/>
                </a:cubicBezTo>
                <a:cubicBezTo>
                  <a:pt x="246948" y="204228"/>
                  <a:pt x="170748" y="82520"/>
                  <a:pt x="159106" y="63999"/>
                </a:cubicBezTo>
                <a:cubicBezTo>
                  <a:pt x="147464" y="45478"/>
                  <a:pt x="232131" y="157661"/>
                  <a:pt x="203556" y="146549"/>
                </a:cubicBezTo>
                <a:cubicBezTo>
                  <a:pt x="174981" y="135437"/>
                  <a:pt x="-9169" y="-9555"/>
                  <a:pt x="356" y="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8" name="フリーフォーム 627">
            <a:extLst>
              <a:ext uri="{FF2B5EF4-FFF2-40B4-BE49-F238E27FC236}">
                <a16:creationId xmlns:a16="http://schemas.microsoft.com/office/drawing/2014/main" id="{4050A6E9-78DA-5698-8401-221DBE84EFBA}"/>
              </a:ext>
            </a:extLst>
          </p:cNvPr>
          <p:cNvSpPr/>
          <p:nvPr/>
        </p:nvSpPr>
        <p:spPr>
          <a:xfrm>
            <a:off x="2683843" y="10607166"/>
            <a:ext cx="237854" cy="322712"/>
          </a:xfrm>
          <a:custGeom>
            <a:avLst/>
            <a:gdLst>
              <a:gd name="connsiteX0" fmla="*/ 5382 w 237854"/>
              <a:gd name="connsiteY0" fmla="*/ 6859 h 322712"/>
              <a:gd name="connsiteX1" fmla="*/ 75232 w 237854"/>
              <a:gd name="connsiteY1" fmla="*/ 121159 h 322712"/>
              <a:gd name="connsiteX2" fmla="*/ 91107 w 237854"/>
              <a:gd name="connsiteY2" fmla="*/ 314834 h 322712"/>
              <a:gd name="connsiteX3" fmla="*/ 81582 w 237854"/>
              <a:gd name="connsiteY3" fmla="*/ 222759 h 322712"/>
              <a:gd name="connsiteX4" fmla="*/ 97457 w 237854"/>
              <a:gd name="connsiteY4" fmla="*/ 140209 h 322712"/>
              <a:gd name="connsiteX5" fmla="*/ 237157 w 237854"/>
              <a:gd name="connsiteY5" fmla="*/ 321184 h 322712"/>
              <a:gd name="connsiteX6" fmla="*/ 5382 w 237854"/>
              <a:gd name="connsiteY6" fmla="*/ 6859 h 32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854" h="322712">
                <a:moveTo>
                  <a:pt x="5382" y="6859"/>
                </a:moveTo>
                <a:cubicBezTo>
                  <a:pt x="-21606" y="-26479"/>
                  <a:pt x="60944" y="69830"/>
                  <a:pt x="75232" y="121159"/>
                </a:cubicBezTo>
                <a:cubicBezTo>
                  <a:pt x="89520" y="172488"/>
                  <a:pt x="90049" y="297901"/>
                  <a:pt x="91107" y="314834"/>
                </a:cubicBezTo>
                <a:cubicBezTo>
                  <a:pt x="92165" y="331767"/>
                  <a:pt x="80524" y="251863"/>
                  <a:pt x="81582" y="222759"/>
                </a:cubicBezTo>
                <a:cubicBezTo>
                  <a:pt x="82640" y="193655"/>
                  <a:pt x="71528" y="123805"/>
                  <a:pt x="97457" y="140209"/>
                </a:cubicBezTo>
                <a:cubicBezTo>
                  <a:pt x="123386" y="156613"/>
                  <a:pt x="248269" y="341292"/>
                  <a:pt x="237157" y="321184"/>
                </a:cubicBezTo>
                <a:cubicBezTo>
                  <a:pt x="226045" y="301076"/>
                  <a:pt x="32370" y="40197"/>
                  <a:pt x="5382" y="6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9" name="フリーフォーム 628">
            <a:extLst>
              <a:ext uri="{FF2B5EF4-FFF2-40B4-BE49-F238E27FC236}">
                <a16:creationId xmlns:a16="http://schemas.microsoft.com/office/drawing/2014/main" id="{1F5E214E-3055-934D-8748-6F6D5F1722A9}"/>
              </a:ext>
            </a:extLst>
          </p:cNvPr>
          <p:cNvSpPr/>
          <p:nvPr/>
        </p:nvSpPr>
        <p:spPr>
          <a:xfrm>
            <a:off x="2630091" y="10646999"/>
            <a:ext cx="18155" cy="301297"/>
          </a:xfrm>
          <a:custGeom>
            <a:avLst/>
            <a:gdLst>
              <a:gd name="connsiteX0" fmla="*/ 1984 w 18155"/>
              <a:gd name="connsiteY0" fmla="*/ 8301 h 301297"/>
              <a:gd name="connsiteX1" fmla="*/ 1984 w 18155"/>
              <a:gd name="connsiteY1" fmla="*/ 300401 h 301297"/>
              <a:gd name="connsiteX2" fmla="*/ 17859 w 18155"/>
              <a:gd name="connsiteY2" fmla="*/ 97201 h 301297"/>
              <a:gd name="connsiteX3" fmla="*/ 1984 w 18155"/>
              <a:gd name="connsiteY3" fmla="*/ 8301 h 30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55" h="301297">
                <a:moveTo>
                  <a:pt x="1984" y="8301"/>
                </a:moveTo>
                <a:cubicBezTo>
                  <a:pt x="-662" y="42168"/>
                  <a:pt x="-662" y="285584"/>
                  <a:pt x="1984" y="300401"/>
                </a:cubicBezTo>
                <a:cubicBezTo>
                  <a:pt x="4630" y="315218"/>
                  <a:pt x="15213" y="142180"/>
                  <a:pt x="17859" y="97201"/>
                </a:cubicBezTo>
                <a:cubicBezTo>
                  <a:pt x="20505" y="52222"/>
                  <a:pt x="4630" y="-25566"/>
                  <a:pt x="1984" y="8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0" name="フリーフォーム 629">
            <a:extLst>
              <a:ext uri="{FF2B5EF4-FFF2-40B4-BE49-F238E27FC236}">
                <a16:creationId xmlns:a16="http://schemas.microsoft.com/office/drawing/2014/main" id="{D658ED5B-2EEB-059C-A94C-AFFFB952DC3A}"/>
              </a:ext>
            </a:extLst>
          </p:cNvPr>
          <p:cNvSpPr/>
          <p:nvPr/>
        </p:nvSpPr>
        <p:spPr>
          <a:xfrm>
            <a:off x="2517446" y="10575925"/>
            <a:ext cx="105130" cy="363140"/>
          </a:xfrm>
          <a:custGeom>
            <a:avLst/>
            <a:gdLst>
              <a:gd name="connsiteX0" fmla="*/ 63829 w 105130"/>
              <a:gd name="connsiteY0" fmla="*/ 0 h 363140"/>
              <a:gd name="connsiteX1" fmla="*/ 51129 w 105130"/>
              <a:gd name="connsiteY1" fmla="*/ 225425 h 363140"/>
              <a:gd name="connsiteX2" fmla="*/ 105104 w 105130"/>
              <a:gd name="connsiteY2" fmla="*/ 361950 h 363140"/>
              <a:gd name="connsiteX3" fmla="*/ 57479 w 105130"/>
              <a:gd name="connsiteY3" fmla="*/ 285750 h 363140"/>
              <a:gd name="connsiteX4" fmla="*/ 329 w 105130"/>
              <a:gd name="connsiteY4" fmla="*/ 180975 h 363140"/>
              <a:gd name="connsiteX5" fmla="*/ 35254 w 105130"/>
              <a:gd name="connsiteY5" fmla="*/ 225425 h 363140"/>
              <a:gd name="connsiteX6" fmla="*/ 63829 w 105130"/>
              <a:gd name="connsiteY6" fmla="*/ 0 h 363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130" h="363140">
                <a:moveTo>
                  <a:pt x="63829" y="0"/>
                </a:moveTo>
                <a:cubicBezTo>
                  <a:pt x="66475" y="0"/>
                  <a:pt x="44250" y="165100"/>
                  <a:pt x="51129" y="225425"/>
                </a:cubicBezTo>
                <a:cubicBezTo>
                  <a:pt x="58008" y="285750"/>
                  <a:pt x="104046" y="351896"/>
                  <a:pt x="105104" y="361950"/>
                </a:cubicBezTo>
                <a:cubicBezTo>
                  <a:pt x="106162" y="372004"/>
                  <a:pt x="74941" y="315912"/>
                  <a:pt x="57479" y="285750"/>
                </a:cubicBezTo>
                <a:cubicBezTo>
                  <a:pt x="40017" y="255588"/>
                  <a:pt x="4033" y="191029"/>
                  <a:pt x="329" y="180975"/>
                </a:cubicBezTo>
                <a:cubicBezTo>
                  <a:pt x="-3375" y="170921"/>
                  <a:pt x="25200" y="255587"/>
                  <a:pt x="35254" y="225425"/>
                </a:cubicBezTo>
                <a:cubicBezTo>
                  <a:pt x="45308" y="195263"/>
                  <a:pt x="61183" y="0"/>
                  <a:pt x="638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1" name="フリーフォーム 630">
            <a:extLst>
              <a:ext uri="{FF2B5EF4-FFF2-40B4-BE49-F238E27FC236}">
                <a16:creationId xmlns:a16="http://schemas.microsoft.com/office/drawing/2014/main" id="{FEF72B57-0008-2FD3-4EA7-B0F7C3FDFA71}"/>
              </a:ext>
            </a:extLst>
          </p:cNvPr>
          <p:cNvSpPr/>
          <p:nvPr/>
        </p:nvSpPr>
        <p:spPr>
          <a:xfrm>
            <a:off x="2646080" y="10568913"/>
            <a:ext cx="226194" cy="83725"/>
          </a:xfrm>
          <a:custGeom>
            <a:avLst/>
            <a:gdLst>
              <a:gd name="connsiteX0" fmla="*/ 5045 w 226194"/>
              <a:gd name="connsiteY0" fmla="*/ 7012 h 83725"/>
              <a:gd name="connsiteX1" fmla="*/ 224120 w 226194"/>
              <a:gd name="connsiteY1" fmla="*/ 83212 h 83725"/>
              <a:gd name="connsiteX2" fmla="*/ 112995 w 226194"/>
              <a:gd name="connsiteY2" fmla="*/ 38762 h 83725"/>
              <a:gd name="connsiteX3" fmla="*/ 74895 w 226194"/>
              <a:gd name="connsiteY3" fmla="*/ 7012 h 83725"/>
              <a:gd name="connsiteX4" fmla="*/ 5045 w 226194"/>
              <a:gd name="connsiteY4" fmla="*/ 7012 h 8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194" h="83725">
                <a:moveTo>
                  <a:pt x="5045" y="7012"/>
                </a:moveTo>
                <a:cubicBezTo>
                  <a:pt x="29916" y="19712"/>
                  <a:pt x="206128" y="77920"/>
                  <a:pt x="224120" y="83212"/>
                </a:cubicBezTo>
                <a:cubicBezTo>
                  <a:pt x="242112" y="88504"/>
                  <a:pt x="137866" y="51462"/>
                  <a:pt x="112995" y="38762"/>
                </a:cubicBezTo>
                <a:cubicBezTo>
                  <a:pt x="88124" y="26062"/>
                  <a:pt x="95532" y="12304"/>
                  <a:pt x="74895" y="7012"/>
                </a:cubicBezTo>
                <a:cubicBezTo>
                  <a:pt x="54258" y="1720"/>
                  <a:pt x="-19826" y="-5688"/>
                  <a:pt x="5045" y="7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2" name="フリーフォーム 631">
            <a:extLst>
              <a:ext uri="{FF2B5EF4-FFF2-40B4-BE49-F238E27FC236}">
                <a16:creationId xmlns:a16="http://schemas.microsoft.com/office/drawing/2014/main" id="{DD2B7958-B81F-12DE-EC09-EC00DB6716AE}"/>
              </a:ext>
            </a:extLst>
          </p:cNvPr>
          <p:cNvSpPr/>
          <p:nvPr/>
        </p:nvSpPr>
        <p:spPr>
          <a:xfrm>
            <a:off x="2209984" y="10638075"/>
            <a:ext cx="225500" cy="319684"/>
          </a:xfrm>
          <a:custGeom>
            <a:avLst/>
            <a:gdLst>
              <a:gd name="connsiteX0" fmla="*/ 218891 w 225500"/>
              <a:gd name="connsiteY0" fmla="*/ 1350 h 319684"/>
              <a:gd name="connsiteX1" fmla="*/ 2991 w 225500"/>
              <a:gd name="connsiteY1" fmla="*/ 312500 h 319684"/>
              <a:gd name="connsiteX2" fmla="*/ 98241 w 225500"/>
              <a:gd name="connsiteY2" fmla="*/ 214075 h 319684"/>
              <a:gd name="connsiteX3" fmla="*/ 174441 w 225500"/>
              <a:gd name="connsiteY3" fmla="*/ 144225 h 319684"/>
              <a:gd name="connsiteX4" fmla="*/ 225241 w 225500"/>
              <a:gd name="connsiteY4" fmla="*/ 283925 h 319684"/>
              <a:gd name="connsiteX5" fmla="*/ 190316 w 225500"/>
              <a:gd name="connsiteY5" fmla="*/ 112475 h 319684"/>
              <a:gd name="connsiteX6" fmla="*/ 107766 w 225500"/>
              <a:gd name="connsiteY6" fmla="*/ 195025 h 319684"/>
              <a:gd name="connsiteX7" fmla="*/ 218891 w 225500"/>
              <a:gd name="connsiteY7" fmla="*/ 1350 h 319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500" h="319684">
                <a:moveTo>
                  <a:pt x="218891" y="1350"/>
                </a:moveTo>
                <a:cubicBezTo>
                  <a:pt x="201429" y="20929"/>
                  <a:pt x="23099" y="277046"/>
                  <a:pt x="2991" y="312500"/>
                </a:cubicBezTo>
                <a:cubicBezTo>
                  <a:pt x="-17117" y="347954"/>
                  <a:pt x="69666" y="242121"/>
                  <a:pt x="98241" y="214075"/>
                </a:cubicBezTo>
                <a:cubicBezTo>
                  <a:pt x="126816" y="186029"/>
                  <a:pt x="153274" y="132583"/>
                  <a:pt x="174441" y="144225"/>
                </a:cubicBezTo>
                <a:cubicBezTo>
                  <a:pt x="195608" y="155867"/>
                  <a:pt x="222595" y="289217"/>
                  <a:pt x="225241" y="283925"/>
                </a:cubicBezTo>
                <a:cubicBezTo>
                  <a:pt x="227887" y="278633"/>
                  <a:pt x="209895" y="127292"/>
                  <a:pt x="190316" y="112475"/>
                </a:cubicBezTo>
                <a:cubicBezTo>
                  <a:pt x="170737" y="97658"/>
                  <a:pt x="103004" y="208783"/>
                  <a:pt x="107766" y="195025"/>
                </a:cubicBezTo>
                <a:cubicBezTo>
                  <a:pt x="112528" y="181267"/>
                  <a:pt x="236353" y="-18229"/>
                  <a:pt x="218891" y="1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3" name="フリーフォーム 632">
            <a:extLst>
              <a:ext uri="{FF2B5EF4-FFF2-40B4-BE49-F238E27FC236}">
                <a16:creationId xmlns:a16="http://schemas.microsoft.com/office/drawing/2014/main" id="{F433F913-EC2A-E10F-50BF-6520D8D26F0B}"/>
              </a:ext>
            </a:extLst>
          </p:cNvPr>
          <p:cNvSpPr/>
          <p:nvPr/>
        </p:nvSpPr>
        <p:spPr>
          <a:xfrm>
            <a:off x="777875" y="8577125"/>
            <a:ext cx="1631270" cy="893900"/>
          </a:xfrm>
          <a:custGeom>
            <a:avLst/>
            <a:gdLst>
              <a:gd name="connsiteX0" fmla="*/ 1628775 w 1631270"/>
              <a:gd name="connsiteY0" fmla="*/ 1725 h 893900"/>
              <a:gd name="connsiteX1" fmla="*/ 1330325 w 1631270"/>
              <a:gd name="connsiteY1" fmla="*/ 290650 h 893900"/>
              <a:gd name="connsiteX2" fmla="*/ 1063625 w 1631270"/>
              <a:gd name="connsiteY2" fmla="*/ 401775 h 893900"/>
              <a:gd name="connsiteX3" fmla="*/ 0 w 1631270"/>
              <a:gd name="connsiteY3" fmla="*/ 893900 h 893900"/>
              <a:gd name="connsiteX4" fmla="*/ 1181100 w 1631270"/>
              <a:gd name="connsiteY4" fmla="*/ 325575 h 893900"/>
              <a:gd name="connsiteX5" fmla="*/ 885825 w 1631270"/>
              <a:gd name="connsiteY5" fmla="*/ 427175 h 893900"/>
              <a:gd name="connsiteX6" fmla="*/ 1441450 w 1631270"/>
              <a:gd name="connsiteY6" fmla="*/ 182700 h 893900"/>
              <a:gd name="connsiteX7" fmla="*/ 1628775 w 1631270"/>
              <a:gd name="connsiteY7" fmla="*/ 1725 h 8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1270" h="893900">
                <a:moveTo>
                  <a:pt x="1628775" y="1725"/>
                </a:moveTo>
                <a:cubicBezTo>
                  <a:pt x="1610254" y="19717"/>
                  <a:pt x="1424517" y="223975"/>
                  <a:pt x="1330325" y="290650"/>
                </a:cubicBezTo>
                <a:cubicBezTo>
                  <a:pt x="1236133" y="357325"/>
                  <a:pt x="1063625" y="401775"/>
                  <a:pt x="1063625" y="401775"/>
                </a:cubicBezTo>
                <a:lnTo>
                  <a:pt x="0" y="893900"/>
                </a:lnTo>
                <a:cubicBezTo>
                  <a:pt x="19579" y="881200"/>
                  <a:pt x="1033462" y="403363"/>
                  <a:pt x="1181100" y="325575"/>
                </a:cubicBezTo>
                <a:cubicBezTo>
                  <a:pt x="1328738" y="247787"/>
                  <a:pt x="842433" y="450988"/>
                  <a:pt x="885825" y="427175"/>
                </a:cubicBezTo>
                <a:cubicBezTo>
                  <a:pt x="929217" y="403362"/>
                  <a:pt x="1322387" y="254667"/>
                  <a:pt x="1441450" y="182700"/>
                </a:cubicBezTo>
                <a:cubicBezTo>
                  <a:pt x="1560513" y="110733"/>
                  <a:pt x="1647296" y="-16267"/>
                  <a:pt x="1628775" y="1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4" name="フリーフォーム 633">
            <a:extLst>
              <a:ext uri="{FF2B5EF4-FFF2-40B4-BE49-F238E27FC236}">
                <a16:creationId xmlns:a16="http://schemas.microsoft.com/office/drawing/2014/main" id="{4D0B9BBA-C9C7-4272-8CB8-0498F43268F0}"/>
              </a:ext>
            </a:extLst>
          </p:cNvPr>
          <p:cNvSpPr/>
          <p:nvPr/>
        </p:nvSpPr>
        <p:spPr>
          <a:xfrm>
            <a:off x="428834" y="9127257"/>
            <a:ext cx="773332" cy="814602"/>
          </a:xfrm>
          <a:custGeom>
            <a:avLst/>
            <a:gdLst>
              <a:gd name="connsiteX0" fmla="*/ 12491 w 773332"/>
              <a:gd name="connsiteY0" fmla="*/ 804143 h 814602"/>
              <a:gd name="connsiteX1" fmla="*/ 768141 w 773332"/>
              <a:gd name="connsiteY1" fmla="*/ 7218 h 814602"/>
              <a:gd name="connsiteX2" fmla="*/ 329991 w 773332"/>
              <a:gd name="connsiteY2" fmla="*/ 432668 h 814602"/>
              <a:gd name="connsiteX3" fmla="*/ 12491 w 773332"/>
              <a:gd name="connsiteY3" fmla="*/ 804143 h 81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3332" h="814602">
                <a:moveTo>
                  <a:pt x="12491" y="804143"/>
                </a:moveTo>
                <a:cubicBezTo>
                  <a:pt x="85516" y="733235"/>
                  <a:pt x="715224" y="69130"/>
                  <a:pt x="768141" y="7218"/>
                </a:cubicBezTo>
                <a:cubicBezTo>
                  <a:pt x="821058" y="-54694"/>
                  <a:pt x="454874" y="298260"/>
                  <a:pt x="329991" y="432668"/>
                </a:cubicBezTo>
                <a:cubicBezTo>
                  <a:pt x="205108" y="567076"/>
                  <a:pt x="-60534" y="875051"/>
                  <a:pt x="12491" y="804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5" name="フリーフォーム 634">
            <a:extLst>
              <a:ext uri="{FF2B5EF4-FFF2-40B4-BE49-F238E27FC236}">
                <a16:creationId xmlns:a16="http://schemas.microsoft.com/office/drawing/2014/main" id="{6E1DB2E3-2198-F890-BF93-4BE8116ED8A6}"/>
              </a:ext>
            </a:extLst>
          </p:cNvPr>
          <p:cNvSpPr/>
          <p:nvPr/>
        </p:nvSpPr>
        <p:spPr>
          <a:xfrm>
            <a:off x="2092325" y="8388015"/>
            <a:ext cx="1174750" cy="644934"/>
          </a:xfrm>
          <a:custGeom>
            <a:avLst/>
            <a:gdLst>
              <a:gd name="connsiteX0" fmla="*/ 0 w 1174750"/>
              <a:gd name="connsiteY0" fmla="*/ 644860 h 644934"/>
              <a:gd name="connsiteX1" fmla="*/ 555625 w 1174750"/>
              <a:gd name="connsiteY1" fmla="*/ 206710 h 644934"/>
              <a:gd name="connsiteX2" fmla="*/ 1174750 w 1174750"/>
              <a:gd name="connsiteY2" fmla="*/ 335 h 644934"/>
              <a:gd name="connsiteX3" fmla="*/ 552450 w 1174750"/>
              <a:gd name="connsiteY3" fmla="*/ 171785 h 644934"/>
              <a:gd name="connsiteX4" fmla="*/ 0 w 1174750"/>
              <a:gd name="connsiteY4" fmla="*/ 644860 h 64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750" h="644934">
                <a:moveTo>
                  <a:pt x="0" y="644860"/>
                </a:moveTo>
                <a:cubicBezTo>
                  <a:pt x="529" y="650681"/>
                  <a:pt x="359833" y="314131"/>
                  <a:pt x="555625" y="206710"/>
                </a:cubicBezTo>
                <a:cubicBezTo>
                  <a:pt x="751417" y="99289"/>
                  <a:pt x="1175279" y="6156"/>
                  <a:pt x="1174750" y="335"/>
                </a:cubicBezTo>
                <a:cubicBezTo>
                  <a:pt x="1174221" y="-5486"/>
                  <a:pt x="743479" y="64893"/>
                  <a:pt x="552450" y="171785"/>
                </a:cubicBezTo>
                <a:cubicBezTo>
                  <a:pt x="361421" y="278677"/>
                  <a:pt x="-529" y="639039"/>
                  <a:pt x="0" y="644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6" name="フリーフォーム 635">
            <a:extLst>
              <a:ext uri="{FF2B5EF4-FFF2-40B4-BE49-F238E27FC236}">
                <a16:creationId xmlns:a16="http://schemas.microsoft.com/office/drawing/2014/main" id="{52138AF2-C6F8-BB00-D131-73C9C8254CAB}"/>
              </a:ext>
            </a:extLst>
          </p:cNvPr>
          <p:cNvSpPr/>
          <p:nvPr/>
        </p:nvSpPr>
        <p:spPr>
          <a:xfrm>
            <a:off x="2635147" y="8547100"/>
            <a:ext cx="568428" cy="616740"/>
          </a:xfrm>
          <a:custGeom>
            <a:avLst/>
            <a:gdLst>
              <a:gd name="connsiteX0" fmla="*/ 568428 w 568428"/>
              <a:gd name="connsiteY0" fmla="*/ 0 h 616740"/>
              <a:gd name="connsiteX1" fmla="*/ 104878 w 568428"/>
              <a:gd name="connsiteY1" fmla="*/ 469900 h 616740"/>
              <a:gd name="connsiteX2" fmla="*/ 19153 w 568428"/>
              <a:gd name="connsiteY2" fmla="*/ 600075 h 616740"/>
              <a:gd name="connsiteX3" fmla="*/ 381103 w 568428"/>
              <a:gd name="connsiteY3" fmla="*/ 149225 h 616740"/>
              <a:gd name="connsiteX4" fmla="*/ 295378 w 568428"/>
              <a:gd name="connsiteY4" fmla="*/ 219075 h 616740"/>
              <a:gd name="connsiteX5" fmla="*/ 568428 w 568428"/>
              <a:gd name="connsiteY5" fmla="*/ 0 h 61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8428" h="616740">
                <a:moveTo>
                  <a:pt x="568428" y="0"/>
                </a:moveTo>
                <a:cubicBezTo>
                  <a:pt x="382426" y="184944"/>
                  <a:pt x="196424" y="369888"/>
                  <a:pt x="104878" y="469900"/>
                </a:cubicBezTo>
                <a:cubicBezTo>
                  <a:pt x="13332" y="569913"/>
                  <a:pt x="-26884" y="653521"/>
                  <a:pt x="19153" y="600075"/>
                </a:cubicBezTo>
                <a:cubicBezTo>
                  <a:pt x="65190" y="546629"/>
                  <a:pt x="335066" y="212725"/>
                  <a:pt x="381103" y="149225"/>
                </a:cubicBezTo>
                <a:cubicBezTo>
                  <a:pt x="427140" y="85725"/>
                  <a:pt x="295378" y="219075"/>
                  <a:pt x="295378" y="219075"/>
                </a:cubicBezTo>
                <a:lnTo>
                  <a:pt x="56842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7" name="フリーフォーム 636">
            <a:extLst>
              <a:ext uri="{FF2B5EF4-FFF2-40B4-BE49-F238E27FC236}">
                <a16:creationId xmlns:a16="http://schemas.microsoft.com/office/drawing/2014/main" id="{477AE354-11C5-BEC9-DC75-200A6CD04617}"/>
              </a:ext>
            </a:extLst>
          </p:cNvPr>
          <p:cNvSpPr/>
          <p:nvPr/>
        </p:nvSpPr>
        <p:spPr>
          <a:xfrm>
            <a:off x="3130043" y="5965365"/>
            <a:ext cx="309670" cy="1807035"/>
          </a:xfrm>
          <a:custGeom>
            <a:avLst/>
            <a:gdLst>
              <a:gd name="connsiteX0" fmla="*/ 296780 w 309670"/>
              <a:gd name="connsiteY0" fmla="*/ 30486 h 1807035"/>
              <a:gd name="connsiteX1" fmla="*/ 288071 w 309670"/>
              <a:gd name="connsiteY1" fmla="*/ 927469 h 1807035"/>
              <a:gd name="connsiteX2" fmla="*/ 305488 w 309670"/>
              <a:gd name="connsiteY2" fmla="*/ 775069 h 1807035"/>
              <a:gd name="connsiteX3" fmla="*/ 196631 w 309670"/>
              <a:gd name="connsiteY3" fmla="*/ 1402086 h 1807035"/>
              <a:gd name="connsiteX4" fmla="*/ 214048 w 309670"/>
              <a:gd name="connsiteY4" fmla="*/ 957949 h 1807035"/>
              <a:gd name="connsiteX5" fmla="*/ 688 w 309670"/>
              <a:gd name="connsiteY5" fmla="*/ 1807035 h 1807035"/>
              <a:gd name="connsiteX6" fmla="*/ 148734 w 309670"/>
              <a:gd name="connsiteY6" fmla="*/ 962304 h 1807035"/>
              <a:gd name="connsiteX7" fmla="*/ 227111 w 309670"/>
              <a:gd name="connsiteY7" fmla="*/ 6 h 1807035"/>
              <a:gd name="connsiteX8" fmla="*/ 192277 w 309670"/>
              <a:gd name="connsiteY8" fmla="*/ 944886 h 1807035"/>
              <a:gd name="connsiteX9" fmla="*/ 296780 w 309670"/>
              <a:gd name="connsiteY9" fmla="*/ 30486 h 1807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670" h="1807035">
                <a:moveTo>
                  <a:pt x="296780" y="30486"/>
                </a:moveTo>
                <a:cubicBezTo>
                  <a:pt x="312746" y="27583"/>
                  <a:pt x="286620" y="803372"/>
                  <a:pt x="288071" y="927469"/>
                </a:cubicBezTo>
                <a:cubicBezTo>
                  <a:pt x="289522" y="1051566"/>
                  <a:pt x="320728" y="695966"/>
                  <a:pt x="305488" y="775069"/>
                </a:cubicBezTo>
                <a:cubicBezTo>
                  <a:pt x="290248" y="854172"/>
                  <a:pt x="211871" y="1371606"/>
                  <a:pt x="196631" y="1402086"/>
                </a:cubicBezTo>
                <a:cubicBezTo>
                  <a:pt x="181391" y="1432566"/>
                  <a:pt x="246705" y="890458"/>
                  <a:pt x="214048" y="957949"/>
                </a:cubicBezTo>
                <a:cubicBezTo>
                  <a:pt x="181391" y="1025440"/>
                  <a:pt x="11574" y="1806309"/>
                  <a:pt x="688" y="1807035"/>
                </a:cubicBezTo>
                <a:cubicBezTo>
                  <a:pt x="-10198" y="1807761"/>
                  <a:pt x="110997" y="1263475"/>
                  <a:pt x="148734" y="962304"/>
                </a:cubicBezTo>
                <a:cubicBezTo>
                  <a:pt x="186471" y="661133"/>
                  <a:pt x="219854" y="2909"/>
                  <a:pt x="227111" y="6"/>
                </a:cubicBezTo>
                <a:cubicBezTo>
                  <a:pt x="234368" y="-2897"/>
                  <a:pt x="182843" y="935452"/>
                  <a:pt x="192277" y="944886"/>
                </a:cubicBezTo>
                <a:cubicBezTo>
                  <a:pt x="201711" y="954320"/>
                  <a:pt x="280814" y="33389"/>
                  <a:pt x="296780" y="30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8" name="フリーフォーム 637">
            <a:extLst>
              <a:ext uri="{FF2B5EF4-FFF2-40B4-BE49-F238E27FC236}">
                <a16:creationId xmlns:a16="http://schemas.microsoft.com/office/drawing/2014/main" id="{E9682700-20D3-942C-C812-82287AB279E1}"/>
              </a:ext>
            </a:extLst>
          </p:cNvPr>
          <p:cNvSpPr/>
          <p:nvPr/>
        </p:nvSpPr>
        <p:spPr>
          <a:xfrm>
            <a:off x="3443452" y="6024207"/>
            <a:ext cx="287066" cy="779281"/>
          </a:xfrm>
          <a:custGeom>
            <a:avLst/>
            <a:gdLst>
              <a:gd name="connsiteX0" fmla="*/ 788 w 287066"/>
              <a:gd name="connsiteY0" fmla="*/ 2124 h 779281"/>
              <a:gd name="connsiteX1" fmla="*/ 270754 w 287066"/>
              <a:gd name="connsiteY1" fmla="*/ 751062 h 779281"/>
              <a:gd name="connsiteX2" fmla="*/ 248982 w 287066"/>
              <a:gd name="connsiteY2" fmla="*/ 572536 h 779281"/>
              <a:gd name="connsiteX3" fmla="*/ 183668 w 287066"/>
              <a:gd name="connsiteY3" fmla="*/ 110982 h 779281"/>
              <a:gd name="connsiteX4" fmla="*/ 188022 w 287066"/>
              <a:gd name="connsiteY4" fmla="*/ 511576 h 779281"/>
              <a:gd name="connsiteX5" fmla="*/ 788 w 287066"/>
              <a:gd name="connsiteY5" fmla="*/ 2124 h 779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066" h="779281">
                <a:moveTo>
                  <a:pt x="788" y="2124"/>
                </a:moveTo>
                <a:cubicBezTo>
                  <a:pt x="14577" y="42038"/>
                  <a:pt x="229388" y="655993"/>
                  <a:pt x="270754" y="751062"/>
                </a:cubicBezTo>
                <a:cubicBezTo>
                  <a:pt x="312120" y="846131"/>
                  <a:pt x="263496" y="679216"/>
                  <a:pt x="248982" y="572536"/>
                </a:cubicBezTo>
                <a:cubicBezTo>
                  <a:pt x="234468" y="465856"/>
                  <a:pt x="193828" y="121142"/>
                  <a:pt x="183668" y="110982"/>
                </a:cubicBezTo>
                <a:cubicBezTo>
                  <a:pt x="173508" y="100822"/>
                  <a:pt x="217776" y="525365"/>
                  <a:pt x="188022" y="511576"/>
                </a:cubicBezTo>
                <a:cubicBezTo>
                  <a:pt x="158268" y="497787"/>
                  <a:pt x="-13001" y="-37790"/>
                  <a:pt x="788" y="2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9" name="フリーフォーム 638">
            <a:extLst>
              <a:ext uri="{FF2B5EF4-FFF2-40B4-BE49-F238E27FC236}">
                <a16:creationId xmlns:a16="http://schemas.microsoft.com/office/drawing/2014/main" id="{EDA3CF6B-29DE-BF53-3E04-CEDB9A8E7527}"/>
              </a:ext>
            </a:extLst>
          </p:cNvPr>
          <p:cNvSpPr/>
          <p:nvPr/>
        </p:nvSpPr>
        <p:spPr>
          <a:xfrm>
            <a:off x="3174268" y="5770246"/>
            <a:ext cx="86190" cy="623913"/>
          </a:xfrm>
          <a:custGeom>
            <a:avLst/>
            <a:gdLst>
              <a:gd name="connsiteX0" fmla="*/ 78383 w 86190"/>
              <a:gd name="connsiteY0" fmla="*/ 16600 h 623913"/>
              <a:gd name="connsiteX1" fmla="*/ 6 w 86190"/>
              <a:gd name="connsiteY1" fmla="*/ 621845 h 623913"/>
              <a:gd name="connsiteX2" fmla="*/ 74029 w 86190"/>
              <a:gd name="connsiteY2" fmla="*/ 208188 h 623913"/>
              <a:gd name="connsiteX3" fmla="*/ 78383 w 86190"/>
              <a:gd name="connsiteY3" fmla="*/ 16600 h 62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190" h="623913">
                <a:moveTo>
                  <a:pt x="78383" y="16600"/>
                </a:moveTo>
                <a:cubicBezTo>
                  <a:pt x="66046" y="85543"/>
                  <a:pt x="732" y="589914"/>
                  <a:pt x="6" y="621845"/>
                </a:cubicBezTo>
                <a:cubicBezTo>
                  <a:pt x="-720" y="653776"/>
                  <a:pt x="60240" y="306885"/>
                  <a:pt x="74029" y="208188"/>
                </a:cubicBezTo>
                <a:cubicBezTo>
                  <a:pt x="87818" y="109491"/>
                  <a:pt x="90720" y="-52343"/>
                  <a:pt x="78383" y="16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0" name="フリーフォーム 639">
            <a:extLst>
              <a:ext uri="{FF2B5EF4-FFF2-40B4-BE49-F238E27FC236}">
                <a16:creationId xmlns:a16="http://schemas.microsoft.com/office/drawing/2014/main" id="{98797CD9-C8CB-46A2-9156-9A158F931C33}"/>
              </a:ext>
            </a:extLst>
          </p:cNvPr>
          <p:cNvSpPr/>
          <p:nvPr/>
        </p:nvSpPr>
        <p:spPr>
          <a:xfrm>
            <a:off x="3500774" y="4841770"/>
            <a:ext cx="366139" cy="643154"/>
          </a:xfrm>
          <a:custGeom>
            <a:avLst/>
            <a:gdLst>
              <a:gd name="connsiteX0" fmla="*/ 72 w 366139"/>
              <a:gd name="connsiteY0" fmla="*/ 196 h 643154"/>
              <a:gd name="connsiteX1" fmla="*/ 213432 w 366139"/>
              <a:gd name="connsiteY1" fmla="*/ 405144 h 643154"/>
              <a:gd name="connsiteX2" fmla="*/ 148117 w 366139"/>
              <a:gd name="connsiteY2" fmla="*/ 635921 h 643154"/>
              <a:gd name="connsiteX3" fmla="*/ 361477 w 366139"/>
              <a:gd name="connsiteY3" fmla="*/ 139533 h 643154"/>
              <a:gd name="connsiteX4" fmla="*/ 287455 w 366139"/>
              <a:gd name="connsiteY4" fmla="*/ 252744 h 643154"/>
              <a:gd name="connsiteX5" fmla="*/ 196015 w 366139"/>
              <a:gd name="connsiteY5" fmla="*/ 152596 h 643154"/>
              <a:gd name="connsiteX6" fmla="*/ 239557 w 366139"/>
              <a:gd name="connsiteY6" fmla="*/ 348539 h 643154"/>
              <a:gd name="connsiteX7" fmla="*/ 72 w 366139"/>
              <a:gd name="connsiteY7" fmla="*/ 196 h 64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139" h="643154">
                <a:moveTo>
                  <a:pt x="72" y="196"/>
                </a:moveTo>
                <a:cubicBezTo>
                  <a:pt x="-4282" y="9630"/>
                  <a:pt x="188758" y="299190"/>
                  <a:pt x="213432" y="405144"/>
                </a:cubicBezTo>
                <a:cubicBezTo>
                  <a:pt x="238106" y="511098"/>
                  <a:pt x="123443" y="680189"/>
                  <a:pt x="148117" y="635921"/>
                </a:cubicBezTo>
                <a:cubicBezTo>
                  <a:pt x="172791" y="591653"/>
                  <a:pt x="338254" y="203396"/>
                  <a:pt x="361477" y="139533"/>
                </a:cubicBezTo>
                <a:cubicBezTo>
                  <a:pt x="384700" y="75670"/>
                  <a:pt x="315032" y="250567"/>
                  <a:pt x="287455" y="252744"/>
                </a:cubicBezTo>
                <a:cubicBezTo>
                  <a:pt x="259878" y="254921"/>
                  <a:pt x="203998" y="136630"/>
                  <a:pt x="196015" y="152596"/>
                </a:cubicBezTo>
                <a:cubicBezTo>
                  <a:pt x="188032" y="168562"/>
                  <a:pt x="276568" y="372488"/>
                  <a:pt x="239557" y="348539"/>
                </a:cubicBezTo>
                <a:cubicBezTo>
                  <a:pt x="202546" y="324590"/>
                  <a:pt x="4426" y="-9238"/>
                  <a:pt x="72" y="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1" name="フリーフォーム 640">
            <a:extLst>
              <a:ext uri="{FF2B5EF4-FFF2-40B4-BE49-F238E27FC236}">
                <a16:creationId xmlns:a16="http://schemas.microsoft.com/office/drawing/2014/main" id="{C1970DE2-5E34-05E9-C04A-699B46265B6B}"/>
              </a:ext>
            </a:extLst>
          </p:cNvPr>
          <p:cNvSpPr/>
          <p:nvPr/>
        </p:nvSpPr>
        <p:spPr>
          <a:xfrm>
            <a:off x="5177227" y="5956297"/>
            <a:ext cx="107947" cy="203823"/>
          </a:xfrm>
          <a:custGeom>
            <a:avLst/>
            <a:gdLst>
              <a:gd name="connsiteX0" fmla="*/ 19 w 107947"/>
              <a:gd name="connsiteY0" fmla="*/ 366 h 203823"/>
              <a:gd name="connsiteX1" fmla="*/ 100167 w 107947"/>
              <a:gd name="connsiteY1" fmla="*/ 196309 h 203823"/>
              <a:gd name="connsiteX2" fmla="*/ 91459 w 107947"/>
              <a:gd name="connsiteY2" fmla="*/ 148412 h 203823"/>
              <a:gd name="connsiteX3" fmla="*/ 19 w 107947"/>
              <a:gd name="connsiteY3" fmla="*/ 366 h 203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947" h="203823">
                <a:moveTo>
                  <a:pt x="19" y="366"/>
                </a:moveTo>
                <a:cubicBezTo>
                  <a:pt x="1470" y="8349"/>
                  <a:pt x="84927" y="171635"/>
                  <a:pt x="100167" y="196309"/>
                </a:cubicBezTo>
                <a:cubicBezTo>
                  <a:pt x="115407" y="220983"/>
                  <a:pt x="105973" y="179618"/>
                  <a:pt x="91459" y="148412"/>
                </a:cubicBezTo>
                <a:cubicBezTo>
                  <a:pt x="76945" y="117206"/>
                  <a:pt x="-1432" y="-7617"/>
                  <a:pt x="19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2" name="フリーフォーム 641">
            <a:extLst>
              <a:ext uri="{FF2B5EF4-FFF2-40B4-BE49-F238E27FC236}">
                <a16:creationId xmlns:a16="http://schemas.microsoft.com/office/drawing/2014/main" id="{81EB3274-D047-3A74-69DE-7C36B21845E7}"/>
              </a:ext>
            </a:extLst>
          </p:cNvPr>
          <p:cNvSpPr/>
          <p:nvPr/>
        </p:nvSpPr>
        <p:spPr>
          <a:xfrm>
            <a:off x="5560047" y="5921546"/>
            <a:ext cx="84289" cy="358195"/>
          </a:xfrm>
          <a:custGeom>
            <a:avLst/>
            <a:gdLst>
              <a:gd name="connsiteX0" fmla="*/ 56982 w 84289"/>
              <a:gd name="connsiteY0" fmla="*/ 283 h 358195"/>
              <a:gd name="connsiteX1" fmla="*/ 52627 w 84289"/>
              <a:gd name="connsiteY1" fmla="*/ 257185 h 358195"/>
              <a:gd name="connsiteX2" fmla="*/ 376 w 84289"/>
              <a:gd name="connsiteY2" fmla="*/ 357334 h 358195"/>
              <a:gd name="connsiteX3" fmla="*/ 83107 w 84289"/>
              <a:gd name="connsiteY3" fmla="*/ 209288 h 358195"/>
              <a:gd name="connsiteX4" fmla="*/ 56982 w 84289"/>
              <a:gd name="connsiteY4" fmla="*/ 283 h 35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89" h="358195">
                <a:moveTo>
                  <a:pt x="56982" y="283"/>
                </a:moveTo>
                <a:cubicBezTo>
                  <a:pt x="51902" y="8266"/>
                  <a:pt x="62061" y="197677"/>
                  <a:pt x="52627" y="257185"/>
                </a:cubicBezTo>
                <a:cubicBezTo>
                  <a:pt x="43193" y="316693"/>
                  <a:pt x="-4704" y="365317"/>
                  <a:pt x="376" y="357334"/>
                </a:cubicBezTo>
                <a:cubicBezTo>
                  <a:pt x="5456" y="349351"/>
                  <a:pt x="75850" y="263716"/>
                  <a:pt x="83107" y="209288"/>
                </a:cubicBezTo>
                <a:cubicBezTo>
                  <a:pt x="90364" y="154860"/>
                  <a:pt x="62062" y="-7700"/>
                  <a:pt x="56982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3" name="フリーフォーム 642">
            <a:extLst>
              <a:ext uri="{FF2B5EF4-FFF2-40B4-BE49-F238E27FC236}">
                <a16:creationId xmlns:a16="http://schemas.microsoft.com/office/drawing/2014/main" id="{D1C131DF-BE4C-6204-F10C-76FA5D87B344}"/>
              </a:ext>
            </a:extLst>
          </p:cNvPr>
          <p:cNvSpPr/>
          <p:nvPr/>
        </p:nvSpPr>
        <p:spPr>
          <a:xfrm>
            <a:off x="5760640" y="6165561"/>
            <a:ext cx="71293" cy="335063"/>
          </a:xfrm>
          <a:custGeom>
            <a:avLst/>
            <a:gdLst>
              <a:gd name="connsiteX0" fmla="*/ 43623 w 71293"/>
              <a:gd name="connsiteY0" fmla="*/ 108 h 335063"/>
              <a:gd name="connsiteX1" fmla="*/ 17497 w 71293"/>
              <a:gd name="connsiteY1" fmla="*/ 139445 h 335063"/>
              <a:gd name="connsiteX2" fmla="*/ 69749 w 71293"/>
              <a:gd name="connsiteY2" fmla="*/ 331033 h 335063"/>
              <a:gd name="connsiteX3" fmla="*/ 52331 w 71293"/>
              <a:gd name="connsiteY3" fmla="*/ 261365 h 335063"/>
              <a:gd name="connsiteX4" fmla="*/ 80 w 71293"/>
              <a:gd name="connsiteY4" fmla="*/ 161216 h 335063"/>
              <a:gd name="connsiteX5" fmla="*/ 43623 w 71293"/>
              <a:gd name="connsiteY5" fmla="*/ 108 h 33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293" h="335063">
                <a:moveTo>
                  <a:pt x="43623" y="108"/>
                </a:moveTo>
                <a:cubicBezTo>
                  <a:pt x="46526" y="-3520"/>
                  <a:pt x="13143" y="84291"/>
                  <a:pt x="17497" y="139445"/>
                </a:cubicBezTo>
                <a:cubicBezTo>
                  <a:pt x="21851" y="194599"/>
                  <a:pt x="63943" y="310713"/>
                  <a:pt x="69749" y="331033"/>
                </a:cubicBezTo>
                <a:cubicBezTo>
                  <a:pt x="75555" y="351353"/>
                  <a:pt x="63943" y="289668"/>
                  <a:pt x="52331" y="261365"/>
                </a:cubicBezTo>
                <a:cubicBezTo>
                  <a:pt x="40719" y="233062"/>
                  <a:pt x="2257" y="198953"/>
                  <a:pt x="80" y="161216"/>
                </a:cubicBezTo>
                <a:cubicBezTo>
                  <a:pt x="-2097" y="123479"/>
                  <a:pt x="40720" y="3736"/>
                  <a:pt x="43623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4" name="フリーフォーム 643">
            <a:extLst>
              <a:ext uri="{FF2B5EF4-FFF2-40B4-BE49-F238E27FC236}">
                <a16:creationId xmlns:a16="http://schemas.microsoft.com/office/drawing/2014/main" id="{29D67934-AFDA-C536-FDA5-490FCF2AD91B}"/>
              </a:ext>
            </a:extLst>
          </p:cNvPr>
          <p:cNvSpPr/>
          <p:nvPr/>
        </p:nvSpPr>
        <p:spPr>
          <a:xfrm>
            <a:off x="6467359" y="6480840"/>
            <a:ext cx="187088" cy="204664"/>
          </a:xfrm>
          <a:custGeom>
            <a:avLst/>
            <a:gdLst>
              <a:gd name="connsiteX0" fmla="*/ 185990 w 187088"/>
              <a:gd name="connsiteY0" fmla="*/ 2691 h 204664"/>
              <a:gd name="connsiteX1" fmla="*/ 3110 w 187088"/>
              <a:gd name="connsiteY1" fmla="*/ 202989 h 204664"/>
              <a:gd name="connsiteX2" fmla="*/ 77132 w 187088"/>
              <a:gd name="connsiteY2" fmla="*/ 94131 h 204664"/>
              <a:gd name="connsiteX3" fmla="*/ 185990 w 187088"/>
              <a:gd name="connsiteY3" fmla="*/ 2691 h 204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088" h="204664">
                <a:moveTo>
                  <a:pt x="185990" y="2691"/>
                </a:moveTo>
                <a:cubicBezTo>
                  <a:pt x="173653" y="20834"/>
                  <a:pt x="21253" y="187749"/>
                  <a:pt x="3110" y="202989"/>
                </a:cubicBezTo>
                <a:cubicBezTo>
                  <a:pt x="-15033" y="218229"/>
                  <a:pt x="51006" y="125337"/>
                  <a:pt x="77132" y="94131"/>
                </a:cubicBezTo>
                <a:cubicBezTo>
                  <a:pt x="103258" y="62925"/>
                  <a:pt x="198327" y="-15452"/>
                  <a:pt x="185990" y="2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5" name="フリーフォーム 644">
            <a:extLst>
              <a:ext uri="{FF2B5EF4-FFF2-40B4-BE49-F238E27FC236}">
                <a16:creationId xmlns:a16="http://schemas.microsoft.com/office/drawing/2014/main" id="{62669B55-CEED-11FF-6670-8E87E6EC2ED6}"/>
              </a:ext>
            </a:extLst>
          </p:cNvPr>
          <p:cNvSpPr/>
          <p:nvPr/>
        </p:nvSpPr>
        <p:spPr>
          <a:xfrm>
            <a:off x="6527065" y="5947114"/>
            <a:ext cx="56136" cy="228351"/>
          </a:xfrm>
          <a:custGeom>
            <a:avLst/>
            <a:gdLst>
              <a:gd name="connsiteX0" fmla="*/ 9 w 56136"/>
              <a:gd name="connsiteY0" fmla="*/ 840 h 228351"/>
              <a:gd name="connsiteX1" fmla="*/ 52261 w 56136"/>
              <a:gd name="connsiteY1" fmla="*/ 222909 h 228351"/>
              <a:gd name="connsiteX2" fmla="*/ 47906 w 56136"/>
              <a:gd name="connsiteY2" fmla="*/ 148886 h 228351"/>
              <a:gd name="connsiteX3" fmla="*/ 9 w 56136"/>
              <a:gd name="connsiteY3" fmla="*/ 840 h 228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36" h="228351">
                <a:moveTo>
                  <a:pt x="9" y="840"/>
                </a:moveTo>
                <a:cubicBezTo>
                  <a:pt x="735" y="13177"/>
                  <a:pt x="44278" y="198235"/>
                  <a:pt x="52261" y="222909"/>
                </a:cubicBezTo>
                <a:cubicBezTo>
                  <a:pt x="60244" y="247583"/>
                  <a:pt x="54438" y="182269"/>
                  <a:pt x="47906" y="148886"/>
                </a:cubicBezTo>
                <a:cubicBezTo>
                  <a:pt x="41374" y="115503"/>
                  <a:pt x="-717" y="-11497"/>
                  <a:pt x="9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6" name="フリーフォーム 645">
            <a:extLst>
              <a:ext uri="{FF2B5EF4-FFF2-40B4-BE49-F238E27FC236}">
                <a16:creationId xmlns:a16="http://schemas.microsoft.com/office/drawing/2014/main" id="{3A8CBFDB-DB97-4633-8AE3-0DD5C773422C}"/>
              </a:ext>
            </a:extLst>
          </p:cNvPr>
          <p:cNvSpPr/>
          <p:nvPr/>
        </p:nvSpPr>
        <p:spPr>
          <a:xfrm>
            <a:off x="4741619" y="5794037"/>
            <a:ext cx="105544" cy="505587"/>
          </a:xfrm>
          <a:custGeom>
            <a:avLst/>
            <a:gdLst>
              <a:gd name="connsiteX0" fmla="*/ 52450 w 105544"/>
              <a:gd name="connsiteY0" fmla="*/ 1517 h 505587"/>
              <a:gd name="connsiteX1" fmla="*/ 104701 w 105544"/>
              <a:gd name="connsiteY1" fmla="*/ 484843 h 505587"/>
              <a:gd name="connsiteX2" fmla="*/ 78575 w 105544"/>
              <a:gd name="connsiteY2" fmla="*/ 397757 h 505587"/>
              <a:gd name="connsiteX3" fmla="*/ 198 w 105544"/>
              <a:gd name="connsiteY3" fmla="*/ 219232 h 505587"/>
              <a:gd name="connsiteX4" fmla="*/ 56804 w 105544"/>
              <a:gd name="connsiteY4" fmla="*/ 328089 h 505587"/>
              <a:gd name="connsiteX5" fmla="*/ 52450 w 105544"/>
              <a:gd name="connsiteY5" fmla="*/ 1517 h 50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544" h="505587">
                <a:moveTo>
                  <a:pt x="52450" y="1517"/>
                </a:moveTo>
                <a:cubicBezTo>
                  <a:pt x="60433" y="27643"/>
                  <a:pt x="100347" y="418803"/>
                  <a:pt x="104701" y="484843"/>
                </a:cubicBezTo>
                <a:cubicBezTo>
                  <a:pt x="109055" y="550883"/>
                  <a:pt x="95992" y="442025"/>
                  <a:pt x="78575" y="397757"/>
                </a:cubicBezTo>
                <a:cubicBezTo>
                  <a:pt x="61158" y="353489"/>
                  <a:pt x="3826" y="230843"/>
                  <a:pt x="198" y="219232"/>
                </a:cubicBezTo>
                <a:cubicBezTo>
                  <a:pt x="-3430" y="207621"/>
                  <a:pt x="43741" y="361472"/>
                  <a:pt x="56804" y="328089"/>
                </a:cubicBezTo>
                <a:cubicBezTo>
                  <a:pt x="69867" y="294706"/>
                  <a:pt x="44467" y="-24609"/>
                  <a:pt x="52450" y="1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7" name="フリーフォーム 646">
            <a:extLst>
              <a:ext uri="{FF2B5EF4-FFF2-40B4-BE49-F238E27FC236}">
                <a16:creationId xmlns:a16="http://schemas.microsoft.com/office/drawing/2014/main" id="{B18BC54F-5A11-FA11-4B6A-9CC392E14227}"/>
              </a:ext>
            </a:extLst>
          </p:cNvPr>
          <p:cNvSpPr/>
          <p:nvPr/>
        </p:nvSpPr>
        <p:spPr>
          <a:xfrm>
            <a:off x="4779131" y="6340150"/>
            <a:ext cx="184339" cy="543177"/>
          </a:xfrm>
          <a:custGeom>
            <a:avLst/>
            <a:gdLst>
              <a:gd name="connsiteX0" fmla="*/ 84606 w 184339"/>
              <a:gd name="connsiteY0" fmla="*/ 65004 h 543177"/>
              <a:gd name="connsiteX1" fmla="*/ 102023 w 184339"/>
              <a:gd name="connsiteY1" fmla="*/ 348033 h 543177"/>
              <a:gd name="connsiteX2" fmla="*/ 176046 w 184339"/>
              <a:gd name="connsiteY2" fmla="*/ 535267 h 543177"/>
              <a:gd name="connsiteX3" fmla="*/ 162983 w 184339"/>
              <a:gd name="connsiteY3" fmla="*/ 456890 h 543177"/>
              <a:gd name="connsiteX4" fmla="*/ 1875 w 184339"/>
              <a:gd name="connsiteY4" fmla="*/ 4044 h 543177"/>
              <a:gd name="connsiteX5" fmla="*/ 75898 w 184339"/>
              <a:gd name="connsiteY5" fmla="*/ 226113 h 543177"/>
              <a:gd name="connsiteX6" fmla="*/ 84606 w 184339"/>
              <a:gd name="connsiteY6" fmla="*/ 65004 h 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339" h="543177">
                <a:moveTo>
                  <a:pt x="84606" y="65004"/>
                </a:moveTo>
                <a:cubicBezTo>
                  <a:pt x="88960" y="85324"/>
                  <a:pt x="86783" y="269656"/>
                  <a:pt x="102023" y="348033"/>
                </a:cubicBezTo>
                <a:cubicBezTo>
                  <a:pt x="117263" y="426410"/>
                  <a:pt x="165886" y="517124"/>
                  <a:pt x="176046" y="535267"/>
                </a:cubicBezTo>
                <a:cubicBezTo>
                  <a:pt x="186206" y="553410"/>
                  <a:pt x="192012" y="545427"/>
                  <a:pt x="162983" y="456890"/>
                </a:cubicBezTo>
                <a:cubicBezTo>
                  <a:pt x="133955" y="368353"/>
                  <a:pt x="16389" y="42507"/>
                  <a:pt x="1875" y="4044"/>
                </a:cubicBezTo>
                <a:cubicBezTo>
                  <a:pt x="-12639" y="-34419"/>
                  <a:pt x="61384" y="213776"/>
                  <a:pt x="75898" y="226113"/>
                </a:cubicBezTo>
                <a:cubicBezTo>
                  <a:pt x="90412" y="238450"/>
                  <a:pt x="80252" y="44684"/>
                  <a:pt x="84606" y="65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8" name="フリーフォーム 647">
            <a:extLst>
              <a:ext uri="{FF2B5EF4-FFF2-40B4-BE49-F238E27FC236}">
                <a16:creationId xmlns:a16="http://schemas.microsoft.com/office/drawing/2014/main" id="{197E56B4-D389-3DFE-3BD5-3D906CDABD7C}"/>
              </a:ext>
            </a:extLst>
          </p:cNvPr>
          <p:cNvSpPr/>
          <p:nvPr/>
        </p:nvSpPr>
        <p:spPr>
          <a:xfrm>
            <a:off x="4573707" y="5587474"/>
            <a:ext cx="209166" cy="262493"/>
          </a:xfrm>
          <a:custGeom>
            <a:avLst/>
            <a:gdLst>
              <a:gd name="connsiteX0" fmla="*/ 207299 w 209166"/>
              <a:gd name="connsiteY0" fmla="*/ 3429 h 262493"/>
              <a:gd name="connsiteX1" fmla="*/ 2647 w 209166"/>
              <a:gd name="connsiteY1" fmla="*/ 260332 h 262493"/>
              <a:gd name="connsiteX2" fmla="*/ 98442 w 209166"/>
              <a:gd name="connsiteY2" fmla="*/ 120995 h 262493"/>
              <a:gd name="connsiteX3" fmla="*/ 207299 w 209166"/>
              <a:gd name="connsiteY3" fmla="*/ 3429 h 26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166" h="262493">
                <a:moveTo>
                  <a:pt x="207299" y="3429"/>
                </a:moveTo>
                <a:cubicBezTo>
                  <a:pt x="191333" y="26652"/>
                  <a:pt x="20790" y="240738"/>
                  <a:pt x="2647" y="260332"/>
                </a:cubicBezTo>
                <a:cubicBezTo>
                  <a:pt x="-15496" y="279926"/>
                  <a:pt x="64333" y="160909"/>
                  <a:pt x="98442" y="120995"/>
                </a:cubicBezTo>
                <a:cubicBezTo>
                  <a:pt x="132551" y="81081"/>
                  <a:pt x="223265" y="-19794"/>
                  <a:pt x="207299" y="3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9" name="フリーフォーム 648">
            <a:extLst>
              <a:ext uri="{FF2B5EF4-FFF2-40B4-BE49-F238E27FC236}">
                <a16:creationId xmlns:a16="http://schemas.microsoft.com/office/drawing/2014/main" id="{88735868-2B42-72C0-5C91-26A209C42E6D}"/>
              </a:ext>
            </a:extLst>
          </p:cNvPr>
          <p:cNvSpPr/>
          <p:nvPr/>
        </p:nvSpPr>
        <p:spPr>
          <a:xfrm>
            <a:off x="5368925" y="5067604"/>
            <a:ext cx="498877" cy="257233"/>
          </a:xfrm>
          <a:custGeom>
            <a:avLst/>
            <a:gdLst>
              <a:gd name="connsiteX0" fmla="*/ 0 w 498877"/>
              <a:gd name="connsiteY0" fmla="*/ 72721 h 257233"/>
              <a:gd name="connsiteX1" fmla="*/ 279400 w 498877"/>
              <a:gd name="connsiteY1" fmla="*/ 72721 h 257233"/>
              <a:gd name="connsiteX2" fmla="*/ 358775 w 498877"/>
              <a:gd name="connsiteY2" fmla="*/ 123521 h 257233"/>
              <a:gd name="connsiteX3" fmla="*/ 339725 w 498877"/>
              <a:gd name="connsiteY3" fmla="*/ 63196 h 257233"/>
              <a:gd name="connsiteX4" fmla="*/ 498475 w 498877"/>
              <a:gd name="connsiteY4" fmla="*/ 256871 h 257233"/>
              <a:gd name="connsiteX5" fmla="*/ 285750 w 498877"/>
              <a:gd name="connsiteY5" fmla="*/ 6046 h 257233"/>
              <a:gd name="connsiteX6" fmla="*/ 314325 w 498877"/>
              <a:gd name="connsiteY6" fmla="*/ 75896 h 257233"/>
              <a:gd name="connsiteX7" fmla="*/ 282575 w 498877"/>
              <a:gd name="connsiteY7" fmla="*/ 53671 h 257233"/>
              <a:gd name="connsiteX8" fmla="*/ 0 w 498877"/>
              <a:gd name="connsiteY8" fmla="*/ 72721 h 25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8877" h="257233">
                <a:moveTo>
                  <a:pt x="0" y="72721"/>
                </a:moveTo>
                <a:cubicBezTo>
                  <a:pt x="-529" y="75896"/>
                  <a:pt x="219604" y="64254"/>
                  <a:pt x="279400" y="72721"/>
                </a:cubicBezTo>
                <a:cubicBezTo>
                  <a:pt x="339196" y="81188"/>
                  <a:pt x="348721" y="125108"/>
                  <a:pt x="358775" y="123521"/>
                </a:cubicBezTo>
                <a:cubicBezTo>
                  <a:pt x="368829" y="121934"/>
                  <a:pt x="316442" y="40971"/>
                  <a:pt x="339725" y="63196"/>
                </a:cubicBezTo>
                <a:cubicBezTo>
                  <a:pt x="363008" y="85421"/>
                  <a:pt x="507471" y="266396"/>
                  <a:pt x="498475" y="256871"/>
                </a:cubicBezTo>
                <a:cubicBezTo>
                  <a:pt x="489479" y="247346"/>
                  <a:pt x="316442" y="36208"/>
                  <a:pt x="285750" y="6046"/>
                </a:cubicBezTo>
                <a:cubicBezTo>
                  <a:pt x="255058" y="-24116"/>
                  <a:pt x="314854" y="67958"/>
                  <a:pt x="314325" y="75896"/>
                </a:cubicBezTo>
                <a:cubicBezTo>
                  <a:pt x="313796" y="83834"/>
                  <a:pt x="331787" y="52084"/>
                  <a:pt x="282575" y="53671"/>
                </a:cubicBezTo>
                <a:cubicBezTo>
                  <a:pt x="233363" y="55258"/>
                  <a:pt x="529" y="69546"/>
                  <a:pt x="0" y="727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0" name="フリーフォーム 649">
            <a:extLst>
              <a:ext uri="{FF2B5EF4-FFF2-40B4-BE49-F238E27FC236}">
                <a16:creationId xmlns:a16="http://schemas.microsoft.com/office/drawing/2014/main" id="{9AE77AC6-072C-CC9C-0819-329B050649A3}"/>
              </a:ext>
            </a:extLst>
          </p:cNvPr>
          <p:cNvSpPr/>
          <p:nvPr/>
        </p:nvSpPr>
        <p:spPr>
          <a:xfrm>
            <a:off x="4846578" y="5178358"/>
            <a:ext cx="312797" cy="267721"/>
          </a:xfrm>
          <a:custGeom>
            <a:avLst/>
            <a:gdLst>
              <a:gd name="connsiteX0" fmla="*/ 312797 w 312797"/>
              <a:gd name="connsiteY0" fmla="*/ 41342 h 267721"/>
              <a:gd name="connsiteX1" fmla="*/ 1647 w 312797"/>
              <a:gd name="connsiteY1" fmla="*/ 266767 h 267721"/>
              <a:gd name="connsiteX2" fmla="*/ 192147 w 312797"/>
              <a:gd name="connsiteY2" fmla="*/ 117542 h 267721"/>
              <a:gd name="connsiteX3" fmla="*/ 246122 w 312797"/>
              <a:gd name="connsiteY3" fmla="*/ 67 h 267721"/>
              <a:gd name="connsiteX4" fmla="*/ 176272 w 312797"/>
              <a:gd name="connsiteY4" fmla="*/ 133417 h 267721"/>
              <a:gd name="connsiteX5" fmla="*/ 87372 w 312797"/>
              <a:gd name="connsiteY5" fmla="*/ 168342 h 267721"/>
              <a:gd name="connsiteX6" fmla="*/ 312797 w 312797"/>
              <a:gd name="connsiteY6" fmla="*/ 41342 h 267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797" h="267721">
                <a:moveTo>
                  <a:pt x="312797" y="41342"/>
                </a:moveTo>
                <a:lnTo>
                  <a:pt x="1647" y="266767"/>
                </a:lnTo>
                <a:cubicBezTo>
                  <a:pt x="-18461" y="279467"/>
                  <a:pt x="151401" y="161992"/>
                  <a:pt x="192147" y="117542"/>
                </a:cubicBezTo>
                <a:cubicBezTo>
                  <a:pt x="232893" y="73092"/>
                  <a:pt x="248768" y="-2579"/>
                  <a:pt x="246122" y="67"/>
                </a:cubicBezTo>
                <a:cubicBezTo>
                  <a:pt x="243476" y="2713"/>
                  <a:pt x="202730" y="105371"/>
                  <a:pt x="176272" y="133417"/>
                </a:cubicBezTo>
                <a:cubicBezTo>
                  <a:pt x="149814" y="161463"/>
                  <a:pt x="87372" y="168342"/>
                  <a:pt x="87372" y="168342"/>
                </a:cubicBezTo>
                <a:lnTo>
                  <a:pt x="312797" y="4134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1" name="フリーフォーム 650">
            <a:extLst>
              <a:ext uri="{FF2B5EF4-FFF2-40B4-BE49-F238E27FC236}">
                <a16:creationId xmlns:a16="http://schemas.microsoft.com/office/drawing/2014/main" id="{11B716BF-B936-A17D-E270-6D3AE85C14C2}"/>
              </a:ext>
            </a:extLst>
          </p:cNvPr>
          <p:cNvSpPr/>
          <p:nvPr/>
        </p:nvSpPr>
        <p:spPr>
          <a:xfrm>
            <a:off x="6612002" y="5199298"/>
            <a:ext cx="152458" cy="324386"/>
          </a:xfrm>
          <a:custGeom>
            <a:avLst/>
            <a:gdLst>
              <a:gd name="connsiteX0" fmla="*/ 150748 w 152458"/>
              <a:gd name="connsiteY0" fmla="*/ 4527 h 324386"/>
              <a:gd name="connsiteX1" fmla="*/ 1523 w 152458"/>
              <a:gd name="connsiteY1" fmla="*/ 322027 h 324386"/>
              <a:gd name="connsiteX2" fmla="*/ 77723 w 152458"/>
              <a:gd name="connsiteY2" fmla="*/ 144227 h 324386"/>
              <a:gd name="connsiteX3" fmla="*/ 150748 w 152458"/>
              <a:gd name="connsiteY3" fmla="*/ 4527 h 324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58" h="324386">
                <a:moveTo>
                  <a:pt x="150748" y="4527"/>
                </a:moveTo>
                <a:cubicBezTo>
                  <a:pt x="138048" y="34160"/>
                  <a:pt x="13694" y="298744"/>
                  <a:pt x="1523" y="322027"/>
                </a:cubicBezTo>
                <a:cubicBezTo>
                  <a:pt x="-10648" y="345310"/>
                  <a:pt x="53381" y="189735"/>
                  <a:pt x="77723" y="144227"/>
                </a:cubicBezTo>
                <a:cubicBezTo>
                  <a:pt x="102065" y="98719"/>
                  <a:pt x="163448" y="-25106"/>
                  <a:pt x="150748" y="45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2" name="フリーフォーム 651">
            <a:extLst>
              <a:ext uri="{FF2B5EF4-FFF2-40B4-BE49-F238E27FC236}">
                <a16:creationId xmlns:a16="http://schemas.microsoft.com/office/drawing/2014/main" id="{1CB2A4DB-6ED5-E401-ECE5-FBBC87A49F45}"/>
              </a:ext>
            </a:extLst>
          </p:cNvPr>
          <p:cNvSpPr/>
          <p:nvPr/>
        </p:nvSpPr>
        <p:spPr>
          <a:xfrm>
            <a:off x="6899269" y="5213339"/>
            <a:ext cx="307993" cy="73163"/>
          </a:xfrm>
          <a:custGeom>
            <a:avLst/>
            <a:gdLst>
              <a:gd name="connsiteX0" fmla="*/ 6 w 307993"/>
              <a:gd name="connsiteY0" fmla="*/ 73036 h 73163"/>
              <a:gd name="connsiteX1" fmla="*/ 187331 w 307993"/>
              <a:gd name="connsiteY1" fmla="*/ 19061 h 73163"/>
              <a:gd name="connsiteX2" fmla="*/ 307981 w 307993"/>
              <a:gd name="connsiteY2" fmla="*/ 73036 h 73163"/>
              <a:gd name="connsiteX3" fmla="*/ 193681 w 307993"/>
              <a:gd name="connsiteY3" fmla="*/ 11 h 73163"/>
              <a:gd name="connsiteX4" fmla="*/ 6 w 307993"/>
              <a:gd name="connsiteY4" fmla="*/ 73036 h 7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993" h="73163">
                <a:moveTo>
                  <a:pt x="6" y="73036"/>
                </a:moveTo>
                <a:cubicBezTo>
                  <a:pt x="-1052" y="76211"/>
                  <a:pt x="136002" y="19061"/>
                  <a:pt x="187331" y="19061"/>
                </a:cubicBezTo>
                <a:cubicBezTo>
                  <a:pt x="238660" y="19061"/>
                  <a:pt x="306923" y="76211"/>
                  <a:pt x="307981" y="73036"/>
                </a:cubicBezTo>
                <a:cubicBezTo>
                  <a:pt x="309039" y="69861"/>
                  <a:pt x="242893" y="1069"/>
                  <a:pt x="193681" y="11"/>
                </a:cubicBezTo>
                <a:cubicBezTo>
                  <a:pt x="144469" y="-1047"/>
                  <a:pt x="1064" y="69861"/>
                  <a:pt x="6" y="73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3" name="フリーフォーム 652">
            <a:extLst>
              <a:ext uri="{FF2B5EF4-FFF2-40B4-BE49-F238E27FC236}">
                <a16:creationId xmlns:a16="http://schemas.microsoft.com/office/drawing/2014/main" id="{40714032-FACE-651F-A877-072DAB287115}"/>
              </a:ext>
            </a:extLst>
          </p:cNvPr>
          <p:cNvSpPr/>
          <p:nvPr/>
        </p:nvSpPr>
        <p:spPr>
          <a:xfrm>
            <a:off x="7099120" y="5520142"/>
            <a:ext cx="279657" cy="192501"/>
          </a:xfrm>
          <a:custGeom>
            <a:avLst/>
            <a:gdLst>
              <a:gd name="connsiteX0" fmla="*/ 180 w 279657"/>
              <a:gd name="connsiteY0" fmla="*/ 109133 h 192501"/>
              <a:gd name="connsiteX1" fmla="*/ 149405 w 279657"/>
              <a:gd name="connsiteY1" fmla="*/ 58333 h 192501"/>
              <a:gd name="connsiteX2" fmla="*/ 216080 w 279657"/>
              <a:gd name="connsiteY2" fmla="*/ 51983 h 192501"/>
              <a:gd name="connsiteX3" fmla="*/ 279580 w 279657"/>
              <a:gd name="connsiteY3" fmla="*/ 1183 h 192501"/>
              <a:gd name="connsiteX4" fmla="*/ 228780 w 279657"/>
              <a:gd name="connsiteY4" fmla="*/ 109133 h 192501"/>
              <a:gd name="connsiteX5" fmla="*/ 212905 w 279657"/>
              <a:gd name="connsiteY5" fmla="*/ 191683 h 192501"/>
              <a:gd name="connsiteX6" fmla="*/ 228780 w 279657"/>
              <a:gd name="connsiteY6" fmla="*/ 58333 h 192501"/>
              <a:gd name="connsiteX7" fmla="*/ 73205 w 279657"/>
              <a:gd name="connsiteY7" fmla="*/ 109133 h 192501"/>
              <a:gd name="connsiteX8" fmla="*/ 117655 w 279657"/>
              <a:gd name="connsiteY8" fmla="*/ 71033 h 192501"/>
              <a:gd name="connsiteX9" fmla="*/ 180 w 279657"/>
              <a:gd name="connsiteY9" fmla="*/ 109133 h 19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657" h="192501">
                <a:moveTo>
                  <a:pt x="180" y="109133"/>
                </a:moveTo>
                <a:cubicBezTo>
                  <a:pt x="5472" y="107016"/>
                  <a:pt x="113422" y="67858"/>
                  <a:pt x="149405" y="58333"/>
                </a:cubicBezTo>
                <a:cubicBezTo>
                  <a:pt x="185388" y="48808"/>
                  <a:pt x="194384" y="61508"/>
                  <a:pt x="216080" y="51983"/>
                </a:cubicBezTo>
                <a:cubicBezTo>
                  <a:pt x="237776" y="42458"/>
                  <a:pt x="277463" y="-8342"/>
                  <a:pt x="279580" y="1183"/>
                </a:cubicBezTo>
                <a:cubicBezTo>
                  <a:pt x="281697" y="10708"/>
                  <a:pt x="239892" y="77383"/>
                  <a:pt x="228780" y="109133"/>
                </a:cubicBezTo>
                <a:cubicBezTo>
                  <a:pt x="217668" y="140883"/>
                  <a:pt x="212905" y="200150"/>
                  <a:pt x="212905" y="191683"/>
                </a:cubicBezTo>
                <a:cubicBezTo>
                  <a:pt x="212905" y="183216"/>
                  <a:pt x="252063" y="72091"/>
                  <a:pt x="228780" y="58333"/>
                </a:cubicBezTo>
                <a:cubicBezTo>
                  <a:pt x="205497" y="44575"/>
                  <a:pt x="91726" y="107016"/>
                  <a:pt x="73205" y="109133"/>
                </a:cubicBezTo>
                <a:cubicBezTo>
                  <a:pt x="54684" y="111250"/>
                  <a:pt x="127709" y="70504"/>
                  <a:pt x="117655" y="71033"/>
                </a:cubicBezTo>
                <a:cubicBezTo>
                  <a:pt x="107601" y="71562"/>
                  <a:pt x="-5112" y="111250"/>
                  <a:pt x="180" y="109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4" name="フリーフォーム 653">
            <a:extLst>
              <a:ext uri="{FF2B5EF4-FFF2-40B4-BE49-F238E27FC236}">
                <a16:creationId xmlns:a16="http://schemas.microsoft.com/office/drawing/2014/main" id="{5DBDC812-36E8-021D-A7DC-F14A9D12DF90}"/>
              </a:ext>
            </a:extLst>
          </p:cNvPr>
          <p:cNvSpPr/>
          <p:nvPr/>
        </p:nvSpPr>
        <p:spPr>
          <a:xfrm>
            <a:off x="6502387" y="5598753"/>
            <a:ext cx="28052" cy="269496"/>
          </a:xfrm>
          <a:custGeom>
            <a:avLst/>
            <a:gdLst>
              <a:gd name="connsiteX0" fmla="*/ 13 w 28052"/>
              <a:gd name="connsiteY0" fmla="*/ 1947 h 269496"/>
              <a:gd name="connsiteX1" fmla="*/ 25413 w 28052"/>
              <a:gd name="connsiteY1" fmla="*/ 265472 h 269496"/>
              <a:gd name="connsiteX2" fmla="*/ 22238 w 28052"/>
              <a:gd name="connsiteY2" fmla="*/ 151172 h 269496"/>
              <a:gd name="connsiteX3" fmla="*/ 13 w 28052"/>
              <a:gd name="connsiteY3" fmla="*/ 1947 h 26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52" h="269496">
                <a:moveTo>
                  <a:pt x="13" y="1947"/>
                </a:moveTo>
                <a:cubicBezTo>
                  <a:pt x="542" y="20997"/>
                  <a:pt x="21709" y="240601"/>
                  <a:pt x="25413" y="265472"/>
                </a:cubicBezTo>
                <a:cubicBezTo>
                  <a:pt x="29117" y="290343"/>
                  <a:pt x="29646" y="193505"/>
                  <a:pt x="22238" y="151172"/>
                </a:cubicBezTo>
                <a:cubicBezTo>
                  <a:pt x="14830" y="108839"/>
                  <a:pt x="-516" y="-17103"/>
                  <a:pt x="13" y="19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5" name="フリーフォーム 654">
            <a:extLst>
              <a:ext uri="{FF2B5EF4-FFF2-40B4-BE49-F238E27FC236}">
                <a16:creationId xmlns:a16="http://schemas.microsoft.com/office/drawing/2014/main" id="{99458F9B-A951-5575-B241-2143322B4FF1}"/>
              </a:ext>
            </a:extLst>
          </p:cNvPr>
          <p:cNvSpPr/>
          <p:nvPr/>
        </p:nvSpPr>
        <p:spPr>
          <a:xfrm>
            <a:off x="5965647" y="6356329"/>
            <a:ext cx="38325" cy="146085"/>
          </a:xfrm>
          <a:custGeom>
            <a:avLst/>
            <a:gdLst>
              <a:gd name="connsiteX0" fmla="*/ 38278 w 38325"/>
              <a:gd name="connsiteY0" fmla="*/ 21 h 146085"/>
              <a:gd name="connsiteX1" fmla="*/ 16053 w 38325"/>
              <a:gd name="connsiteY1" fmla="*/ 66696 h 146085"/>
              <a:gd name="connsiteX2" fmla="*/ 178 w 38325"/>
              <a:gd name="connsiteY2" fmla="*/ 146071 h 146085"/>
              <a:gd name="connsiteX3" fmla="*/ 9703 w 38325"/>
              <a:gd name="connsiteY3" fmla="*/ 60346 h 146085"/>
              <a:gd name="connsiteX4" fmla="*/ 38278 w 38325"/>
              <a:gd name="connsiteY4" fmla="*/ 21 h 14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5" h="146085">
                <a:moveTo>
                  <a:pt x="38278" y="21"/>
                </a:moveTo>
                <a:cubicBezTo>
                  <a:pt x="39336" y="1079"/>
                  <a:pt x="22403" y="42354"/>
                  <a:pt x="16053" y="66696"/>
                </a:cubicBezTo>
                <a:cubicBezTo>
                  <a:pt x="9703" y="91038"/>
                  <a:pt x="1236" y="147129"/>
                  <a:pt x="178" y="146071"/>
                </a:cubicBezTo>
                <a:cubicBezTo>
                  <a:pt x="-880" y="145013"/>
                  <a:pt x="2824" y="83100"/>
                  <a:pt x="9703" y="60346"/>
                </a:cubicBezTo>
                <a:cubicBezTo>
                  <a:pt x="16582" y="37592"/>
                  <a:pt x="37220" y="-1037"/>
                  <a:pt x="38278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6" name="フリーフォーム 655">
            <a:extLst>
              <a:ext uri="{FF2B5EF4-FFF2-40B4-BE49-F238E27FC236}">
                <a16:creationId xmlns:a16="http://schemas.microsoft.com/office/drawing/2014/main" id="{A338C1E3-A8D3-8395-9081-A00A2E1EB478}"/>
              </a:ext>
            </a:extLst>
          </p:cNvPr>
          <p:cNvSpPr/>
          <p:nvPr/>
        </p:nvSpPr>
        <p:spPr>
          <a:xfrm>
            <a:off x="6134026" y="6394036"/>
            <a:ext cx="66433" cy="74816"/>
          </a:xfrm>
          <a:custGeom>
            <a:avLst/>
            <a:gdLst>
              <a:gd name="connsiteX0" fmla="*/ 74 w 66433"/>
              <a:gd name="connsiteY0" fmla="*/ 414 h 74816"/>
              <a:gd name="connsiteX1" fmla="*/ 63574 w 66433"/>
              <a:gd name="connsiteY1" fmla="*/ 73439 h 74816"/>
              <a:gd name="connsiteX2" fmla="*/ 50874 w 66433"/>
              <a:gd name="connsiteY2" fmla="*/ 44864 h 74816"/>
              <a:gd name="connsiteX3" fmla="*/ 74 w 66433"/>
              <a:gd name="connsiteY3" fmla="*/ 414 h 7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33" h="74816">
                <a:moveTo>
                  <a:pt x="74" y="414"/>
                </a:moveTo>
                <a:cubicBezTo>
                  <a:pt x="2191" y="5176"/>
                  <a:pt x="55107" y="66031"/>
                  <a:pt x="63574" y="73439"/>
                </a:cubicBezTo>
                <a:cubicBezTo>
                  <a:pt x="72041" y="80847"/>
                  <a:pt x="59870" y="56506"/>
                  <a:pt x="50874" y="44864"/>
                </a:cubicBezTo>
                <a:cubicBezTo>
                  <a:pt x="41878" y="33222"/>
                  <a:pt x="-2043" y="-4348"/>
                  <a:pt x="74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7" name="フリーフォーム 656">
            <a:extLst>
              <a:ext uri="{FF2B5EF4-FFF2-40B4-BE49-F238E27FC236}">
                <a16:creationId xmlns:a16="http://schemas.microsoft.com/office/drawing/2014/main" id="{1AF5C176-B8F1-0C73-8FBB-EA3974C37687}"/>
              </a:ext>
            </a:extLst>
          </p:cNvPr>
          <p:cNvSpPr/>
          <p:nvPr/>
        </p:nvSpPr>
        <p:spPr>
          <a:xfrm>
            <a:off x="5984011" y="6400797"/>
            <a:ext cx="57308" cy="156949"/>
          </a:xfrm>
          <a:custGeom>
            <a:avLst/>
            <a:gdLst>
              <a:gd name="connsiteX0" fmla="*/ 13564 w 57308"/>
              <a:gd name="connsiteY0" fmla="*/ 3 h 156949"/>
              <a:gd name="connsiteX1" fmla="*/ 7214 w 57308"/>
              <a:gd name="connsiteY1" fmla="*/ 88903 h 156949"/>
              <a:gd name="connsiteX2" fmla="*/ 54839 w 57308"/>
              <a:gd name="connsiteY2" fmla="*/ 155578 h 156949"/>
              <a:gd name="connsiteX3" fmla="*/ 45314 w 57308"/>
              <a:gd name="connsiteY3" fmla="*/ 130178 h 156949"/>
              <a:gd name="connsiteX4" fmla="*/ 864 w 57308"/>
              <a:gd name="connsiteY4" fmla="*/ 85728 h 156949"/>
              <a:gd name="connsiteX5" fmla="*/ 13564 w 57308"/>
              <a:gd name="connsiteY5" fmla="*/ 3 h 156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08" h="156949">
                <a:moveTo>
                  <a:pt x="13564" y="3"/>
                </a:moveTo>
                <a:cubicBezTo>
                  <a:pt x="14622" y="532"/>
                  <a:pt x="335" y="62974"/>
                  <a:pt x="7214" y="88903"/>
                </a:cubicBezTo>
                <a:cubicBezTo>
                  <a:pt x="14093" y="114832"/>
                  <a:pt x="48489" y="148699"/>
                  <a:pt x="54839" y="155578"/>
                </a:cubicBezTo>
                <a:cubicBezTo>
                  <a:pt x="61189" y="162457"/>
                  <a:pt x="54310" y="141820"/>
                  <a:pt x="45314" y="130178"/>
                </a:cubicBezTo>
                <a:cubicBezTo>
                  <a:pt x="36318" y="118536"/>
                  <a:pt x="5626" y="104778"/>
                  <a:pt x="864" y="85728"/>
                </a:cubicBezTo>
                <a:cubicBezTo>
                  <a:pt x="-3898" y="66678"/>
                  <a:pt x="12506" y="-526"/>
                  <a:pt x="1356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8" name="フリーフォーム 657">
            <a:extLst>
              <a:ext uri="{FF2B5EF4-FFF2-40B4-BE49-F238E27FC236}">
                <a16:creationId xmlns:a16="http://schemas.microsoft.com/office/drawing/2014/main" id="{CD3607DC-8F04-3845-FD5B-00780DEA3D6C}"/>
              </a:ext>
            </a:extLst>
          </p:cNvPr>
          <p:cNvSpPr/>
          <p:nvPr/>
        </p:nvSpPr>
        <p:spPr>
          <a:xfrm>
            <a:off x="6000349" y="6374968"/>
            <a:ext cx="180451" cy="44888"/>
          </a:xfrm>
          <a:custGeom>
            <a:avLst/>
            <a:gdLst>
              <a:gd name="connsiteX0" fmla="*/ 401 w 180451"/>
              <a:gd name="connsiteY0" fmla="*/ 44882 h 44888"/>
              <a:gd name="connsiteX1" fmla="*/ 175026 w 180451"/>
              <a:gd name="connsiteY1" fmla="*/ 3607 h 44888"/>
              <a:gd name="connsiteX2" fmla="*/ 127401 w 180451"/>
              <a:gd name="connsiteY2" fmla="*/ 6782 h 44888"/>
              <a:gd name="connsiteX3" fmla="*/ 401 w 180451"/>
              <a:gd name="connsiteY3" fmla="*/ 44882 h 4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451" h="44888">
                <a:moveTo>
                  <a:pt x="401" y="44882"/>
                </a:moveTo>
                <a:cubicBezTo>
                  <a:pt x="8339" y="44353"/>
                  <a:pt x="153859" y="9957"/>
                  <a:pt x="175026" y="3607"/>
                </a:cubicBezTo>
                <a:cubicBezTo>
                  <a:pt x="196193" y="-2743"/>
                  <a:pt x="150155" y="-97"/>
                  <a:pt x="127401" y="6782"/>
                </a:cubicBezTo>
                <a:cubicBezTo>
                  <a:pt x="104647" y="13661"/>
                  <a:pt x="-7537" y="45411"/>
                  <a:pt x="401" y="44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9" name="フリーフォーム 658">
            <a:extLst>
              <a:ext uri="{FF2B5EF4-FFF2-40B4-BE49-F238E27FC236}">
                <a16:creationId xmlns:a16="http://schemas.microsoft.com/office/drawing/2014/main" id="{55412B07-98AE-84E4-C55C-44F09AB283BD}"/>
              </a:ext>
            </a:extLst>
          </p:cNvPr>
          <p:cNvSpPr/>
          <p:nvPr/>
        </p:nvSpPr>
        <p:spPr>
          <a:xfrm>
            <a:off x="6194263" y="6502396"/>
            <a:ext cx="213030" cy="61976"/>
          </a:xfrm>
          <a:custGeom>
            <a:avLst/>
            <a:gdLst>
              <a:gd name="connsiteX0" fmla="*/ 162 w 213030"/>
              <a:gd name="connsiteY0" fmla="*/ 44454 h 61976"/>
              <a:gd name="connsiteX1" fmla="*/ 92237 w 213030"/>
              <a:gd name="connsiteY1" fmla="*/ 57154 h 61976"/>
              <a:gd name="connsiteX2" fmla="*/ 212887 w 213030"/>
              <a:gd name="connsiteY2" fmla="*/ 4 h 61976"/>
              <a:gd name="connsiteX3" fmla="*/ 114462 w 213030"/>
              <a:gd name="connsiteY3" fmla="*/ 60329 h 61976"/>
              <a:gd name="connsiteX4" fmla="*/ 162 w 213030"/>
              <a:gd name="connsiteY4" fmla="*/ 44454 h 6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030" h="61976">
                <a:moveTo>
                  <a:pt x="162" y="44454"/>
                </a:moveTo>
                <a:cubicBezTo>
                  <a:pt x="-3542" y="43925"/>
                  <a:pt x="56783" y="64562"/>
                  <a:pt x="92237" y="57154"/>
                </a:cubicBezTo>
                <a:cubicBezTo>
                  <a:pt x="127691" y="49746"/>
                  <a:pt x="209183" y="-525"/>
                  <a:pt x="212887" y="4"/>
                </a:cubicBezTo>
                <a:cubicBezTo>
                  <a:pt x="216591" y="533"/>
                  <a:pt x="147799" y="52392"/>
                  <a:pt x="114462" y="60329"/>
                </a:cubicBezTo>
                <a:cubicBezTo>
                  <a:pt x="81125" y="68266"/>
                  <a:pt x="3866" y="44983"/>
                  <a:pt x="162" y="44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0" name="フリーフォーム 659">
            <a:extLst>
              <a:ext uri="{FF2B5EF4-FFF2-40B4-BE49-F238E27FC236}">
                <a16:creationId xmlns:a16="http://schemas.microsoft.com/office/drawing/2014/main" id="{EFF1ED3E-E100-66DA-15DD-DE8845A085C4}"/>
              </a:ext>
            </a:extLst>
          </p:cNvPr>
          <p:cNvSpPr/>
          <p:nvPr/>
        </p:nvSpPr>
        <p:spPr>
          <a:xfrm>
            <a:off x="6378575" y="6006903"/>
            <a:ext cx="46237" cy="257549"/>
          </a:xfrm>
          <a:custGeom>
            <a:avLst/>
            <a:gdLst>
              <a:gd name="connsiteX0" fmla="*/ 0 w 46237"/>
              <a:gd name="connsiteY0" fmla="*/ 197 h 257549"/>
              <a:gd name="connsiteX1" fmla="*/ 41275 w 46237"/>
              <a:gd name="connsiteY1" fmla="*/ 244672 h 257549"/>
              <a:gd name="connsiteX2" fmla="*/ 41275 w 46237"/>
              <a:gd name="connsiteY2" fmla="*/ 203397 h 257549"/>
              <a:gd name="connsiteX3" fmla="*/ 0 w 46237"/>
              <a:gd name="connsiteY3" fmla="*/ 197 h 25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37" h="257549">
                <a:moveTo>
                  <a:pt x="0" y="197"/>
                </a:moveTo>
                <a:cubicBezTo>
                  <a:pt x="0" y="7076"/>
                  <a:pt x="34396" y="210805"/>
                  <a:pt x="41275" y="244672"/>
                </a:cubicBezTo>
                <a:cubicBezTo>
                  <a:pt x="48154" y="278539"/>
                  <a:pt x="47625" y="238851"/>
                  <a:pt x="41275" y="203397"/>
                </a:cubicBezTo>
                <a:cubicBezTo>
                  <a:pt x="34925" y="167943"/>
                  <a:pt x="0" y="-6682"/>
                  <a:pt x="0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1" name="フリーフォーム 660">
            <a:extLst>
              <a:ext uri="{FF2B5EF4-FFF2-40B4-BE49-F238E27FC236}">
                <a16:creationId xmlns:a16="http://schemas.microsoft.com/office/drawing/2014/main" id="{EBD8D09F-FE99-3944-9E06-BDD400F26568}"/>
              </a:ext>
            </a:extLst>
          </p:cNvPr>
          <p:cNvSpPr/>
          <p:nvPr/>
        </p:nvSpPr>
        <p:spPr>
          <a:xfrm>
            <a:off x="5902369" y="6164721"/>
            <a:ext cx="73372" cy="211734"/>
          </a:xfrm>
          <a:custGeom>
            <a:avLst/>
            <a:gdLst>
              <a:gd name="connsiteX0" fmla="*/ 72981 w 73372"/>
              <a:gd name="connsiteY0" fmla="*/ 1129 h 211734"/>
              <a:gd name="connsiteX1" fmla="*/ 6306 w 73372"/>
              <a:gd name="connsiteY1" fmla="*/ 150354 h 211734"/>
              <a:gd name="connsiteX2" fmla="*/ 3131 w 73372"/>
              <a:gd name="connsiteY2" fmla="*/ 210679 h 211734"/>
              <a:gd name="connsiteX3" fmla="*/ 9481 w 73372"/>
              <a:gd name="connsiteY3" fmla="*/ 105904 h 211734"/>
              <a:gd name="connsiteX4" fmla="*/ 31706 w 73372"/>
              <a:gd name="connsiteY4" fmla="*/ 83679 h 211734"/>
              <a:gd name="connsiteX5" fmla="*/ 72981 w 73372"/>
              <a:gd name="connsiteY5" fmla="*/ 1129 h 21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372" h="211734">
                <a:moveTo>
                  <a:pt x="72981" y="1129"/>
                </a:moveTo>
                <a:cubicBezTo>
                  <a:pt x="68748" y="12242"/>
                  <a:pt x="17948" y="115429"/>
                  <a:pt x="6306" y="150354"/>
                </a:cubicBezTo>
                <a:cubicBezTo>
                  <a:pt x="-5336" y="185279"/>
                  <a:pt x="2602" y="218087"/>
                  <a:pt x="3131" y="210679"/>
                </a:cubicBezTo>
                <a:cubicBezTo>
                  <a:pt x="3660" y="203271"/>
                  <a:pt x="4719" y="127071"/>
                  <a:pt x="9481" y="105904"/>
                </a:cubicBezTo>
                <a:cubicBezTo>
                  <a:pt x="14243" y="84737"/>
                  <a:pt x="17419" y="103258"/>
                  <a:pt x="31706" y="83679"/>
                </a:cubicBezTo>
                <a:cubicBezTo>
                  <a:pt x="45993" y="64100"/>
                  <a:pt x="77214" y="-9984"/>
                  <a:pt x="72981" y="1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2" name="フリーフォーム 661">
            <a:extLst>
              <a:ext uri="{FF2B5EF4-FFF2-40B4-BE49-F238E27FC236}">
                <a16:creationId xmlns:a16="http://schemas.microsoft.com/office/drawing/2014/main" id="{1F7C1D14-2BBD-A69A-93DB-57F713831EAC}"/>
              </a:ext>
            </a:extLst>
          </p:cNvPr>
          <p:cNvSpPr/>
          <p:nvPr/>
        </p:nvSpPr>
        <p:spPr>
          <a:xfrm>
            <a:off x="5892781" y="6103774"/>
            <a:ext cx="250861" cy="68444"/>
          </a:xfrm>
          <a:custGeom>
            <a:avLst/>
            <a:gdLst>
              <a:gd name="connsiteX0" fmla="*/ 19 w 250861"/>
              <a:gd name="connsiteY0" fmla="*/ 68426 h 68444"/>
              <a:gd name="connsiteX1" fmla="*/ 136544 w 250861"/>
              <a:gd name="connsiteY1" fmla="*/ 20801 h 68444"/>
              <a:gd name="connsiteX2" fmla="*/ 250844 w 250861"/>
              <a:gd name="connsiteY2" fmla="*/ 46201 h 68444"/>
              <a:gd name="connsiteX3" fmla="*/ 146069 w 250861"/>
              <a:gd name="connsiteY3" fmla="*/ 1751 h 68444"/>
              <a:gd name="connsiteX4" fmla="*/ 146069 w 250861"/>
              <a:gd name="connsiteY4" fmla="*/ 14451 h 68444"/>
              <a:gd name="connsiteX5" fmla="*/ 19 w 250861"/>
              <a:gd name="connsiteY5" fmla="*/ 68426 h 6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861" h="68444">
                <a:moveTo>
                  <a:pt x="19" y="68426"/>
                </a:moveTo>
                <a:cubicBezTo>
                  <a:pt x="-1569" y="69484"/>
                  <a:pt x="94740" y="24505"/>
                  <a:pt x="136544" y="20801"/>
                </a:cubicBezTo>
                <a:cubicBezTo>
                  <a:pt x="178348" y="17097"/>
                  <a:pt x="249257" y="49376"/>
                  <a:pt x="250844" y="46201"/>
                </a:cubicBezTo>
                <a:cubicBezTo>
                  <a:pt x="252431" y="43026"/>
                  <a:pt x="146069" y="1751"/>
                  <a:pt x="146069" y="1751"/>
                </a:cubicBezTo>
                <a:cubicBezTo>
                  <a:pt x="128607" y="-3541"/>
                  <a:pt x="168294" y="3868"/>
                  <a:pt x="146069" y="14451"/>
                </a:cubicBezTo>
                <a:cubicBezTo>
                  <a:pt x="123844" y="25034"/>
                  <a:pt x="1607" y="67368"/>
                  <a:pt x="19" y="68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68" name="グラフィックス 667">
            <a:extLst>
              <a:ext uri="{FF2B5EF4-FFF2-40B4-BE49-F238E27FC236}">
                <a16:creationId xmlns:a16="http://schemas.microsoft.com/office/drawing/2014/main" id="{78019A2A-7172-3381-0E10-DE47C88132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2678" y="2221262"/>
            <a:ext cx="26416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3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南琴奈 ニッスイ 「GOOD FOODS for YOU！ 新しい 食」篇 TVCM - YouTube">
            <a:extLst>
              <a:ext uri="{FF2B5EF4-FFF2-40B4-BE49-F238E27FC236}">
                <a16:creationId xmlns:a16="http://schemas.microsoft.com/office/drawing/2014/main" id="{93DD103C-A4BA-8611-26CF-AC6818A2AC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8" t="12619" r="25290"/>
          <a:stretch/>
        </p:blipFill>
        <p:spPr bwMode="auto">
          <a:xfrm>
            <a:off x="0" y="1883312"/>
            <a:ext cx="9601200" cy="903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02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南琴奈 ニッスイ 「GOOD FOODS for YOU！ 新しい 食」篇 TVCM - YouTube">
            <a:extLst>
              <a:ext uri="{FF2B5EF4-FFF2-40B4-BE49-F238E27FC236}">
                <a16:creationId xmlns:a16="http://schemas.microsoft.com/office/drawing/2014/main" id="{93DD103C-A4BA-8611-26CF-AC6818A2AC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8" t="12619" r="25290"/>
          <a:stretch/>
        </p:blipFill>
        <p:spPr bwMode="auto">
          <a:xfrm>
            <a:off x="0" y="1883312"/>
            <a:ext cx="9601200" cy="903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2FAB82A7-F94B-6626-843D-2EEA9C95DC31}"/>
              </a:ext>
            </a:extLst>
          </p:cNvPr>
          <p:cNvSpPr/>
          <p:nvPr/>
        </p:nvSpPr>
        <p:spPr>
          <a:xfrm>
            <a:off x="5116659" y="5191668"/>
            <a:ext cx="466201" cy="133318"/>
          </a:xfrm>
          <a:custGeom>
            <a:avLst/>
            <a:gdLst>
              <a:gd name="connsiteX0" fmla="*/ 1441 w 466201"/>
              <a:gd name="connsiteY0" fmla="*/ 132807 h 133318"/>
              <a:gd name="connsiteX1" fmla="*/ 363391 w 466201"/>
              <a:gd name="connsiteY1" fmla="*/ 2632 h 133318"/>
              <a:gd name="connsiteX2" fmla="*/ 464991 w 466201"/>
              <a:gd name="connsiteY2" fmla="*/ 43907 h 133318"/>
              <a:gd name="connsiteX3" fmla="*/ 407841 w 466201"/>
              <a:gd name="connsiteY3" fmla="*/ 24857 h 133318"/>
              <a:gd name="connsiteX4" fmla="*/ 242741 w 466201"/>
              <a:gd name="connsiteY4" fmla="*/ 47082 h 133318"/>
              <a:gd name="connsiteX5" fmla="*/ 1441 w 466201"/>
              <a:gd name="connsiteY5" fmla="*/ 132807 h 13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201" h="133318">
                <a:moveTo>
                  <a:pt x="1441" y="132807"/>
                </a:moveTo>
                <a:cubicBezTo>
                  <a:pt x="21549" y="125399"/>
                  <a:pt x="286133" y="17449"/>
                  <a:pt x="363391" y="2632"/>
                </a:cubicBezTo>
                <a:cubicBezTo>
                  <a:pt x="440649" y="-12185"/>
                  <a:pt x="457583" y="40203"/>
                  <a:pt x="464991" y="43907"/>
                </a:cubicBezTo>
                <a:cubicBezTo>
                  <a:pt x="472399" y="47611"/>
                  <a:pt x="444883" y="24328"/>
                  <a:pt x="407841" y="24857"/>
                </a:cubicBezTo>
                <a:cubicBezTo>
                  <a:pt x="370799" y="25386"/>
                  <a:pt x="308358" y="29090"/>
                  <a:pt x="242741" y="47082"/>
                </a:cubicBezTo>
                <a:cubicBezTo>
                  <a:pt x="177124" y="65074"/>
                  <a:pt x="-18667" y="140215"/>
                  <a:pt x="1441" y="132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AD197F0-4246-4AB6-B272-9A6767F5150C}"/>
              </a:ext>
            </a:extLst>
          </p:cNvPr>
          <p:cNvSpPr/>
          <p:nvPr/>
        </p:nvSpPr>
        <p:spPr>
          <a:xfrm>
            <a:off x="5079067" y="5172025"/>
            <a:ext cx="520975" cy="146416"/>
          </a:xfrm>
          <a:custGeom>
            <a:avLst/>
            <a:gdLst>
              <a:gd name="connsiteX0" fmla="*/ 933 w 520975"/>
              <a:gd name="connsiteY0" fmla="*/ 146100 h 146416"/>
              <a:gd name="connsiteX1" fmla="*/ 153333 w 520975"/>
              <a:gd name="connsiteY1" fmla="*/ 98475 h 146416"/>
              <a:gd name="connsiteX2" fmla="*/ 207308 w 520975"/>
              <a:gd name="connsiteY2" fmla="*/ 15925 h 146416"/>
              <a:gd name="connsiteX3" fmla="*/ 191433 w 520975"/>
              <a:gd name="connsiteY3" fmla="*/ 63550 h 146416"/>
              <a:gd name="connsiteX4" fmla="*/ 220008 w 520975"/>
              <a:gd name="connsiteY4" fmla="*/ 54025 h 146416"/>
              <a:gd name="connsiteX5" fmla="*/ 293033 w 520975"/>
              <a:gd name="connsiteY5" fmla="*/ 15925 h 146416"/>
              <a:gd name="connsiteX6" fmla="*/ 267633 w 520975"/>
              <a:gd name="connsiteY6" fmla="*/ 44500 h 146416"/>
              <a:gd name="connsiteX7" fmla="*/ 350183 w 520975"/>
              <a:gd name="connsiteY7" fmla="*/ 3225 h 146416"/>
              <a:gd name="connsiteX8" fmla="*/ 315258 w 520975"/>
              <a:gd name="connsiteY8" fmla="*/ 44500 h 146416"/>
              <a:gd name="connsiteX9" fmla="*/ 442258 w 520975"/>
              <a:gd name="connsiteY9" fmla="*/ 22275 h 146416"/>
              <a:gd name="connsiteX10" fmla="*/ 518458 w 520975"/>
              <a:gd name="connsiteY10" fmla="*/ 50 h 146416"/>
              <a:gd name="connsiteX11" fmla="*/ 486708 w 520975"/>
              <a:gd name="connsiteY11" fmla="*/ 28625 h 146416"/>
              <a:gd name="connsiteX12" fmla="*/ 334308 w 520975"/>
              <a:gd name="connsiteY12" fmla="*/ 50850 h 146416"/>
              <a:gd name="connsiteX13" fmla="*/ 232708 w 520975"/>
              <a:gd name="connsiteY13" fmla="*/ 76250 h 146416"/>
              <a:gd name="connsiteX14" fmla="*/ 933 w 520975"/>
              <a:gd name="connsiteY14" fmla="*/ 146100 h 14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0975" h="146416">
                <a:moveTo>
                  <a:pt x="933" y="146100"/>
                </a:moveTo>
                <a:cubicBezTo>
                  <a:pt x="-12296" y="149804"/>
                  <a:pt x="118937" y="120171"/>
                  <a:pt x="153333" y="98475"/>
                </a:cubicBezTo>
                <a:cubicBezTo>
                  <a:pt x="187729" y="76779"/>
                  <a:pt x="200958" y="21746"/>
                  <a:pt x="207308" y="15925"/>
                </a:cubicBezTo>
                <a:cubicBezTo>
                  <a:pt x="213658" y="10104"/>
                  <a:pt x="191433" y="63550"/>
                  <a:pt x="191433" y="63550"/>
                </a:cubicBezTo>
                <a:cubicBezTo>
                  <a:pt x="193550" y="69900"/>
                  <a:pt x="203075" y="61962"/>
                  <a:pt x="220008" y="54025"/>
                </a:cubicBezTo>
                <a:cubicBezTo>
                  <a:pt x="236941" y="46088"/>
                  <a:pt x="285095" y="17513"/>
                  <a:pt x="293033" y="15925"/>
                </a:cubicBezTo>
                <a:cubicBezTo>
                  <a:pt x="300971" y="14337"/>
                  <a:pt x="258108" y="46617"/>
                  <a:pt x="267633" y="44500"/>
                </a:cubicBezTo>
                <a:cubicBezTo>
                  <a:pt x="277158" y="42383"/>
                  <a:pt x="342246" y="3225"/>
                  <a:pt x="350183" y="3225"/>
                </a:cubicBezTo>
                <a:cubicBezTo>
                  <a:pt x="358120" y="3225"/>
                  <a:pt x="299912" y="41325"/>
                  <a:pt x="315258" y="44500"/>
                </a:cubicBezTo>
                <a:cubicBezTo>
                  <a:pt x="330604" y="47675"/>
                  <a:pt x="408391" y="29683"/>
                  <a:pt x="442258" y="22275"/>
                </a:cubicBezTo>
                <a:cubicBezTo>
                  <a:pt x="476125" y="14867"/>
                  <a:pt x="511050" y="-1008"/>
                  <a:pt x="518458" y="50"/>
                </a:cubicBezTo>
                <a:cubicBezTo>
                  <a:pt x="525866" y="1108"/>
                  <a:pt x="517400" y="20158"/>
                  <a:pt x="486708" y="28625"/>
                </a:cubicBezTo>
                <a:cubicBezTo>
                  <a:pt x="456016" y="37092"/>
                  <a:pt x="376641" y="42913"/>
                  <a:pt x="334308" y="50850"/>
                </a:cubicBezTo>
                <a:cubicBezTo>
                  <a:pt x="291975" y="58787"/>
                  <a:pt x="283508" y="59317"/>
                  <a:pt x="232708" y="76250"/>
                </a:cubicBezTo>
                <a:cubicBezTo>
                  <a:pt x="181908" y="93183"/>
                  <a:pt x="14162" y="142396"/>
                  <a:pt x="933" y="146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23C616CE-0D1D-F8B6-6631-2BA9AA4E89D4}"/>
              </a:ext>
            </a:extLst>
          </p:cNvPr>
          <p:cNvSpPr/>
          <p:nvPr/>
        </p:nvSpPr>
        <p:spPr>
          <a:xfrm>
            <a:off x="5102576" y="5211844"/>
            <a:ext cx="296010" cy="90558"/>
          </a:xfrm>
          <a:custGeom>
            <a:avLst/>
            <a:gdLst>
              <a:gd name="connsiteX0" fmla="*/ 5999 w 296010"/>
              <a:gd name="connsiteY0" fmla="*/ 87231 h 90558"/>
              <a:gd name="connsiteX1" fmla="*/ 288574 w 296010"/>
              <a:gd name="connsiteY1" fmla="*/ 4681 h 90558"/>
              <a:gd name="connsiteX2" fmla="*/ 209199 w 296010"/>
              <a:gd name="connsiteY2" fmla="*/ 11031 h 90558"/>
              <a:gd name="connsiteX3" fmla="*/ 158399 w 296010"/>
              <a:gd name="connsiteY3" fmla="*/ 17381 h 90558"/>
              <a:gd name="connsiteX4" fmla="*/ 101249 w 296010"/>
              <a:gd name="connsiteY4" fmla="*/ 68181 h 90558"/>
              <a:gd name="connsiteX5" fmla="*/ 5999 w 296010"/>
              <a:gd name="connsiteY5" fmla="*/ 87231 h 9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010" h="90558">
                <a:moveTo>
                  <a:pt x="5999" y="87231"/>
                </a:moveTo>
                <a:cubicBezTo>
                  <a:pt x="37220" y="76648"/>
                  <a:pt x="254707" y="17381"/>
                  <a:pt x="288574" y="4681"/>
                </a:cubicBezTo>
                <a:cubicBezTo>
                  <a:pt x="322441" y="-8019"/>
                  <a:pt x="230895" y="8914"/>
                  <a:pt x="209199" y="11031"/>
                </a:cubicBezTo>
                <a:cubicBezTo>
                  <a:pt x="187503" y="13148"/>
                  <a:pt x="176391" y="7856"/>
                  <a:pt x="158399" y="17381"/>
                </a:cubicBezTo>
                <a:cubicBezTo>
                  <a:pt x="140407" y="26906"/>
                  <a:pt x="128236" y="55481"/>
                  <a:pt x="101249" y="68181"/>
                </a:cubicBezTo>
                <a:cubicBezTo>
                  <a:pt x="74262" y="80881"/>
                  <a:pt x="-25222" y="97814"/>
                  <a:pt x="5999" y="87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97A65F0D-9707-F74C-0A42-3017F4502B96}"/>
              </a:ext>
            </a:extLst>
          </p:cNvPr>
          <p:cNvSpPr/>
          <p:nvPr/>
        </p:nvSpPr>
        <p:spPr>
          <a:xfrm>
            <a:off x="5538666" y="5175062"/>
            <a:ext cx="205044" cy="153251"/>
          </a:xfrm>
          <a:custGeom>
            <a:avLst/>
            <a:gdLst>
              <a:gd name="connsiteX0" fmla="*/ 1709 w 205044"/>
              <a:gd name="connsiteY0" fmla="*/ 9713 h 153251"/>
              <a:gd name="connsiteX1" fmla="*/ 173159 w 205044"/>
              <a:gd name="connsiteY1" fmla="*/ 149413 h 153251"/>
              <a:gd name="connsiteX2" fmla="*/ 144584 w 205044"/>
              <a:gd name="connsiteY2" fmla="*/ 111313 h 153251"/>
              <a:gd name="connsiteX3" fmla="*/ 144584 w 205044"/>
              <a:gd name="connsiteY3" fmla="*/ 82738 h 153251"/>
              <a:gd name="connsiteX4" fmla="*/ 204909 w 205044"/>
              <a:gd name="connsiteY4" fmla="*/ 188 h 153251"/>
              <a:gd name="connsiteX5" fmla="*/ 125534 w 205044"/>
              <a:gd name="connsiteY5" fmla="*/ 95438 h 153251"/>
              <a:gd name="connsiteX6" fmla="*/ 112834 w 205044"/>
              <a:gd name="connsiteY6" fmla="*/ 63688 h 153251"/>
              <a:gd name="connsiteX7" fmla="*/ 135059 w 205044"/>
              <a:gd name="connsiteY7" fmla="*/ 3363 h 153251"/>
              <a:gd name="connsiteX8" fmla="*/ 109659 w 205044"/>
              <a:gd name="connsiteY8" fmla="*/ 50988 h 153251"/>
              <a:gd name="connsiteX9" fmla="*/ 100134 w 205044"/>
              <a:gd name="connsiteY9" fmla="*/ 31938 h 153251"/>
              <a:gd name="connsiteX10" fmla="*/ 106484 w 205044"/>
              <a:gd name="connsiteY10" fmla="*/ 188 h 153251"/>
              <a:gd name="connsiteX11" fmla="*/ 87434 w 205044"/>
              <a:gd name="connsiteY11" fmla="*/ 47813 h 153251"/>
              <a:gd name="connsiteX12" fmla="*/ 1709 w 205044"/>
              <a:gd name="connsiteY12" fmla="*/ 9713 h 15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5044" h="153251">
                <a:moveTo>
                  <a:pt x="1709" y="9713"/>
                </a:moveTo>
                <a:cubicBezTo>
                  <a:pt x="15996" y="26646"/>
                  <a:pt x="149347" y="132480"/>
                  <a:pt x="173159" y="149413"/>
                </a:cubicBezTo>
                <a:cubicBezTo>
                  <a:pt x="196972" y="166346"/>
                  <a:pt x="149346" y="122425"/>
                  <a:pt x="144584" y="111313"/>
                </a:cubicBezTo>
                <a:cubicBezTo>
                  <a:pt x="139822" y="100201"/>
                  <a:pt x="134530" y="101259"/>
                  <a:pt x="144584" y="82738"/>
                </a:cubicBezTo>
                <a:cubicBezTo>
                  <a:pt x="154638" y="64217"/>
                  <a:pt x="208084" y="-1929"/>
                  <a:pt x="204909" y="188"/>
                </a:cubicBezTo>
                <a:cubicBezTo>
                  <a:pt x="201734" y="2305"/>
                  <a:pt x="140880" y="84855"/>
                  <a:pt x="125534" y="95438"/>
                </a:cubicBezTo>
                <a:cubicBezTo>
                  <a:pt x="110188" y="106021"/>
                  <a:pt x="111247" y="79034"/>
                  <a:pt x="112834" y="63688"/>
                </a:cubicBezTo>
                <a:cubicBezTo>
                  <a:pt x="114422" y="48342"/>
                  <a:pt x="135588" y="5480"/>
                  <a:pt x="135059" y="3363"/>
                </a:cubicBezTo>
                <a:cubicBezTo>
                  <a:pt x="134530" y="1246"/>
                  <a:pt x="109659" y="50988"/>
                  <a:pt x="109659" y="50988"/>
                </a:cubicBezTo>
                <a:cubicBezTo>
                  <a:pt x="103838" y="55750"/>
                  <a:pt x="100663" y="40405"/>
                  <a:pt x="100134" y="31938"/>
                </a:cubicBezTo>
                <a:cubicBezTo>
                  <a:pt x="99605" y="23471"/>
                  <a:pt x="108601" y="-2458"/>
                  <a:pt x="106484" y="188"/>
                </a:cubicBezTo>
                <a:cubicBezTo>
                  <a:pt x="104367" y="2834"/>
                  <a:pt x="108071" y="43580"/>
                  <a:pt x="87434" y="47813"/>
                </a:cubicBezTo>
                <a:cubicBezTo>
                  <a:pt x="66797" y="52046"/>
                  <a:pt x="-12578" y="-7220"/>
                  <a:pt x="1709" y="9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6854C74-F0E2-D1F2-A172-C243810EE440}"/>
              </a:ext>
            </a:extLst>
          </p:cNvPr>
          <p:cNvSpPr/>
          <p:nvPr/>
        </p:nvSpPr>
        <p:spPr>
          <a:xfrm>
            <a:off x="5603358" y="5216520"/>
            <a:ext cx="248474" cy="158868"/>
          </a:xfrm>
          <a:custGeom>
            <a:avLst/>
            <a:gdLst>
              <a:gd name="connsiteX0" fmla="*/ 517 w 248474"/>
              <a:gd name="connsiteY0" fmla="*/ 5 h 158868"/>
              <a:gd name="connsiteX1" fmla="*/ 86242 w 248474"/>
              <a:gd name="connsiteY1" fmla="*/ 50805 h 158868"/>
              <a:gd name="connsiteX2" fmla="*/ 86242 w 248474"/>
              <a:gd name="connsiteY2" fmla="*/ 82555 h 158868"/>
              <a:gd name="connsiteX3" fmla="*/ 133867 w 248474"/>
              <a:gd name="connsiteY3" fmla="*/ 41280 h 158868"/>
              <a:gd name="connsiteX4" fmla="*/ 187842 w 248474"/>
              <a:gd name="connsiteY4" fmla="*/ 3180 h 158868"/>
              <a:gd name="connsiteX5" fmla="*/ 137042 w 248474"/>
              <a:gd name="connsiteY5" fmla="*/ 53980 h 158868"/>
              <a:gd name="connsiteX6" fmla="*/ 127517 w 248474"/>
              <a:gd name="connsiteY6" fmla="*/ 76205 h 158868"/>
              <a:gd name="connsiteX7" fmla="*/ 130692 w 248474"/>
              <a:gd name="connsiteY7" fmla="*/ 104780 h 158868"/>
              <a:gd name="connsiteX8" fmla="*/ 194192 w 248474"/>
              <a:gd name="connsiteY8" fmla="*/ 34930 h 158868"/>
              <a:gd name="connsiteX9" fmla="*/ 149742 w 248474"/>
              <a:gd name="connsiteY9" fmla="*/ 107955 h 158868"/>
              <a:gd name="connsiteX10" fmla="*/ 162442 w 248474"/>
              <a:gd name="connsiteY10" fmla="*/ 136530 h 158868"/>
              <a:gd name="connsiteX11" fmla="*/ 206892 w 248474"/>
              <a:gd name="connsiteY11" fmla="*/ 92080 h 158868"/>
              <a:gd name="connsiteX12" fmla="*/ 248167 w 248474"/>
              <a:gd name="connsiteY12" fmla="*/ 69855 h 158868"/>
              <a:gd name="connsiteX13" fmla="*/ 184667 w 248474"/>
              <a:gd name="connsiteY13" fmla="*/ 130180 h 158868"/>
              <a:gd name="connsiteX14" fmla="*/ 194192 w 248474"/>
              <a:gd name="connsiteY14" fmla="*/ 158755 h 158868"/>
              <a:gd name="connsiteX15" fmla="*/ 146567 w 248474"/>
              <a:gd name="connsiteY15" fmla="*/ 120655 h 158868"/>
              <a:gd name="connsiteX16" fmla="*/ 54492 w 248474"/>
              <a:gd name="connsiteY16" fmla="*/ 53980 h 158868"/>
              <a:gd name="connsiteX17" fmla="*/ 517 w 248474"/>
              <a:gd name="connsiteY17" fmla="*/ 5 h 15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8474" h="158868">
                <a:moveTo>
                  <a:pt x="517" y="5"/>
                </a:moveTo>
                <a:cubicBezTo>
                  <a:pt x="5809" y="-524"/>
                  <a:pt x="71954" y="37047"/>
                  <a:pt x="86242" y="50805"/>
                </a:cubicBezTo>
                <a:cubicBezTo>
                  <a:pt x="100530" y="64563"/>
                  <a:pt x="78304" y="84143"/>
                  <a:pt x="86242" y="82555"/>
                </a:cubicBezTo>
                <a:cubicBezTo>
                  <a:pt x="94180" y="80967"/>
                  <a:pt x="116934" y="54509"/>
                  <a:pt x="133867" y="41280"/>
                </a:cubicBezTo>
                <a:cubicBezTo>
                  <a:pt x="150800" y="28051"/>
                  <a:pt x="187313" y="1063"/>
                  <a:pt x="187842" y="3180"/>
                </a:cubicBezTo>
                <a:cubicBezTo>
                  <a:pt x="188371" y="5297"/>
                  <a:pt x="147096" y="41809"/>
                  <a:pt x="137042" y="53980"/>
                </a:cubicBezTo>
                <a:cubicBezTo>
                  <a:pt x="126988" y="66151"/>
                  <a:pt x="128575" y="67738"/>
                  <a:pt x="127517" y="76205"/>
                </a:cubicBezTo>
                <a:cubicBezTo>
                  <a:pt x="126459" y="84672"/>
                  <a:pt x="119580" y="111659"/>
                  <a:pt x="130692" y="104780"/>
                </a:cubicBezTo>
                <a:cubicBezTo>
                  <a:pt x="141804" y="97901"/>
                  <a:pt x="191017" y="34401"/>
                  <a:pt x="194192" y="34930"/>
                </a:cubicBezTo>
                <a:cubicBezTo>
                  <a:pt x="197367" y="35459"/>
                  <a:pt x="155034" y="91022"/>
                  <a:pt x="149742" y="107955"/>
                </a:cubicBezTo>
                <a:cubicBezTo>
                  <a:pt x="144450" y="124888"/>
                  <a:pt x="152917" y="139176"/>
                  <a:pt x="162442" y="136530"/>
                </a:cubicBezTo>
                <a:cubicBezTo>
                  <a:pt x="171967" y="133884"/>
                  <a:pt x="192605" y="103193"/>
                  <a:pt x="206892" y="92080"/>
                </a:cubicBezTo>
                <a:cubicBezTo>
                  <a:pt x="221180" y="80968"/>
                  <a:pt x="251871" y="63505"/>
                  <a:pt x="248167" y="69855"/>
                </a:cubicBezTo>
                <a:cubicBezTo>
                  <a:pt x="244463" y="76205"/>
                  <a:pt x="193663" y="115363"/>
                  <a:pt x="184667" y="130180"/>
                </a:cubicBezTo>
                <a:cubicBezTo>
                  <a:pt x="175671" y="144997"/>
                  <a:pt x="200542" y="160343"/>
                  <a:pt x="194192" y="158755"/>
                </a:cubicBezTo>
                <a:cubicBezTo>
                  <a:pt x="187842" y="157168"/>
                  <a:pt x="169850" y="138118"/>
                  <a:pt x="146567" y="120655"/>
                </a:cubicBezTo>
                <a:cubicBezTo>
                  <a:pt x="123284" y="103193"/>
                  <a:pt x="77246" y="71443"/>
                  <a:pt x="54492" y="53980"/>
                </a:cubicBezTo>
                <a:cubicBezTo>
                  <a:pt x="31738" y="36518"/>
                  <a:pt x="-4775" y="534"/>
                  <a:pt x="51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15392B27-B17C-3E47-3B60-4C1993BE56E9}"/>
              </a:ext>
            </a:extLst>
          </p:cNvPr>
          <p:cNvSpPr/>
          <p:nvPr/>
        </p:nvSpPr>
        <p:spPr>
          <a:xfrm>
            <a:off x="5701632" y="5283199"/>
            <a:ext cx="197039" cy="269883"/>
          </a:xfrm>
          <a:custGeom>
            <a:avLst/>
            <a:gdLst>
              <a:gd name="connsiteX0" fmla="*/ 668 w 197039"/>
              <a:gd name="connsiteY0" fmla="*/ 1 h 269883"/>
              <a:gd name="connsiteX1" fmla="*/ 124493 w 197039"/>
              <a:gd name="connsiteY1" fmla="*/ 133351 h 269883"/>
              <a:gd name="connsiteX2" fmla="*/ 159418 w 197039"/>
              <a:gd name="connsiteY2" fmla="*/ 206376 h 269883"/>
              <a:gd name="connsiteX3" fmla="*/ 153068 w 197039"/>
              <a:gd name="connsiteY3" fmla="*/ 130176 h 269883"/>
              <a:gd name="connsiteX4" fmla="*/ 191168 w 197039"/>
              <a:gd name="connsiteY4" fmla="*/ 219076 h 269883"/>
              <a:gd name="connsiteX5" fmla="*/ 194343 w 197039"/>
              <a:gd name="connsiteY5" fmla="*/ 269876 h 269883"/>
              <a:gd name="connsiteX6" fmla="*/ 165768 w 197039"/>
              <a:gd name="connsiteY6" fmla="*/ 215901 h 269883"/>
              <a:gd name="connsiteX7" fmla="*/ 105443 w 197039"/>
              <a:gd name="connsiteY7" fmla="*/ 127001 h 269883"/>
              <a:gd name="connsiteX8" fmla="*/ 121318 w 197039"/>
              <a:gd name="connsiteY8" fmla="*/ 193676 h 269883"/>
              <a:gd name="connsiteX9" fmla="*/ 57818 w 197039"/>
              <a:gd name="connsiteY9" fmla="*/ 92076 h 269883"/>
              <a:gd name="connsiteX10" fmla="*/ 73693 w 197039"/>
              <a:gd name="connsiteY10" fmla="*/ 130176 h 269883"/>
              <a:gd name="connsiteX11" fmla="*/ 668 w 197039"/>
              <a:gd name="connsiteY11" fmla="*/ 1 h 26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7039" h="269883">
                <a:moveTo>
                  <a:pt x="668" y="1"/>
                </a:moveTo>
                <a:cubicBezTo>
                  <a:pt x="9135" y="530"/>
                  <a:pt x="98035" y="98955"/>
                  <a:pt x="124493" y="133351"/>
                </a:cubicBezTo>
                <a:cubicBezTo>
                  <a:pt x="150951" y="167747"/>
                  <a:pt x="154656" y="206905"/>
                  <a:pt x="159418" y="206376"/>
                </a:cubicBezTo>
                <a:cubicBezTo>
                  <a:pt x="164181" y="205847"/>
                  <a:pt x="147776" y="128059"/>
                  <a:pt x="153068" y="130176"/>
                </a:cubicBezTo>
                <a:cubicBezTo>
                  <a:pt x="158360" y="132293"/>
                  <a:pt x="184289" y="195793"/>
                  <a:pt x="191168" y="219076"/>
                </a:cubicBezTo>
                <a:cubicBezTo>
                  <a:pt x="198047" y="242359"/>
                  <a:pt x="198576" y="270405"/>
                  <a:pt x="194343" y="269876"/>
                </a:cubicBezTo>
                <a:cubicBezTo>
                  <a:pt x="190110" y="269347"/>
                  <a:pt x="180585" y="239713"/>
                  <a:pt x="165768" y="215901"/>
                </a:cubicBezTo>
                <a:cubicBezTo>
                  <a:pt x="150951" y="192089"/>
                  <a:pt x="112851" y="130705"/>
                  <a:pt x="105443" y="127001"/>
                </a:cubicBezTo>
                <a:cubicBezTo>
                  <a:pt x="98035" y="123297"/>
                  <a:pt x="129255" y="199497"/>
                  <a:pt x="121318" y="193676"/>
                </a:cubicBezTo>
                <a:cubicBezTo>
                  <a:pt x="113381" y="187855"/>
                  <a:pt x="65755" y="102659"/>
                  <a:pt x="57818" y="92076"/>
                </a:cubicBezTo>
                <a:cubicBezTo>
                  <a:pt x="49881" y="81493"/>
                  <a:pt x="80572" y="142876"/>
                  <a:pt x="73693" y="130176"/>
                </a:cubicBezTo>
                <a:cubicBezTo>
                  <a:pt x="66814" y="117476"/>
                  <a:pt x="-7799" y="-528"/>
                  <a:pt x="66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5B01E197-9531-D4C6-6DF4-C8D4F92DA2FF}"/>
              </a:ext>
            </a:extLst>
          </p:cNvPr>
          <p:cNvSpPr/>
          <p:nvPr/>
        </p:nvSpPr>
        <p:spPr>
          <a:xfrm>
            <a:off x="5691832" y="5265987"/>
            <a:ext cx="74514" cy="226128"/>
          </a:xfrm>
          <a:custGeom>
            <a:avLst/>
            <a:gdLst>
              <a:gd name="connsiteX0" fmla="*/ 943 w 74514"/>
              <a:gd name="connsiteY0" fmla="*/ 1338 h 226128"/>
              <a:gd name="connsiteX1" fmla="*/ 67618 w 74514"/>
              <a:gd name="connsiteY1" fmla="*/ 102938 h 226128"/>
              <a:gd name="connsiteX2" fmla="*/ 64443 w 74514"/>
              <a:gd name="connsiteY2" fmla="*/ 188663 h 226128"/>
              <a:gd name="connsiteX3" fmla="*/ 73968 w 74514"/>
              <a:gd name="connsiteY3" fmla="*/ 131513 h 226128"/>
              <a:gd name="connsiteX4" fmla="*/ 45393 w 74514"/>
              <a:gd name="connsiteY4" fmla="*/ 223588 h 226128"/>
              <a:gd name="connsiteX5" fmla="*/ 48568 w 74514"/>
              <a:gd name="connsiteY5" fmla="*/ 191838 h 226128"/>
              <a:gd name="connsiteX6" fmla="*/ 39043 w 74514"/>
              <a:gd name="connsiteY6" fmla="*/ 102938 h 226128"/>
              <a:gd name="connsiteX7" fmla="*/ 58093 w 74514"/>
              <a:gd name="connsiteY7" fmla="*/ 163263 h 226128"/>
              <a:gd name="connsiteX8" fmla="*/ 58093 w 74514"/>
              <a:gd name="connsiteY8" fmla="*/ 131513 h 226128"/>
              <a:gd name="connsiteX9" fmla="*/ 29518 w 74514"/>
              <a:gd name="connsiteY9" fmla="*/ 48963 h 226128"/>
              <a:gd name="connsiteX10" fmla="*/ 943 w 74514"/>
              <a:gd name="connsiteY10" fmla="*/ 1338 h 22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514" h="226128">
                <a:moveTo>
                  <a:pt x="943" y="1338"/>
                </a:moveTo>
                <a:cubicBezTo>
                  <a:pt x="7293" y="10334"/>
                  <a:pt x="57035" y="71717"/>
                  <a:pt x="67618" y="102938"/>
                </a:cubicBezTo>
                <a:cubicBezTo>
                  <a:pt x="78201" y="134159"/>
                  <a:pt x="63385" y="183901"/>
                  <a:pt x="64443" y="188663"/>
                </a:cubicBezTo>
                <a:cubicBezTo>
                  <a:pt x="65501" y="193425"/>
                  <a:pt x="77143" y="125692"/>
                  <a:pt x="73968" y="131513"/>
                </a:cubicBezTo>
                <a:cubicBezTo>
                  <a:pt x="70793" y="137334"/>
                  <a:pt x="45393" y="223588"/>
                  <a:pt x="45393" y="223588"/>
                </a:cubicBezTo>
                <a:cubicBezTo>
                  <a:pt x="41160" y="233642"/>
                  <a:pt x="49626" y="211946"/>
                  <a:pt x="48568" y="191838"/>
                </a:cubicBezTo>
                <a:cubicBezTo>
                  <a:pt x="47510" y="171730"/>
                  <a:pt x="37456" y="107700"/>
                  <a:pt x="39043" y="102938"/>
                </a:cubicBezTo>
                <a:cubicBezTo>
                  <a:pt x="40630" y="98176"/>
                  <a:pt x="54918" y="158501"/>
                  <a:pt x="58093" y="163263"/>
                </a:cubicBezTo>
                <a:cubicBezTo>
                  <a:pt x="61268" y="168025"/>
                  <a:pt x="62855" y="150563"/>
                  <a:pt x="58093" y="131513"/>
                </a:cubicBezTo>
                <a:cubicBezTo>
                  <a:pt x="53331" y="112463"/>
                  <a:pt x="36926" y="66955"/>
                  <a:pt x="29518" y="48963"/>
                </a:cubicBezTo>
                <a:cubicBezTo>
                  <a:pt x="22110" y="30971"/>
                  <a:pt x="-5407" y="-7658"/>
                  <a:pt x="943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B076CA76-7A80-1C8F-A31C-3C8D91DD007D}"/>
              </a:ext>
            </a:extLst>
          </p:cNvPr>
          <p:cNvSpPr/>
          <p:nvPr/>
        </p:nvSpPr>
        <p:spPr>
          <a:xfrm>
            <a:off x="5046748" y="5208162"/>
            <a:ext cx="464977" cy="126856"/>
          </a:xfrm>
          <a:custGeom>
            <a:avLst/>
            <a:gdLst>
              <a:gd name="connsiteX0" fmla="*/ 461877 w 464977"/>
              <a:gd name="connsiteY0" fmla="*/ 2013 h 126856"/>
              <a:gd name="connsiteX1" fmla="*/ 179302 w 464977"/>
              <a:gd name="connsiteY1" fmla="*/ 103613 h 126856"/>
              <a:gd name="connsiteX2" fmla="*/ 115802 w 464977"/>
              <a:gd name="connsiteY2" fmla="*/ 106788 h 126856"/>
              <a:gd name="connsiteX3" fmla="*/ 198352 w 464977"/>
              <a:gd name="connsiteY3" fmla="*/ 78213 h 126856"/>
              <a:gd name="connsiteX4" fmla="*/ 1502 w 464977"/>
              <a:gd name="connsiteY4" fmla="*/ 125838 h 126856"/>
              <a:gd name="connsiteX5" fmla="*/ 322177 w 464977"/>
              <a:gd name="connsiteY5" fmla="*/ 24238 h 126856"/>
              <a:gd name="connsiteX6" fmla="*/ 106277 w 464977"/>
              <a:gd name="connsiteY6" fmla="*/ 97263 h 126856"/>
              <a:gd name="connsiteX7" fmla="*/ 315827 w 464977"/>
              <a:gd name="connsiteY7" fmla="*/ 40113 h 126856"/>
              <a:gd name="connsiteX8" fmla="*/ 461877 w 464977"/>
              <a:gd name="connsiteY8" fmla="*/ 2013 h 126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977" h="126856">
                <a:moveTo>
                  <a:pt x="461877" y="2013"/>
                </a:moveTo>
                <a:cubicBezTo>
                  <a:pt x="439123" y="12596"/>
                  <a:pt x="236981" y="86151"/>
                  <a:pt x="179302" y="103613"/>
                </a:cubicBezTo>
                <a:cubicBezTo>
                  <a:pt x="121623" y="121075"/>
                  <a:pt x="112627" y="111021"/>
                  <a:pt x="115802" y="106788"/>
                </a:cubicBezTo>
                <a:cubicBezTo>
                  <a:pt x="118977" y="102555"/>
                  <a:pt x="217402" y="75038"/>
                  <a:pt x="198352" y="78213"/>
                </a:cubicBezTo>
                <a:cubicBezTo>
                  <a:pt x="179302" y="81388"/>
                  <a:pt x="-19136" y="134834"/>
                  <a:pt x="1502" y="125838"/>
                </a:cubicBezTo>
                <a:cubicBezTo>
                  <a:pt x="22139" y="116842"/>
                  <a:pt x="304714" y="29001"/>
                  <a:pt x="322177" y="24238"/>
                </a:cubicBezTo>
                <a:cubicBezTo>
                  <a:pt x="339640" y="19475"/>
                  <a:pt x="107335" y="94617"/>
                  <a:pt x="106277" y="97263"/>
                </a:cubicBezTo>
                <a:cubicBezTo>
                  <a:pt x="105219" y="99909"/>
                  <a:pt x="254973" y="54930"/>
                  <a:pt x="315827" y="40113"/>
                </a:cubicBezTo>
                <a:cubicBezTo>
                  <a:pt x="376681" y="25296"/>
                  <a:pt x="484631" y="-8570"/>
                  <a:pt x="461877" y="2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8DAB5A3D-D356-ADBD-E0C4-F6BB4C9DAB68}"/>
              </a:ext>
            </a:extLst>
          </p:cNvPr>
          <p:cNvSpPr/>
          <p:nvPr/>
        </p:nvSpPr>
        <p:spPr>
          <a:xfrm>
            <a:off x="5702297" y="5305371"/>
            <a:ext cx="104843" cy="231907"/>
          </a:xfrm>
          <a:custGeom>
            <a:avLst/>
            <a:gdLst>
              <a:gd name="connsiteX0" fmla="*/ 3 w 104843"/>
              <a:gd name="connsiteY0" fmla="*/ 54 h 231907"/>
              <a:gd name="connsiteX1" fmla="*/ 82553 w 104843"/>
              <a:gd name="connsiteY1" fmla="*/ 133404 h 231907"/>
              <a:gd name="connsiteX2" fmla="*/ 82553 w 104843"/>
              <a:gd name="connsiteY2" fmla="*/ 155629 h 231907"/>
              <a:gd name="connsiteX3" fmla="*/ 9528 w 104843"/>
              <a:gd name="connsiteY3" fmla="*/ 187379 h 231907"/>
              <a:gd name="connsiteX4" fmla="*/ 104778 w 104843"/>
              <a:gd name="connsiteY4" fmla="*/ 161979 h 231907"/>
              <a:gd name="connsiteX5" fmla="*/ 25403 w 104843"/>
              <a:gd name="connsiteY5" fmla="*/ 231829 h 231907"/>
              <a:gd name="connsiteX6" fmla="*/ 82553 w 104843"/>
              <a:gd name="connsiteY6" fmla="*/ 146104 h 231907"/>
              <a:gd name="connsiteX7" fmla="*/ 57153 w 104843"/>
              <a:gd name="connsiteY7" fmla="*/ 177854 h 231907"/>
              <a:gd name="connsiteX8" fmla="*/ 85728 w 104843"/>
              <a:gd name="connsiteY8" fmla="*/ 117529 h 231907"/>
              <a:gd name="connsiteX9" fmla="*/ 3 w 104843"/>
              <a:gd name="connsiteY9" fmla="*/ 54 h 23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843" h="231907">
                <a:moveTo>
                  <a:pt x="3" y="54"/>
                </a:moveTo>
                <a:cubicBezTo>
                  <a:pt x="-526" y="2700"/>
                  <a:pt x="68795" y="107475"/>
                  <a:pt x="82553" y="133404"/>
                </a:cubicBezTo>
                <a:cubicBezTo>
                  <a:pt x="96311" y="159333"/>
                  <a:pt x="94724" y="146633"/>
                  <a:pt x="82553" y="155629"/>
                </a:cubicBezTo>
                <a:cubicBezTo>
                  <a:pt x="70382" y="164625"/>
                  <a:pt x="5824" y="186321"/>
                  <a:pt x="9528" y="187379"/>
                </a:cubicBezTo>
                <a:cubicBezTo>
                  <a:pt x="13232" y="188437"/>
                  <a:pt x="102132" y="154571"/>
                  <a:pt x="104778" y="161979"/>
                </a:cubicBezTo>
                <a:cubicBezTo>
                  <a:pt x="107424" y="169387"/>
                  <a:pt x="29107" y="234475"/>
                  <a:pt x="25403" y="231829"/>
                </a:cubicBezTo>
                <a:cubicBezTo>
                  <a:pt x="21699" y="229183"/>
                  <a:pt x="77261" y="155100"/>
                  <a:pt x="82553" y="146104"/>
                </a:cubicBezTo>
                <a:cubicBezTo>
                  <a:pt x="87845" y="137108"/>
                  <a:pt x="56624" y="182617"/>
                  <a:pt x="57153" y="177854"/>
                </a:cubicBezTo>
                <a:cubicBezTo>
                  <a:pt x="57682" y="173092"/>
                  <a:pt x="92078" y="142929"/>
                  <a:pt x="85728" y="117529"/>
                </a:cubicBezTo>
                <a:cubicBezTo>
                  <a:pt x="79378" y="92129"/>
                  <a:pt x="532" y="-2592"/>
                  <a:pt x="3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7AF44DB9-4DA1-F25B-687B-955E03F72374}"/>
              </a:ext>
            </a:extLst>
          </p:cNvPr>
          <p:cNvSpPr/>
          <p:nvPr/>
        </p:nvSpPr>
        <p:spPr>
          <a:xfrm>
            <a:off x="5494604" y="5305041"/>
            <a:ext cx="251764" cy="179637"/>
          </a:xfrm>
          <a:custGeom>
            <a:avLst/>
            <a:gdLst>
              <a:gd name="connsiteX0" fmla="*/ 1321 w 251764"/>
              <a:gd name="connsiteY0" fmla="*/ 175009 h 179637"/>
              <a:gd name="connsiteX1" fmla="*/ 229921 w 251764"/>
              <a:gd name="connsiteY1" fmla="*/ 162309 h 179637"/>
              <a:gd name="connsiteX2" fmla="*/ 214046 w 251764"/>
              <a:gd name="connsiteY2" fmla="*/ 121034 h 179637"/>
              <a:gd name="connsiteX3" fmla="*/ 242621 w 251764"/>
              <a:gd name="connsiteY3" fmla="*/ 76584 h 179637"/>
              <a:gd name="connsiteX4" fmla="*/ 204521 w 251764"/>
              <a:gd name="connsiteY4" fmla="*/ 384 h 179637"/>
              <a:gd name="connsiteX5" fmla="*/ 242621 w 251764"/>
              <a:gd name="connsiteY5" fmla="*/ 111509 h 179637"/>
              <a:gd name="connsiteX6" fmla="*/ 242621 w 251764"/>
              <a:gd name="connsiteY6" fmla="*/ 155959 h 179637"/>
              <a:gd name="connsiteX7" fmla="*/ 141021 w 251764"/>
              <a:gd name="connsiteY7" fmla="*/ 178184 h 179637"/>
              <a:gd name="connsiteX8" fmla="*/ 1321 w 251764"/>
              <a:gd name="connsiteY8" fmla="*/ 175009 h 17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764" h="179637">
                <a:moveTo>
                  <a:pt x="1321" y="175009"/>
                </a:moveTo>
                <a:cubicBezTo>
                  <a:pt x="16138" y="172363"/>
                  <a:pt x="194467" y="171305"/>
                  <a:pt x="229921" y="162309"/>
                </a:cubicBezTo>
                <a:cubicBezTo>
                  <a:pt x="265375" y="153313"/>
                  <a:pt x="211929" y="135321"/>
                  <a:pt x="214046" y="121034"/>
                </a:cubicBezTo>
                <a:cubicBezTo>
                  <a:pt x="216163" y="106746"/>
                  <a:pt x="244209" y="96692"/>
                  <a:pt x="242621" y="76584"/>
                </a:cubicBezTo>
                <a:cubicBezTo>
                  <a:pt x="241034" y="56476"/>
                  <a:pt x="204521" y="-5437"/>
                  <a:pt x="204521" y="384"/>
                </a:cubicBezTo>
                <a:cubicBezTo>
                  <a:pt x="204521" y="6205"/>
                  <a:pt x="236271" y="85580"/>
                  <a:pt x="242621" y="111509"/>
                </a:cubicBezTo>
                <a:cubicBezTo>
                  <a:pt x="248971" y="137438"/>
                  <a:pt x="259554" y="144847"/>
                  <a:pt x="242621" y="155959"/>
                </a:cubicBezTo>
                <a:cubicBezTo>
                  <a:pt x="225688" y="167071"/>
                  <a:pt x="181767" y="174480"/>
                  <a:pt x="141021" y="178184"/>
                </a:cubicBezTo>
                <a:cubicBezTo>
                  <a:pt x="100275" y="181888"/>
                  <a:pt x="-13496" y="177655"/>
                  <a:pt x="1321" y="175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FEF773A2-69E2-D601-AB03-69EF1D477859}"/>
              </a:ext>
            </a:extLst>
          </p:cNvPr>
          <p:cNvSpPr/>
          <p:nvPr/>
        </p:nvSpPr>
        <p:spPr>
          <a:xfrm>
            <a:off x="5749576" y="5352967"/>
            <a:ext cx="130579" cy="210100"/>
          </a:xfrm>
          <a:custGeom>
            <a:avLst/>
            <a:gdLst>
              <a:gd name="connsiteX0" fmla="*/ 349 w 130579"/>
              <a:gd name="connsiteY0" fmla="*/ 83 h 210100"/>
              <a:gd name="connsiteX1" fmla="*/ 101949 w 130579"/>
              <a:gd name="connsiteY1" fmla="*/ 152483 h 210100"/>
              <a:gd name="connsiteX2" fmla="*/ 95599 w 130579"/>
              <a:gd name="connsiteY2" fmla="*/ 142958 h 210100"/>
              <a:gd name="connsiteX3" fmla="*/ 130524 w 130579"/>
              <a:gd name="connsiteY3" fmla="*/ 209633 h 210100"/>
              <a:gd name="connsiteX4" fmla="*/ 101949 w 130579"/>
              <a:gd name="connsiteY4" fmla="*/ 168358 h 210100"/>
              <a:gd name="connsiteX5" fmla="*/ 38449 w 130579"/>
              <a:gd name="connsiteY5" fmla="*/ 88983 h 210100"/>
              <a:gd name="connsiteX6" fmla="*/ 67024 w 130579"/>
              <a:gd name="connsiteY6" fmla="*/ 130258 h 210100"/>
              <a:gd name="connsiteX7" fmla="*/ 349 w 130579"/>
              <a:gd name="connsiteY7" fmla="*/ 83 h 21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0579" h="210100">
                <a:moveTo>
                  <a:pt x="349" y="83"/>
                </a:moveTo>
                <a:cubicBezTo>
                  <a:pt x="6170" y="3787"/>
                  <a:pt x="101949" y="152483"/>
                  <a:pt x="101949" y="152483"/>
                </a:cubicBezTo>
                <a:cubicBezTo>
                  <a:pt x="117824" y="176296"/>
                  <a:pt x="90836" y="133433"/>
                  <a:pt x="95599" y="142958"/>
                </a:cubicBezTo>
                <a:cubicBezTo>
                  <a:pt x="100362" y="152483"/>
                  <a:pt x="129466" y="205400"/>
                  <a:pt x="130524" y="209633"/>
                </a:cubicBezTo>
                <a:cubicBezTo>
                  <a:pt x="131582" y="213866"/>
                  <a:pt x="117295" y="188466"/>
                  <a:pt x="101949" y="168358"/>
                </a:cubicBezTo>
                <a:cubicBezTo>
                  <a:pt x="86603" y="148250"/>
                  <a:pt x="44270" y="95333"/>
                  <a:pt x="38449" y="88983"/>
                </a:cubicBezTo>
                <a:cubicBezTo>
                  <a:pt x="32628" y="82633"/>
                  <a:pt x="70728" y="142958"/>
                  <a:pt x="67024" y="130258"/>
                </a:cubicBezTo>
                <a:cubicBezTo>
                  <a:pt x="63320" y="117558"/>
                  <a:pt x="-5472" y="-3621"/>
                  <a:pt x="34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5EA58C2-EA9F-242F-D9EB-BA0A42851A0D}"/>
              </a:ext>
            </a:extLst>
          </p:cNvPr>
          <p:cNvSpPr/>
          <p:nvPr/>
        </p:nvSpPr>
        <p:spPr>
          <a:xfrm>
            <a:off x="5208564" y="5241893"/>
            <a:ext cx="100172" cy="164081"/>
          </a:xfrm>
          <a:custGeom>
            <a:avLst/>
            <a:gdLst>
              <a:gd name="connsiteX0" fmla="*/ 100036 w 100172"/>
              <a:gd name="connsiteY0" fmla="*/ 32 h 164081"/>
              <a:gd name="connsiteX1" fmla="*/ 49236 w 100172"/>
              <a:gd name="connsiteY1" fmla="*/ 82582 h 164081"/>
              <a:gd name="connsiteX2" fmla="*/ 96861 w 100172"/>
              <a:gd name="connsiteY2" fmla="*/ 161957 h 164081"/>
              <a:gd name="connsiteX3" fmla="*/ 77811 w 100172"/>
              <a:gd name="connsiteY3" fmla="*/ 136557 h 164081"/>
              <a:gd name="connsiteX4" fmla="*/ 1611 w 100172"/>
              <a:gd name="connsiteY4" fmla="*/ 85757 h 164081"/>
              <a:gd name="connsiteX5" fmla="*/ 30186 w 100172"/>
              <a:gd name="connsiteY5" fmla="*/ 92107 h 164081"/>
              <a:gd name="connsiteX6" fmla="*/ 100036 w 100172"/>
              <a:gd name="connsiteY6" fmla="*/ 32 h 164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72" h="164081">
                <a:moveTo>
                  <a:pt x="100036" y="32"/>
                </a:moveTo>
                <a:cubicBezTo>
                  <a:pt x="103211" y="-1555"/>
                  <a:pt x="49765" y="55595"/>
                  <a:pt x="49236" y="82582"/>
                </a:cubicBezTo>
                <a:cubicBezTo>
                  <a:pt x="48707" y="109569"/>
                  <a:pt x="92099" y="152961"/>
                  <a:pt x="96861" y="161957"/>
                </a:cubicBezTo>
                <a:cubicBezTo>
                  <a:pt x="101623" y="170953"/>
                  <a:pt x="93686" y="149257"/>
                  <a:pt x="77811" y="136557"/>
                </a:cubicBezTo>
                <a:cubicBezTo>
                  <a:pt x="61936" y="123857"/>
                  <a:pt x="9548" y="93165"/>
                  <a:pt x="1611" y="85757"/>
                </a:cubicBezTo>
                <a:cubicBezTo>
                  <a:pt x="-6327" y="78349"/>
                  <a:pt x="16957" y="103749"/>
                  <a:pt x="30186" y="92107"/>
                </a:cubicBezTo>
                <a:cubicBezTo>
                  <a:pt x="43415" y="80465"/>
                  <a:pt x="96861" y="1619"/>
                  <a:pt x="100036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91814DB9-4CE9-FABC-384C-4E4F714B0FBA}"/>
              </a:ext>
            </a:extLst>
          </p:cNvPr>
          <p:cNvSpPr/>
          <p:nvPr/>
        </p:nvSpPr>
        <p:spPr>
          <a:xfrm>
            <a:off x="5075826" y="5243805"/>
            <a:ext cx="271684" cy="141075"/>
          </a:xfrm>
          <a:custGeom>
            <a:avLst/>
            <a:gdLst>
              <a:gd name="connsiteX0" fmla="*/ 270874 w 271684"/>
              <a:gd name="connsiteY0" fmla="*/ 1295 h 141075"/>
              <a:gd name="connsiteX1" fmla="*/ 7349 w 271684"/>
              <a:gd name="connsiteY1" fmla="*/ 102895 h 141075"/>
              <a:gd name="connsiteX2" fmla="*/ 86724 w 271684"/>
              <a:gd name="connsiteY2" fmla="*/ 99720 h 141075"/>
              <a:gd name="connsiteX3" fmla="*/ 229599 w 271684"/>
              <a:gd name="connsiteY3" fmla="*/ 140995 h 141075"/>
              <a:gd name="connsiteX4" fmla="*/ 159749 w 271684"/>
              <a:gd name="connsiteY4" fmla="*/ 109245 h 141075"/>
              <a:gd name="connsiteX5" fmla="*/ 61324 w 271684"/>
              <a:gd name="connsiteY5" fmla="*/ 74320 h 141075"/>
              <a:gd name="connsiteX6" fmla="*/ 121649 w 271684"/>
              <a:gd name="connsiteY6" fmla="*/ 80670 h 141075"/>
              <a:gd name="connsiteX7" fmla="*/ 4174 w 271684"/>
              <a:gd name="connsiteY7" fmla="*/ 128295 h 141075"/>
              <a:gd name="connsiteX8" fmla="*/ 86724 w 271684"/>
              <a:gd name="connsiteY8" fmla="*/ 48920 h 141075"/>
              <a:gd name="connsiteX9" fmla="*/ 270874 w 271684"/>
              <a:gd name="connsiteY9" fmla="*/ 1295 h 14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684" h="141075">
                <a:moveTo>
                  <a:pt x="270874" y="1295"/>
                </a:moveTo>
                <a:cubicBezTo>
                  <a:pt x="257645" y="10291"/>
                  <a:pt x="38041" y="86491"/>
                  <a:pt x="7349" y="102895"/>
                </a:cubicBezTo>
                <a:cubicBezTo>
                  <a:pt x="-23343" y="119299"/>
                  <a:pt x="49682" y="93370"/>
                  <a:pt x="86724" y="99720"/>
                </a:cubicBezTo>
                <a:cubicBezTo>
                  <a:pt x="123766" y="106070"/>
                  <a:pt x="217428" y="139408"/>
                  <a:pt x="229599" y="140995"/>
                </a:cubicBezTo>
                <a:cubicBezTo>
                  <a:pt x="241770" y="142582"/>
                  <a:pt x="187795" y="120358"/>
                  <a:pt x="159749" y="109245"/>
                </a:cubicBezTo>
                <a:cubicBezTo>
                  <a:pt x="131703" y="98133"/>
                  <a:pt x="67674" y="79082"/>
                  <a:pt x="61324" y="74320"/>
                </a:cubicBezTo>
                <a:cubicBezTo>
                  <a:pt x="54974" y="69558"/>
                  <a:pt x="131174" y="71674"/>
                  <a:pt x="121649" y="80670"/>
                </a:cubicBezTo>
                <a:cubicBezTo>
                  <a:pt x="112124" y="89666"/>
                  <a:pt x="9995" y="133587"/>
                  <a:pt x="4174" y="128295"/>
                </a:cubicBezTo>
                <a:cubicBezTo>
                  <a:pt x="-1647" y="123003"/>
                  <a:pt x="41745" y="65324"/>
                  <a:pt x="86724" y="48920"/>
                </a:cubicBezTo>
                <a:cubicBezTo>
                  <a:pt x="131703" y="32516"/>
                  <a:pt x="284103" y="-7701"/>
                  <a:pt x="270874" y="12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64FE8AF5-BE75-FF41-B9D9-FC8A3513AACE}"/>
              </a:ext>
            </a:extLst>
          </p:cNvPr>
          <p:cNvSpPr/>
          <p:nvPr/>
        </p:nvSpPr>
        <p:spPr>
          <a:xfrm>
            <a:off x="5182159" y="5357587"/>
            <a:ext cx="663016" cy="154213"/>
          </a:xfrm>
          <a:custGeom>
            <a:avLst/>
            <a:gdLst>
              <a:gd name="connsiteX0" fmla="*/ 8966 w 663016"/>
              <a:gd name="connsiteY0" fmla="*/ 1813 h 154213"/>
              <a:gd name="connsiteX1" fmla="*/ 256616 w 663016"/>
              <a:gd name="connsiteY1" fmla="*/ 100238 h 154213"/>
              <a:gd name="connsiteX2" fmla="*/ 431241 w 663016"/>
              <a:gd name="connsiteY2" fmla="*/ 131988 h 154213"/>
              <a:gd name="connsiteX3" fmla="*/ 386791 w 663016"/>
              <a:gd name="connsiteY3" fmla="*/ 138338 h 154213"/>
              <a:gd name="connsiteX4" fmla="*/ 532841 w 663016"/>
              <a:gd name="connsiteY4" fmla="*/ 151038 h 154213"/>
              <a:gd name="connsiteX5" fmla="*/ 466166 w 663016"/>
              <a:gd name="connsiteY5" fmla="*/ 151038 h 154213"/>
              <a:gd name="connsiteX6" fmla="*/ 663016 w 663016"/>
              <a:gd name="connsiteY6" fmla="*/ 154213 h 154213"/>
              <a:gd name="connsiteX7" fmla="*/ 456641 w 663016"/>
              <a:gd name="connsiteY7" fmla="*/ 141513 h 154213"/>
              <a:gd name="connsiteX8" fmla="*/ 348691 w 663016"/>
              <a:gd name="connsiteY8" fmla="*/ 125638 h 154213"/>
              <a:gd name="connsiteX9" fmla="*/ 196291 w 663016"/>
              <a:gd name="connsiteY9" fmla="*/ 106588 h 154213"/>
              <a:gd name="connsiteX10" fmla="*/ 237566 w 663016"/>
              <a:gd name="connsiteY10" fmla="*/ 103413 h 154213"/>
              <a:gd name="connsiteX11" fmla="*/ 69291 w 663016"/>
              <a:gd name="connsiteY11" fmla="*/ 39913 h 154213"/>
              <a:gd name="connsiteX12" fmla="*/ 8966 w 663016"/>
              <a:gd name="connsiteY12" fmla="*/ 1813 h 15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3016" h="154213">
                <a:moveTo>
                  <a:pt x="8966" y="1813"/>
                </a:moveTo>
                <a:cubicBezTo>
                  <a:pt x="40187" y="11867"/>
                  <a:pt x="186237" y="78542"/>
                  <a:pt x="256616" y="100238"/>
                </a:cubicBezTo>
                <a:cubicBezTo>
                  <a:pt x="326995" y="121934"/>
                  <a:pt x="409545" y="125638"/>
                  <a:pt x="431241" y="131988"/>
                </a:cubicBezTo>
                <a:cubicBezTo>
                  <a:pt x="452937" y="138338"/>
                  <a:pt x="369858" y="135163"/>
                  <a:pt x="386791" y="138338"/>
                </a:cubicBezTo>
                <a:cubicBezTo>
                  <a:pt x="403724" y="141513"/>
                  <a:pt x="519612" y="148921"/>
                  <a:pt x="532841" y="151038"/>
                </a:cubicBezTo>
                <a:cubicBezTo>
                  <a:pt x="546070" y="153155"/>
                  <a:pt x="466166" y="151038"/>
                  <a:pt x="466166" y="151038"/>
                </a:cubicBezTo>
                <a:lnTo>
                  <a:pt x="663016" y="154213"/>
                </a:lnTo>
                <a:cubicBezTo>
                  <a:pt x="661429" y="152626"/>
                  <a:pt x="509028" y="146275"/>
                  <a:pt x="456641" y="141513"/>
                </a:cubicBezTo>
                <a:cubicBezTo>
                  <a:pt x="404254" y="136751"/>
                  <a:pt x="348691" y="125638"/>
                  <a:pt x="348691" y="125638"/>
                </a:cubicBezTo>
                <a:cubicBezTo>
                  <a:pt x="305299" y="119817"/>
                  <a:pt x="214812" y="110292"/>
                  <a:pt x="196291" y="106588"/>
                </a:cubicBezTo>
                <a:cubicBezTo>
                  <a:pt x="177770" y="102884"/>
                  <a:pt x="258733" y="114526"/>
                  <a:pt x="237566" y="103413"/>
                </a:cubicBezTo>
                <a:cubicBezTo>
                  <a:pt x="216399" y="92301"/>
                  <a:pt x="103158" y="53671"/>
                  <a:pt x="69291" y="39913"/>
                </a:cubicBezTo>
                <a:cubicBezTo>
                  <a:pt x="35424" y="26155"/>
                  <a:pt x="-22255" y="-8241"/>
                  <a:pt x="8966" y="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288F964E-4082-9623-A294-972BA9F96043}"/>
              </a:ext>
            </a:extLst>
          </p:cNvPr>
          <p:cNvSpPr/>
          <p:nvPr/>
        </p:nvSpPr>
        <p:spPr>
          <a:xfrm>
            <a:off x="5288384" y="5210277"/>
            <a:ext cx="360204" cy="264864"/>
          </a:xfrm>
          <a:custGeom>
            <a:avLst/>
            <a:gdLst>
              <a:gd name="connsiteX0" fmla="*/ 55141 w 360204"/>
              <a:gd name="connsiteY0" fmla="*/ 25298 h 264864"/>
              <a:gd name="connsiteX1" fmla="*/ 20216 w 360204"/>
              <a:gd name="connsiteY1" fmla="*/ 133248 h 264864"/>
              <a:gd name="connsiteX2" fmla="*/ 20216 w 360204"/>
              <a:gd name="connsiteY2" fmla="*/ 171348 h 264864"/>
              <a:gd name="connsiteX3" fmla="*/ 48791 w 360204"/>
              <a:gd name="connsiteY3" fmla="*/ 203098 h 264864"/>
              <a:gd name="connsiteX4" fmla="*/ 4341 w 360204"/>
              <a:gd name="connsiteY4" fmla="*/ 187223 h 264864"/>
              <a:gd name="connsiteX5" fmla="*/ 175791 w 360204"/>
              <a:gd name="connsiteY5" fmla="*/ 263423 h 264864"/>
              <a:gd name="connsiteX6" fmla="*/ 251991 w 360204"/>
              <a:gd name="connsiteY6" fmla="*/ 234848 h 264864"/>
              <a:gd name="connsiteX7" fmla="*/ 309141 w 360204"/>
              <a:gd name="connsiteY7" fmla="*/ 206273 h 264864"/>
              <a:gd name="connsiteX8" fmla="*/ 318666 w 360204"/>
              <a:gd name="connsiteY8" fmla="*/ 139598 h 264864"/>
              <a:gd name="connsiteX9" fmla="*/ 309141 w 360204"/>
              <a:gd name="connsiteY9" fmla="*/ 50698 h 264864"/>
              <a:gd name="connsiteX10" fmla="*/ 359941 w 360204"/>
              <a:gd name="connsiteY10" fmla="*/ 76098 h 264864"/>
              <a:gd name="connsiteX11" fmla="*/ 283741 w 360204"/>
              <a:gd name="connsiteY11" fmla="*/ 6248 h 264864"/>
              <a:gd name="connsiteX12" fmla="*/ 172616 w 360204"/>
              <a:gd name="connsiteY12" fmla="*/ 6248 h 264864"/>
              <a:gd name="connsiteX13" fmla="*/ 55141 w 360204"/>
              <a:gd name="connsiteY13" fmla="*/ 25298 h 26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0204" h="264864">
                <a:moveTo>
                  <a:pt x="55141" y="25298"/>
                </a:moveTo>
                <a:cubicBezTo>
                  <a:pt x="29741" y="46465"/>
                  <a:pt x="26037" y="108906"/>
                  <a:pt x="20216" y="133248"/>
                </a:cubicBezTo>
                <a:cubicBezTo>
                  <a:pt x="14395" y="157590"/>
                  <a:pt x="15454" y="159706"/>
                  <a:pt x="20216" y="171348"/>
                </a:cubicBezTo>
                <a:cubicBezTo>
                  <a:pt x="24978" y="182990"/>
                  <a:pt x="51437" y="200452"/>
                  <a:pt x="48791" y="203098"/>
                </a:cubicBezTo>
                <a:cubicBezTo>
                  <a:pt x="46145" y="205744"/>
                  <a:pt x="-16826" y="177169"/>
                  <a:pt x="4341" y="187223"/>
                </a:cubicBezTo>
                <a:cubicBezTo>
                  <a:pt x="25508" y="197277"/>
                  <a:pt x="134516" y="255486"/>
                  <a:pt x="175791" y="263423"/>
                </a:cubicBezTo>
                <a:cubicBezTo>
                  <a:pt x="217066" y="271360"/>
                  <a:pt x="229766" y="244373"/>
                  <a:pt x="251991" y="234848"/>
                </a:cubicBezTo>
                <a:cubicBezTo>
                  <a:pt x="274216" y="225323"/>
                  <a:pt x="298029" y="222148"/>
                  <a:pt x="309141" y="206273"/>
                </a:cubicBezTo>
                <a:cubicBezTo>
                  <a:pt x="320254" y="190398"/>
                  <a:pt x="318666" y="165527"/>
                  <a:pt x="318666" y="139598"/>
                </a:cubicBezTo>
                <a:cubicBezTo>
                  <a:pt x="318666" y="113669"/>
                  <a:pt x="302262" y="61281"/>
                  <a:pt x="309141" y="50698"/>
                </a:cubicBezTo>
                <a:cubicBezTo>
                  <a:pt x="316020" y="40115"/>
                  <a:pt x="364174" y="83506"/>
                  <a:pt x="359941" y="76098"/>
                </a:cubicBezTo>
                <a:cubicBezTo>
                  <a:pt x="355708" y="68690"/>
                  <a:pt x="314962" y="17890"/>
                  <a:pt x="283741" y="6248"/>
                </a:cubicBezTo>
                <a:cubicBezTo>
                  <a:pt x="252520" y="-5394"/>
                  <a:pt x="206483" y="2015"/>
                  <a:pt x="172616" y="6248"/>
                </a:cubicBezTo>
                <a:cubicBezTo>
                  <a:pt x="138749" y="10481"/>
                  <a:pt x="80541" y="4131"/>
                  <a:pt x="55141" y="252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月 17">
            <a:extLst>
              <a:ext uri="{FF2B5EF4-FFF2-40B4-BE49-F238E27FC236}">
                <a16:creationId xmlns:a16="http://schemas.microsoft.com/office/drawing/2014/main" id="{C729578C-334C-9FC6-A897-50CB8C11BB0D}"/>
              </a:ext>
            </a:extLst>
          </p:cNvPr>
          <p:cNvSpPr/>
          <p:nvPr/>
        </p:nvSpPr>
        <p:spPr>
          <a:xfrm rot="5400000">
            <a:off x="5334024" y="5287602"/>
            <a:ext cx="114300" cy="11747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302D203E-81FE-806D-A2EF-C74F07A08FF0}"/>
              </a:ext>
            </a:extLst>
          </p:cNvPr>
          <p:cNvSpPr/>
          <p:nvPr/>
        </p:nvSpPr>
        <p:spPr>
          <a:xfrm>
            <a:off x="5288753" y="5245088"/>
            <a:ext cx="74115" cy="172141"/>
          </a:xfrm>
          <a:custGeom>
            <a:avLst/>
            <a:gdLst>
              <a:gd name="connsiteX0" fmla="*/ 73822 w 74115"/>
              <a:gd name="connsiteY0" fmla="*/ 12 h 172141"/>
              <a:gd name="connsiteX1" fmla="*/ 26197 w 74115"/>
              <a:gd name="connsiteY1" fmla="*/ 85737 h 172141"/>
              <a:gd name="connsiteX2" fmla="*/ 19847 w 74115"/>
              <a:gd name="connsiteY2" fmla="*/ 120662 h 172141"/>
              <a:gd name="connsiteX3" fmla="*/ 38897 w 74115"/>
              <a:gd name="connsiteY3" fmla="*/ 171462 h 172141"/>
              <a:gd name="connsiteX4" fmla="*/ 13497 w 74115"/>
              <a:gd name="connsiteY4" fmla="*/ 146062 h 172141"/>
              <a:gd name="connsiteX5" fmla="*/ 797 w 74115"/>
              <a:gd name="connsiteY5" fmla="*/ 92087 h 172141"/>
              <a:gd name="connsiteX6" fmla="*/ 73822 w 74115"/>
              <a:gd name="connsiteY6" fmla="*/ 12 h 17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115" h="172141">
                <a:moveTo>
                  <a:pt x="73822" y="12"/>
                </a:moveTo>
                <a:cubicBezTo>
                  <a:pt x="78055" y="-1046"/>
                  <a:pt x="35193" y="65629"/>
                  <a:pt x="26197" y="85737"/>
                </a:cubicBezTo>
                <a:cubicBezTo>
                  <a:pt x="17201" y="105845"/>
                  <a:pt x="17730" y="106375"/>
                  <a:pt x="19847" y="120662"/>
                </a:cubicBezTo>
                <a:cubicBezTo>
                  <a:pt x="21964" y="134950"/>
                  <a:pt x="39955" y="167229"/>
                  <a:pt x="38897" y="171462"/>
                </a:cubicBezTo>
                <a:cubicBezTo>
                  <a:pt x="37839" y="175695"/>
                  <a:pt x="19847" y="159291"/>
                  <a:pt x="13497" y="146062"/>
                </a:cubicBezTo>
                <a:cubicBezTo>
                  <a:pt x="7147" y="132833"/>
                  <a:pt x="-2907" y="112195"/>
                  <a:pt x="797" y="92087"/>
                </a:cubicBezTo>
                <a:cubicBezTo>
                  <a:pt x="4501" y="71979"/>
                  <a:pt x="69589" y="1070"/>
                  <a:pt x="7382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4F158DBF-6877-51A7-EC25-825E5182D285}"/>
              </a:ext>
            </a:extLst>
          </p:cNvPr>
          <p:cNvSpPr/>
          <p:nvPr/>
        </p:nvSpPr>
        <p:spPr>
          <a:xfrm>
            <a:off x="5136938" y="5384797"/>
            <a:ext cx="434015" cy="187328"/>
          </a:xfrm>
          <a:custGeom>
            <a:avLst/>
            <a:gdLst>
              <a:gd name="connsiteX0" fmla="*/ 212 w 434015"/>
              <a:gd name="connsiteY0" fmla="*/ 3 h 187328"/>
              <a:gd name="connsiteX1" fmla="*/ 203412 w 434015"/>
              <a:gd name="connsiteY1" fmla="*/ 69853 h 187328"/>
              <a:gd name="connsiteX2" fmla="*/ 130387 w 434015"/>
              <a:gd name="connsiteY2" fmla="*/ 104778 h 187328"/>
              <a:gd name="connsiteX3" fmla="*/ 203412 w 434015"/>
              <a:gd name="connsiteY3" fmla="*/ 88903 h 187328"/>
              <a:gd name="connsiteX4" fmla="*/ 279612 w 434015"/>
              <a:gd name="connsiteY4" fmla="*/ 107953 h 187328"/>
              <a:gd name="connsiteX5" fmla="*/ 228812 w 434015"/>
              <a:gd name="connsiteY5" fmla="*/ 117478 h 187328"/>
              <a:gd name="connsiteX6" fmla="*/ 320887 w 434015"/>
              <a:gd name="connsiteY6" fmla="*/ 114303 h 187328"/>
              <a:gd name="connsiteX7" fmla="*/ 378037 w 434015"/>
              <a:gd name="connsiteY7" fmla="*/ 187328 h 187328"/>
              <a:gd name="connsiteX8" fmla="*/ 336762 w 434015"/>
              <a:gd name="connsiteY8" fmla="*/ 114303 h 187328"/>
              <a:gd name="connsiteX9" fmla="*/ 403437 w 434015"/>
              <a:gd name="connsiteY9" fmla="*/ 107953 h 187328"/>
              <a:gd name="connsiteX10" fmla="*/ 428837 w 434015"/>
              <a:gd name="connsiteY10" fmla="*/ 69853 h 187328"/>
              <a:gd name="connsiteX11" fmla="*/ 305012 w 434015"/>
              <a:gd name="connsiteY11" fmla="*/ 111128 h 187328"/>
              <a:gd name="connsiteX12" fmla="*/ 247862 w 434015"/>
              <a:gd name="connsiteY12" fmla="*/ 73028 h 187328"/>
              <a:gd name="connsiteX13" fmla="*/ 212 w 434015"/>
              <a:gd name="connsiteY13" fmla="*/ 3 h 18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4015" h="187328">
                <a:moveTo>
                  <a:pt x="212" y="3"/>
                </a:moveTo>
                <a:cubicBezTo>
                  <a:pt x="-7196" y="-526"/>
                  <a:pt x="181716" y="52391"/>
                  <a:pt x="203412" y="69853"/>
                </a:cubicBezTo>
                <a:cubicBezTo>
                  <a:pt x="225108" y="87315"/>
                  <a:pt x="130387" y="101603"/>
                  <a:pt x="130387" y="104778"/>
                </a:cubicBezTo>
                <a:cubicBezTo>
                  <a:pt x="130387" y="107953"/>
                  <a:pt x="178541" y="88374"/>
                  <a:pt x="203412" y="88903"/>
                </a:cubicBezTo>
                <a:cubicBezTo>
                  <a:pt x="228283" y="89432"/>
                  <a:pt x="275379" y="103191"/>
                  <a:pt x="279612" y="107953"/>
                </a:cubicBezTo>
                <a:cubicBezTo>
                  <a:pt x="283845" y="112715"/>
                  <a:pt x="221933" y="116420"/>
                  <a:pt x="228812" y="117478"/>
                </a:cubicBezTo>
                <a:cubicBezTo>
                  <a:pt x="235691" y="118536"/>
                  <a:pt x="296016" y="102661"/>
                  <a:pt x="320887" y="114303"/>
                </a:cubicBezTo>
                <a:cubicBezTo>
                  <a:pt x="345758" y="125945"/>
                  <a:pt x="375391" y="187328"/>
                  <a:pt x="378037" y="187328"/>
                </a:cubicBezTo>
                <a:cubicBezTo>
                  <a:pt x="380683" y="187328"/>
                  <a:pt x="332529" y="127532"/>
                  <a:pt x="336762" y="114303"/>
                </a:cubicBezTo>
                <a:cubicBezTo>
                  <a:pt x="340995" y="101074"/>
                  <a:pt x="388091" y="115361"/>
                  <a:pt x="403437" y="107953"/>
                </a:cubicBezTo>
                <a:cubicBezTo>
                  <a:pt x="418783" y="100545"/>
                  <a:pt x="445241" y="69324"/>
                  <a:pt x="428837" y="69853"/>
                </a:cubicBezTo>
                <a:cubicBezTo>
                  <a:pt x="412433" y="70382"/>
                  <a:pt x="335175" y="110599"/>
                  <a:pt x="305012" y="111128"/>
                </a:cubicBezTo>
                <a:cubicBezTo>
                  <a:pt x="274850" y="111657"/>
                  <a:pt x="292841" y="91020"/>
                  <a:pt x="247862" y="73028"/>
                </a:cubicBezTo>
                <a:cubicBezTo>
                  <a:pt x="202883" y="55036"/>
                  <a:pt x="7620" y="532"/>
                  <a:pt x="21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926EC5C8-849D-7EF0-F6D2-AAA86687735E}"/>
              </a:ext>
            </a:extLst>
          </p:cNvPr>
          <p:cNvSpPr/>
          <p:nvPr/>
        </p:nvSpPr>
        <p:spPr>
          <a:xfrm>
            <a:off x="5444949" y="5495925"/>
            <a:ext cx="462143" cy="54057"/>
          </a:xfrm>
          <a:custGeom>
            <a:avLst/>
            <a:gdLst>
              <a:gd name="connsiteX0" fmla="*/ 176 w 462143"/>
              <a:gd name="connsiteY0" fmla="*/ 38100 h 54057"/>
              <a:gd name="connsiteX1" fmla="*/ 162101 w 462143"/>
              <a:gd name="connsiteY1" fmla="*/ 9525 h 54057"/>
              <a:gd name="connsiteX2" fmla="*/ 314501 w 462143"/>
              <a:gd name="connsiteY2" fmla="*/ 19050 h 54057"/>
              <a:gd name="connsiteX3" fmla="*/ 241476 w 462143"/>
              <a:gd name="connsiteY3" fmla="*/ 0 h 54057"/>
              <a:gd name="connsiteX4" fmla="*/ 457376 w 462143"/>
              <a:gd name="connsiteY4" fmla="*/ 53975 h 54057"/>
              <a:gd name="connsiteX5" fmla="*/ 378001 w 462143"/>
              <a:gd name="connsiteY5" fmla="*/ 12700 h 54057"/>
              <a:gd name="connsiteX6" fmla="*/ 228776 w 462143"/>
              <a:gd name="connsiteY6" fmla="*/ 28575 h 54057"/>
              <a:gd name="connsiteX7" fmla="*/ 124001 w 462143"/>
              <a:gd name="connsiteY7" fmla="*/ 47625 h 54057"/>
              <a:gd name="connsiteX8" fmla="*/ 193851 w 462143"/>
              <a:gd name="connsiteY8" fmla="*/ 19050 h 54057"/>
              <a:gd name="connsiteX9" fmla="*/ 176 w 462143"/>
              <a:gd name="connsiteY9" fmla="*/ 38100 h 54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143" h="54057">
                <a:moveTo>
                  <a:pt x="176" y="38100"/>
                </a:moveTo>
                <a:cubicBezTo>
                  <a:pt x="-5116" y="36513"/>
                  <a:pt x="109714" y="12700"/>
                  <a:pt x="162101" y="9525"/>
                </a:cubicBezTo>
                <a:cubicBezTo>
                  <a:pt x="214488" y="6350"/>
                  <a:pt x="301272" y="20637"/>
                  <a:pt x="314501" y="19050"/>
                </a:cubicBezTo>
                <a:cubicBezTo>
                  <a:pt x="327730" y="17463"/>
                  <a:pt x="241476" y="0"/>
                  <a:pt x="241476" y="0"/>
                </a:cubicBezTo>
                <a:cubicBezTo>
                  <a:pt x="265289" y="5821"/>
                  <a:pt x="434622" y="51858"/>
                  <a:pt x="457376" y="53975"/>
                </a:cubicBezTo>
                <a:cubicBezTo>
                  <a:pt x="480130" y="56092"/>
                  <a:pt x="416101" y="16933"/>
                  <a:pt x="378001" y="12700"/>
                </a:cubicBezTo>
                <a:cubicBezTo>
                  <a:pt x="339901" y="8467"/>
                  <a:pt x="271109" y="22754"/>
                  <a:pt x="228776" y="28575"/>
                </a:cubicBezTo>
                <a:cubicBezTo>
                  <a:pt x="186443" y="34396"/>
                  <a:pt x="129822" y="49213"/>
                  <a:pt x="124001" y="47625"/>
                </a:cubicBezTo>
                <a:cubicBezTo>
                  <a:pt x="118180" y="46038"/>
                  <a:pt x="215547" y="24342"/>
                  <a:pt x="193851" y="19050"/>
                </a:cubicBezTo>
                <a:cubicBezTo>
                  <a:pt x="172155" y="13758"/>
                  <a:pt x="5468" y="39687"/>
                  <a:pt x="176" y="38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81302759-0746-D319-E9B2-EA293DFD7B94}"/>
              </a:ext>
            </a:extLst>
          </p:cNvPr>
          <p:cNvSpPr/>
          <p:nvPr/>
        </p:nvSpPr>
        <p:spPr>
          <a:xfrm>
            <a:off x="5086925" y="5127978"/>
            <a:ext cx="373633" cy="133369"/>
          </a:xfrm>
          <a:custGeom>
            <a:avLst/>
            <a:gdLst>
              <a:gd name="connsiteX0" fmla="*/ 5775 w 373633"/>
              <a:gd name="connsiteY0" fmla="*/ 132997 h 133369"/>
              <a:gd name="connsiteX1" fmla="*/ 351850 w 373633"/>
              <a:gd name="connsiteY1" fmla="*/ 9172 h 133369"/>
              <a:gd name="connsiteX2" fmla="*/ 339150 w 373633"/>
              <a:gd name="connsiteY2" fmla="*/ 9172 h 133369"/>
              <a:gd name="connsiteX3" fmla="*/ 107375 w 373633"/>
              <a:gd name="connsiteY3" fmla="*/ 34572 h 133369"/>
              <a:gd name="connsiteX4" fmla="*/ 199450 w 373633"/>
              <a:gd name="connsiteY4" fmla="*/ 34572 h 133369"/>
              <a:gd name="connsiteX5" fmla="*/ 139125 w 373633"/>
              <a:gd name="connsiteY5" fmla="*/ 47272 h 133369"/>
              <a:gd name="connsiteX6" fmla="*/ 5775 w 373633"/>
              <a:gd name="connsiteY6" fmla="*/ 132997 h 13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633" h="133369">
                <a:moveTo>
                  <a:pt x="5775" y="132997"/>
                </a:moveTo>
                <a:cubicBezTo>
                  <a:pt x="41229" y="126647"/>
                  <a:pt x="351850" y="9172"/>
                  <a:pt x="351850" y="9172"/>
                </a:cubicBezTo>
                <a:cubicBezTo>
                  <a:pt x="407413" y="-11466"/>
                  <a:pt x="339150" y="9172"/>
                  <a:pt x="339150" y="9172"/>
                </a:cubicBezTo>
                <a:lnTo>
                  <a:pt x="107375" y="34572"/>
                </a:lnTo>
                <a:cubicBezTo>
                  <a:pt x="84092" y="38805"/>
                  <a:pt x="194158" y="32455"/>
                  <a:pt x="199450" y="34572"/>
                </a:cubicBezTo>
                <a:cubicBezTo>
                  <a:pt x="204742" y="36689"/>
                  <a:pt x="169817" y="31926"/>
                  <a:pt x="139125" y="47272"/>
                </a:cubicBezTo>
                <a:cubicBezTo>
                  <a:pt x="108433" y="62618"/>
                  <a:pt x="-29679" y="139347"/>
                  <a:pt x="5775" y="132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71AF2928-BDA4-7995-F9F4-85B2C3C8DFD6}"/>
              </a:ext>
            </a:extLst>
          </p:cNvPr>
          <p:cNvSpPr/>
          <p:nvPr/>
        </p:nvSpPr>
        <p:spPr>
          <a:xfrm>
            <a:off x="5426197" y="5111924"/>
            <a:ext cx="543725" cy="349577"/>
          </a:xfrm>
          <a:custGeom>
            <a:avLst/>
            <a:gdLst>
              <a:gd name="connsiteX0" fmla="*/ 6228 w 543725"/>
              <a:gd name="connsiteY0" fmla="*/ 12526 h 349577"/>
              <a:gd name="connsiteX1" fmla="*/ 209428 w 543725"/>
              <a:gd name="connsiteY1" fmla="*/ 63326 h 349577"/>
              <a:gd name="connsiteX2" fmla="*/ 158628 w 543725"/>
              <a:gd name="connsiteY2" fmla="*/ 3001 h 349577"/>
              <a:gd name="connsiteX3" fmla="*/ 371353 w 543725"/>
              <a:gd name="connsiteY3" fmla="*/ 177626 h 349577"/>
              <a:gd name="connsiteX4" fmla="*/ 349128 w 543725"/>
              <a:gd name="connsiteY4" fmla="*/ 107776 h 349577"/>
              <a:gd name="connsiteX5" fmla="*/ 476128 w 543725"/>
              <a:gd name="connsiteY5" fmla="*/ 317326 h 349577"/>
              <a:gd name="connsiteX6" fmla="*/ 441203 w 543725"/>
              <a:gd name="connsiteY6" fmla="*/ 237951 h 349577"/>
              <a:gd name="connsiteX7" fmla="*/ 542803 w 543725"/>
              <a:gd name="connsiteY7" fmla="*/ 349076 h 349577"/>
              <a:gd name="connsiteX8" fmla="*/ 371353 w 543725"/>
              <a:gd name="connsiteY8" fmla="*/ 183976 h 349577"/>
              <a:gd name="connsiteX9" fmla="*/ 193553 w 543725"/>
              <a:gd name="connsiteY9" fmla="*/ 72851 h 349577"/>
              <a:gd name="connsiteX10" fmla="*/ 63378 w 543725"/>
              <a:gd name="connsiteY10" fmla="*/ 50626 h 349577"/>
              <a:gd name="connsiteX11" fmla="*/ 6228 w 543725"/>
              <a:gd name="connsiteY11" fmla="*/ 12526 h 34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3725" h="349577">
                <a:moveTo>
                  <a:pt x="6228" y="12526"/>
                </a:moveTo>
                <a:cubicBezTo>
                  <a:pt x="30570" y="14643"/>
                  <a:pt x="184028" y="64914"/>
                  <a:pt x="209428" y="63326"/>
                </a:cubicBezTo>
                <a:cubicBezTo>
                  <a:pt x="234828" y="61739"/>
                  <a:pt x="131641" y="-16049"/>
                  <a:pt x="158628" y="3001"/>
                </a:cubicBezTo>
                <a:cubicBezTo>
                  <a:pt x="185615" y="22051"/>
                  <a:pt x="339603" y="160164"/>
                  <a:pt x="371353" y="177626"/>
                </a:cubicBezTo>
                <a:cubicBezTo>
                  <a:pt x="403103" y="195088"/>
                  <a:pt x="331666" y="84493"/>
                  <a:pt x="349128" y="107776"/>
                </a:cubicBezTo>
                <a:cubicBezTo>
                  <a:pt x="366591" y="131059"/>
                  <a:pt x="460782" y="295630"/>
                  <a:pt x="476128" y="317326"/>
                </a:cubicBezTo>
                <a:cubicBezTo>
                  <a:pt x="491474" y="339022"/>
                  <a:pt x="430091" y="232659"/>
                  <a:pt x="441203" y="237951"/>
                </a:cubicBezTo>
                <a:cubicBezTo>
                  <a:pt x="452316" y="243243"/>
                  <a:pt x="554445" y="358072"/>
                  <a:pt x="542803" y="349076"/>
                </a:cubicBezTo>
                <a:cubicBezTo>
                  <a:pt x="531161" y="340080"/>
                  <a:pt x="429561" y="230013"/>
                  <a:pt x="371353" y="183976"/>
                </a:cubicBezTo>
                <a:cubicBezTo>
                  <a:pt x="313145" y="137939"/>
                  <a:pt x="244882" y="95076"/>
                  <a:pt x="193553" y="72851"/>
                </a:cubicBezTo>
                <a:cubicBezTo>
                  <a:pt x="142224" y="50626"/>
                  <a:pt x="91953" y="55388"/>
                  <a:pt x="63378" y="50626"/>
                </a:cubicBezTo>
                <a:cubicBezTo>
                  <a:pt x="34803" y="45864"/>
                  <a:pt x="-18114" y="10409"/>
                  <a:pt x="6228" y="12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0AC1A8B9-B8C5-56A4-34BA-3C6AC8C01C2A}"/>
              </a:ext>
            </a:extLst>
          </p:cNvPr>
          <p:cNvSpPr/>
          <p:nvPr/>
        </p:nvSpPr>
        <p:spPr>
          <a:xfrm>
            <a:off x="5489355" y="5127025"/>
            <a:ext cx="343490" cy="213327"/>
          </a:xfrm>
          <a:custGeom>
            <a:avLst/>
            <a:gdLst>
              <a:gd name="connsiteX0" fmla="*/ 220 w 343490"/>
              <a:gd name="connsiteY0" fmla="*/ 600 h 213327"/>
              <a:gd name="connsiteX1" fmla="*/ 174845 w 343490"/>
              <a:gd name="connsiteY1" fmla="*/ 48225 h 213327"/>
              <a:gd name="connsiteX2" fmla="*/ 174845 w 343490"/>
              <a:gd name="connsiteY2" fmla="*/ 32350 h 213327"/>
              <a:gd name="connsiteX3" fmla="*/ 295495 w 343490"/>
              <a:gd name="connsiteY3" fmla="*/ 121250 h 213327"/>
              <a:gd name="connsiteX4" fmla="*/ 276445 w 343490"/>
              <a:gd name="connsiteY4" fmla="*/ 111725 h 213327"/>
              <a:gd name="connsiteX5" fmla="*/ 343120 w 343490"/>
              <a:gd name="connsiteY5" fmla="*/ 213325 h 213327"/>
              <a:gd name="connsiteX6" fmla="*/ 241520 w 343490"/>
              <a:gd name="connsiteY6" fmla="*/ 114900 h 213327"/>
              <a:gd name="connsiteX7" fmla="*/ 158970 w 343490"/>
              <a:gd name="connsiteY7" fmla="*/ 83150 h 213327"/>
              <a:gd name="connsiteX8" fmla="*/ 114520 w 343490"/>
              <a:gd name="connsiteY8" fmla="*/ 51400 h 213327"/>
              <a:gd name="connsiteX9" fmla="*/ 219295 w 343490"/>
              <a:gd name="connsiteY9" fmla="*/ 89500 h 213327"/>
              <a:gd name="connsiteX10" fmla="*/ 220 w 343490"/>
              <a:gd name="connsiteY10" fmla="*/ 600 h 21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3490" h="213327">
                <a:moveTo>
                  <a:pt x="220" y="600"/>
                </a:moveTo>
                <a:cubicBezTo>
                  <a:pt x="-7188" y="-6279"/>
                  <a:pt x="174845" y="48225"/>
                  <a:pt x="174845" y="48225"/>
                </a:cubicBezTo>
                <a:cubicBezTo>
                  <a:pt x="203949" y="53517"/>
                  <a:pt x="154737" y="20179"/>
                  <a:pt x="174845" y="32350"/>
                </a:cubicBezTo>
                <a:cubicBezTo>
                  <a:pt x="194953" y="44521"/>
                  <a:pt x="295495" y="121250"/>
                  <a:pt x="295495" y="121250"/>
                </a:cubicBezTo>
                <a:cubicBezTo>
                  <a:pt x="312428" y="134479"/>
                  <a:pt x="268508" y="96379"/>
                  <a:pt x="276445" y="111725"/>
                </a:cubicBezTo>
                <a:cubicBezTo>
                  <a:pt x="284382" y="127071"/>
                  <a:pt x="348941" y="212796"/>
                  <a:pt x="343120" y="213325"/>
                </a:cubicBezTo>
                <a:cubicBezTo>
                  <a:pt x="337299" y="213854"/>
                  <a:pt x="272212" y="136596"/>
                  <a:pt x="241520" y="114900"/>
                </a:cubicBezTo>
                <a:cubicBezTo>
                  <a:pt x="210828" y="93204"/>
                  <a:pt x="180137" y="93733"/>
                  <a:pt x="158970" y="83150"/>
                </a:cubicBezTo>
                <a:cubicBezTo>
                  <a:pt x="137803" y="72567"/>
                  <a:pt x="104466" y="50342"/>
                  <a:pt x="114520" y="51400"/>
                </a:cubicBezTo>
                <a:cubicBezTo>
                  <a:pt x="124574" y="52458"/>
                  <a:pt x="235170" y="96379"/>
                  <a:pt x="219295" y="89500"/>
                </a:cubicBezTo>
                <a:cubicBezTo>
                  <a:pt x="203420" y="82621"/>
                  <a:pt x="7628" y="7479"/>
                  <a:pt x="220" y="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100F700-A669-4E44-3F47-B123737F2F53}"/>
              </a:ext>
            </a:extLst>
          </p:cNvPr>
          <p:cNvSpPr/>
          <p:nvPr/>
        </p:nvSpPr>
        <p:spPr>
          <a:xfrm>
            <a:off x="4948860" y="4702017"/>
            <a:ext cx="518513" cy="231934"/>
          </a:xfrm>
          <a:custGeom>
            <a:avLst/>
            <a:gdLst>
              <a:gd name="connsiteX0" fmla="*/ 965 w 518513"/>
              <a:gd name="connsiteY0" fmla="*/ 231933 h 231934"/>
              <a:gd name="connsiteX1" fmla="*/ 216865 w 518513"/>
              <a:gd name="connsiteY1" fmla="*/ 60483 h 231934"/>
              <a:gd name="connsiteX2" fmla="*/ 131140 w 518513"/>
              <a:gd name="connsiteY2" fmla="*/ 143033 h 231934"/>
              <a:gd name="connsiteX3" fmla="*/ 315290 w 518513"/>
              <a:gd name="connsiteY3" fmla="*/ 31908 h 231934"/>
              <a:gd name="connsiteX4" fmla="*/ 261315 w 518513"/>
              <a:gd name="connsiteY4" fmla="*/ 98583 h 231934"/>
              <a:gd name="connsiteX5" fmla="*/ 391490 w 518513"/>
              <a:gd name="connsiteY5" fmla="*/ 12858 h 231934"/>
              <a:gd name="connsiteX6" fmla="*/ 385140 w 518513"/>
              <a:gd name="connsiteY6" fmla="*/ 47783 h 231934"/>
              <a:gd name="connsiteX7" fmla="*/ 480390 w 518513"/>
              <a:gd name="connsiteY7" fmla="*/ 3333 h 231934"/>
              <a:gd name="connsiteX8" fmla="*/ 435940 w 518513"/>
              <a:gd name="connsiteY8" fmla="*/ 76358 h 231934"/>
              <a:gd name="connsiteX9" fmla="*/ 518490 w 518513"/>
              <a:gd name="connsiteY9" fmla="*/ 158 h 231934"/>
              <a:gd name="connsiteX10" fmla="*/ 426415 w 518513"/>
              <a:gd name="connsiteY10" fmla="*/ 57308 h 231934"/>
              <a:gd name="connsiteX11" fmla="*/ 293065 w 518513"/>
              <a:gd name="connsiteY11" fmla="*/ 89058 h 231934"/>
              <a:gd name="connsiteX12" fmla="*/ 318465 w 518513"/>
              <a:gd name="connsiteY12" fmla="*/ 63658 h 231934"/>
              <a:gd name="connsiteX13" fmla="*/ 965 w 518513"/>
              <a:gd name="connsiteY13" fmla="*/ 231933 h 23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8513" h="231934">
                <a:moveTo>
                  <a:pt x="965" y="231933"/>
                </a:moveTo>
                <a:cubicBezTo>
                  <a:pt x="-15968" y="231404"/>
                  <a:pt x="195169" y="75300"/>
                  <a:pt x="216865" y="60483"/>
                </a:cubicBezTo>
                <a:cubicBezTo>
                  <a:pt x="238561" y="45666"/>
                  <a:pt x="114736" y="147796"/>
                  <a:pt x="131140" y="143033"/>
                </a:cubicBezTo>
                <a:cubicBezTo>
                  <a:pt x="147544" y="138270"/>
                  <a:pt x="293594" y="39316"/>
                  <a:pt x="315290" y="31908"/>
                </a:cubicBezTo>
                <a:cubicBezTo>
                  <a:pt x="336986" y="24500"/>
                  <a:pt x="248615" y="101758"/>
                  <a:pt x="261315" y="98583"/>
                </a:cubicBezTo>
                <a:cubicBezTo>
                  <a:pt x="274015" y="95408"/>
                  <a:pt x="370852" y="21325"/>
                  <a:pt x="391490" y="12858"/>
                </a:cubicBezTo>
                <a:cubicBezTo>
                  <a:pt x="412128" y="4391"/>
                  <a:pt x="370323" y="49370"/>
                  <a:pt x="385140" y="47783"/>
                </a:cubicBezTo>
                <a:cubicBezTo>
                  <a:pt x="399957" y="46196"/>
                  <a:pt x="471923" y="-1430"/>
                  <a:pt x="480390" y="3333"/>
                </a:cubicBezTo>
                <a:cubicBezTo>
                  <a:pt x="488857" y="8096"/>
                  <a:pt x="429590" y="76887"/>
                  <a:pt x="435940" y="76358"/>
                </a:cubicBezTo>
                <a:cubicBezTo>
                  <a:pt x="442290" y="75829"/>
                  <a:pt x="520077" y="3333"/>
                  <a:pt x="518490" y="158"/>
                </a:cubicBezTo>
                <a:cubicBezTo>
                  <a:pt x="516903" y="-3017"/>
                  <a:pt x="463986" y="42491"/>
                  <a:pt x="426415" y="57308"/>
                </a:cubicBezTo>
                <a:cubicBezTo>
                  <a:pt x="388844" y="72125"/>
                  <a:pt x="311056" y="88000"/>
                  <a:pt x="293065" y="89058"/>
                </a:cubicBezTo>
                <a:cubicBezTo>
                  <a:pt x="275074" y="90116"/>
                  <a:pt x="366619" y="43550"/>
                  <a:pt x="318465" y="63658"/>
                </a:cubicBezTo>
                <a:cubicBezTo>
                  <a:pt x="270311" y="83766"/>
                  <a:pt x="17898" y="232462"/>
                  <a:pt x="965" y="231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7BAA1740-5B87-F470-B29E-2A9F5590C2FC}"/>
              </a:ext>
            </a:extLst>
          </p:cNvPr>
          <p:cNvSpPr/>
          <p:nvPr/>
        </p:nvSpPr>
        <p:spPr>
          <a:xfrm>
            <a:off x="5257144" y="4718262"/>
            <a:ext cx="413409" cy="124193"/>
          </a:xfrm>
          <a:custGeom>
            <a:avLst/>
            <a:gdLst>
              <a:gd name="connsiteX0" fmla="*/ 656 w 413409"/>
              <a:gd name="connsiteY0" fmla="*/ 123613 h 124193"/>
              <a:gd name="connsiteX1" fmla="*/ 289581 w 413409"/>
              <a:gd name="connsiteY1" fmla="*/ 2963 h 124193"/>
              <a:gd name="connsiteX2" fmla="*/ 273706 w 413409"/>
              <a:gd name="connsiteY2" fmla="*/ 34713 h 124193"/>
              <a:gd name="connsiteX3" fmla="*/ 308631 w 413409"/>
              <a:gd name="connsiteY3" fmla="*/ 9313 h 124193"/>
              <a:gd name="connsiteX4" fmla="*/ 413406 w 413409"/>
              <a:gd name="connsiteY4" fmla="*/ 63288 h 124193"/>
              <a:gd name="connsiteX5" fmla="*/ 311806 w 413409"/>
              <a:gd name="connsiteY5" fmla="*/ 22013 h 124193"/>
              <a:gd name="connsiteX6" fmla="*/ 213381 w 413409"/>
              <a:gd name="connsiteY6" fmla="*/ 47413 h 124193"/>
              <a:gd name="connsiteX7" fmla="*/ 656 w 413409"/>
              <a:gd name="connsiteY7" fmla="*/ 123613 h 124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409" h="124193">
                <a:moveTo>
                  <a:pt x="656" y="123613"/>
                </a:moveTo>
                <a:cubicBezTo>
                  <a:pt x="13356" y="116205"/>
                  <a:pt x="244073" y="17780"/>
                  <a:pt x="289581" y="2963"/>
                </a:cubicBezTo>
                <a:cubicBezTo>
                  <a:pt x="335089" y="-11854"/>
                  <a:pt x="270531" y="33655"/>
                  <a:pt x="273706" y="34713"/>
                </a:cubicBezTo>
                <a:cubicBezTo>
                  <a:pt x="276881" y="35771"/>
                  <a:pt x="285348" y="4550"/>
                  <a:pt x="308631" y="9313"/>
                </a:cubicBezTo>
                <a:cubicBezTo>
                  <a:pt x="331914" y="14075"/>
                  <a:pt x="412877" y="61171"/>
                  <a:pt x="413406" y="63288"/>
                </a:cubicBezTo>
                <a:cubicBezTo>
                  <a:pt x="413935" y="65405"/>
                  <a:pt x="345144" y="24659"/>
                  <a:pt x="311806" y="22013"/>
                </a:cubicBezTo>
                <a:cubicBezTo>
                  <a:pt x="278469" y="19367"/>
                  <a:pt x="263652" y="29421"/>
                  <a:pt x="213381" y="47413"/>
                </a:cubicBezTo>
                <a:cubicBezTo>
                  <a:pt x="163110" y="65405"/>
                  <a:pt x="-12044" y="131021"/>
                  <a:pt x="656" y="123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0C418D4-D9D8-05F7-9927-8BDD0AC203F8}"/>
              </a:ext>
            </a:extLst>
          </p:cNvPr>
          <p:cNvSpPr/>
          <p:nvPr/>
        </p:nvSpPr>
        <p:spPr>
          <a:xfrm>
            <a:off x="5167749" y="4778167"/>
            <a:ext cx="388723" cy="146363"/>
          </a:xfrm>
          <a:custGeom>
            <a:avLst/>
            <a:gdLst>
              <a:gd name="connsiteX0" fmla="*/ 1151 w 388723"/>
              <a:gd name="connsiteY0" fmla="*/ 79583 h 146363"/>
              <a:gd name="connsiteX1" fmla="*/ 264676 w 388723"/>
              <a:gd name="connsiteY1" fmla="*/ 146258 h 146363"/>
              <a:gd name="connsiteX2" fmla="*/ 182126 w 388723"/>
              <a:gd name="connsiteY2" fmla="*/ 95458 h 146363"/>
              <a:gd name="connsiteX3" fmla="*/ 305951 w 388723"/>
              <a:gd name="connsiteY3" fmla="*/ 114508 h 146363"/>
              <a:gd name="connsiteX4" fmla="*/ 271026 w 388723"/>
              <a:gd name="connsiteY4" fmla="*/ 66883 h 146363"/>
              <a:gd name="connsiteX5" fmla="*/ 388501 w 388723"/>
              <a:gd name="connsiteY5" fmla="*/ 101808 h 146363"/>
              <a:gd name="connsiteX6" fmla="*/ 302776 w 388723"/>
              <a:gd name="connsiteY6" fmla="*/ 47833 h 146363"/>
              <a:gd name="connsiteX7" fmla="*/ 226576 w 388723"/>
              <a:gd name="connsiteY7" fmla="*/ 208 h 146363"/>
              <a:gd name="connsiteX8" fmla="*/ 321826 w 388723"/>
              <a:gd name="connsiteY8" fmla="*/ 66883 h 146363"/>
              <a:gd name="connsiteX9" fmla="*/ 264676 w 388723"/>
              <a:gd name="connsiteY9" fmla="*/ 82758 h 146363"/>
              <a:gd name="connsiteX10" fmla="*/ 198001 w 388723"/>
              <a:gd name="connsiteY10" fmla="*/ 117683 h 146363"/>
              <a:gd name="connsiteX11" fmla="*/ 112276 w 388723"/>
              <a:gd name="connsiteY11" fmla="*/ 41483 h 146363"/>
              <a:gd name="connsiteX12" fmla="*/ 166251 w 388723"/>
              <a:gd name="connsiteY12" fmla="*/ 114508 h 146363"/>
              <a:gd name="connsiteX13" fmla="*/ 1151 w 388723"/>
              <a:gd name="connsiteY13" fmla="*/ 79583 h 14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8723" h="146363">
                <a:moveTo>
                  <a:pt x="1151" y="79583"/>
                </a:moveTo>
                <a:cubicBezTo>
                  <a:pt x="17555" y="84875"/>
                  <a:pt x="234514" y="143612"/>
                  <a:pt x="264676" y="146258"/>
                </a:cubicBezTo>
                <a:cubicBezTo>
                  <a:pt x="294838" y="148904"/>
                  <a:pt x="175247" y="100750"/>
                  <a:pt x="182126" y="95458"/>
                </a:cubicBezTo>
                <a:cubicBezTo>
                  <a:pt x="189005" y="90166"/>
                  <a:pt x="291134" y="119271"/>
                  <a:pt x="305951" y="114508"/>
                </a:cubicBezTo>
                <a:cubicBezTo>
                  <a:pt x="320768" y="109745"/>
                  <a:pt x="257268" y="69000"/>
                  <a:pt x="271026" y="66883"/>
                </a:cubicBezTo>
                <a:cubicBezTo>
                  <a:pt x="284784" y="64766"/>
                  <a:pt x="383209" y="104983"/>
                  <a:pt x="388501" y="101808"/>
                </a:cubicBezTo>
                <a:cubicBezTo>
                  <a:pt x="393793" y="98633"/>
                  <a:pt x="302776" y="47833"/>
                  <a:pt x="302776" y="47833"/>
                </a:cubicBezTo>
                <a:cubicBezTo>
                  <a:pt x="275789" y="30900"/>
                  <a:pt x="223401" y="-2967"/>
                  <a:pt x="226576" y="208"/>
                </a:cubicBezTo>
                <a:cubicBezTo>
                  <a:pt x="229751" y="3383"/>
                  <a:pt x="315476" y="53125"/>
                  <a:pt x="321826" y="66883"/>
                </a:cubicBezTo>
                <a:cubicBezTo>
                  <a:pt x="328176" y="80641"/>
                  <a:pt x="285314" y="74291"/>
                  <a:pt x="264676" y="82758"/>
                </a:cubicBezTo>
                <a:cubicBezTo>
                  <a:pt x="244038" y="91225"/>
                  <a:pt x="223401" y="124562"/>
                  <a:pt x="198001" y="117683"/>
                </a:cubicBezTo>
                <a:cubicBezTo>
                  <a:pt x="172601" y="110804"/>
                  <a:pt x="117568" y="42012"/>
                  <a:pt x="112276" y="41483"/>
                </a:cubicBezTo>
                <a:cubicBezTo>
                  <a:pt x="106984" y="40954"/>
                  <a:pt x="183713" y="106041"/>
                  <a:pt x="166251" y="114508"/>
                </a:cubicBezTo>
                <a:cubicBezTo>
                  <a:pt x="148789" y="122975"/>
                  <a:pt x="-15253" y="74291"/>
                  <a:pt x="1151" y="79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585571A7-CEB0-B884-3474-D5B077DE9160}"/>
              </a:ext>
            </a:extLst>
          </p:cNvPr>
          <p:cNvSpPr/>
          <p:nvPr/>
        </p:nvSpPr>
        <p:spPr>
          <a:xfrm>
            <a:off x="5860382" y="4805712"/>
            <a:ext cx="153287" cy="217230"/>
          </a:xfrm>
          <a:custGeom>
            <a:avLst/>
            <a:gdLst>
              <a:gd name="connsiteX0" fmla="*/ 668 w 153287"/>
              <a:gd name="connsiteY0" fmla="*/ 1238 h 217230"/>
              <a:gd name="connsiteX1" fmla="*/ 118143 w 153287"/>
              <a:gd name="connsiteY1" fmla="*/ 128238 h 217230"/>
              <a:gd name="connsiteX2" fmla="*/ 118143 w 153287"/>
              <a:gd name="connsiteY2" fmla="*/ 96488 h 217230"/>
              <a:gd name="connsiteX3" fmla="*/ 153068 w 153287"/>
              <a:gd name="connsiteY3" fmla="*/ 217138 h 217230"/>
              <a:gd name="connsiteX4" fmla="*/ 99093 w 153287"/>
              <a:gd name="connsiteY4" fmla="*/ 115538 h 217230"/>
              <a:gd name="connsiteX5" fmla="*/ 70518 w 153287"/>
              <a:gd name="connsiteY5" fmla="*/ 64738 h 217230"/>
              <a:gd name="connsiteX6" fmla="*/ 668 w 153287"/>
              <a:gd name="connsiteY6" fmla="*/ 1238 h 21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287" h="217230">
                <a:moveTo>
                  <a:pt x="668" y="1238"/>
                </a:moveTo>
                <a:cubicBezTo>
                  <a:pt x="8605" y="11821"/>
                  <a:pt x="98564" y="112363"/>
                  <a:pt x="118143" y="128238"/>
                </a:cubicBezTo>
                <a:cubicBezTo>
                  <a:pt x="137722" y="144113"/>
                  <a:pt x="112322" y="81671"/>
                  <a:pt x="118143" y="96488"/>
                </a:cubicBezTo>
                <a:cubicBezTo>
                  <a:pt x="123964" y="111305"/>
                  <a:pt x="156243" y="213963"/>
                  <a:pt x="153068" y="217138"/>
                </a:cubicBezTo>
                <a:cubicBezTo>
                  <a:pt x="149893" y="220313"/>
                  <a:pt x="112851" y="140938"/>
                  <a:pt x="99093" y="115538"/>
                </a:cubicBezTo>
                <a:cubicBezTo>
                  <a:pt x="85335" y="90138"/>
                  <a:pt x="83218" y="78496"/>
                  <a:pt x="70518" y="64738"/>
                </a:cubicBezTo>
                <a:cubicBezTo>
                  <a:pt x="57818" y="50980"/>
                  <a:pt x="-7269" y="-9345"/>
                  <a:pt x="668" y="1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0CE02067-4392-F227-64B6-232C103A929D}"/>
              </a:ext>
            </a:extLst>
          </p:cNvPr>
          <p:cNvSpPr/>
          <p:nvPr/>
        </p:nvSpPr>
        <p:spPr>
          <a:xfrm>
            <a:off x="5522038" y="4762459"/>
            <a:ext cx="389918" cy="111368"/>
          </a:xfrm>
          <a:custGeom>
            <a:avLst/>
            <a:gdLst>
              <a:gd name="connsiteX0" fmla="*/ 2462 w 389918"/>
              <a:gd name="connsiteY0" fmla="*/ 41 h 111368"/>
              <a:gd name="connsiteX1" fmla="*/ 250112 w 389918"/>
              <a:gd name="connsiteY1" fmla="*/ 57191 h 111368"/>
              <a:gd name="connsiteX2" fmla="*/ 234237 w 389918"/>
              <a:gd name="connsiteY2" fmla="*/ 15916 h 111368"/>
              <a:gd name="connsiteX3" fmla="*/ 389812 w 389918"/>
              <a:gd name="connsiteY3" fmla="*/ 111166 h 111368"/>
              <a:gd name="connsiteX4" fmla="*/ 256462 w 389918"/>
              <a:gd name="connsiteY4" fmla="*/ 41316 h 111368"/>
              <a:gd name="connsiteX5" fmla="*/ 129462 w 389918"/>
              <a:gd name="connsiteY5" fmla="*/ 47666 h 111368"/>
              <a:gd name="connsiteX6" fmla="*/ 2462 w 389918"/>
              <a:gd name="connsiteY6" fmla="*/ 41 h 11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18" h="111368">
                <a:moveTo>
                  <a:pt x="2462" y="41"/>
                </a:moveTo>
                <a:cubicBezTo>
                  <a:pt x="22570" y="1629"/>
                  <a:pt x="211483" y="54545"/>
                  <a:pt x="250112" y="57191"/>
                </a:cubicBezTo>
                <a:cubicBezTo>
                  <a:pt x="288741" y="59837"/>
                  <a:pt x="210954" y="6920"/>
                  <a:pt x="234237" y="15916"/>
                </a:cubicBezTo>
                <a:cubicBezTo>
                  <a:pt x="257520" y="24912"/>
                  <a:pt x="386108" y="106933"/>
                  <a:pt x="389812" y="111166"/>
                </a:cubicBezTo>
                <a:cubicBezTo>
                  <a:pt x="393516" y="115399"/>
                  <a:pt x="299854" y="51899"/>
                  <a:pt x="256462" y="41316"/>
                </a:cubicBezTo>
                <a:cubicBezTo>
                  <a:pt x="213070" y="30733"/>
                  <a:pt x="168091" y="51899"/>
                  <a:pt x="129462" y="47666"/>
                </a:cubicBezTo>
                <a:cubicBezTo>
                  <a:pt x="90833" y="43433"/>
                  <a:pt x="-17646" y="-1547"/>
                  <a:pt x="2462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2EFFBB79-A9B1-C02D-3453-4F5712634D42}"/>
              </a:ext>
            </a:extLst>
          </p:cNvPr>
          <p:cNvSpPr/>
          <p:nvPr/>
        </p:nvSpPr>
        <p:spPr>
          <a:xfrm>
            <a:off x="5512542" y="4792900"/>
            <a:ext cx="386641" cy="207741"/>
          </a:xfrm>
          <a:custGeom>
            <a:avLst/>
            <a:gdLst>
              <a:gd name="connsiteX0" fmla="*/ 2433 w 386641"/>
              <a:gd name="connsiteY0" fmla="*/ 1350 h 207741"/>
              <a:gd name="connsiteX1" fmla="*/ 221508 w 386641"/>
              <a:gd name="connsiteY1" fmla="*/ 128350 h 207741"/>
              <a:gd name="connsiteX2" fmla="*/ 259608 w 386641"/>
              <a:gd name="connsiteY2" fmla="*/ 179150 h 207741"/>
              <a:gd name="connsiteX3" fmla="*/ 269133 w 386641"/>
              <a:gd name="connsiteY3" fmla="*/ 153750 h 207741"/>
              <a:gd name="connsiteX4" fmla="*/ 386608 w 386641"/>
              <a:gd name="connsiteY4" fmla="*/ 207725 h 207741"/>
              <a:gd name="connsiteX5" fmla="*/ 256433 w 386641"/>
              <a:gd name="connsiteY5" fmla="*/ 147400 h 207741"/>
              <a:gd name="connsiteX6" fmla="*/ 113558 w 386641"/>
              <a:gd name="connsiteY6" fmla="*/ 64850 h 207741"/>
              <a:gd name="connsiteX7" fmla="*/ 2433 w 386641"/>
              <a:gd name="connsiteY7" fmla="*/ 1350 h 20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6641" h="207741">
                <a:moveTo>
                  <a:pt x="2433" y="1350"/>
                </a:moveTo>
                <a:cubicBezTo>
                  <a:pt x="20425" y="11933"/>
                  <a:pt x="178646" y="98717"/>
                  <a:pt x="221508" y="128350"/>
                </a:cubicBezTo>
                <a:cubicBezTo>
                  <a:pt x="264370" y="157983"/>
                  <a:pt x="251671" y="174917"/>
                  <a:pt x="259608" y="179150"/>
                </a:cubicBezTo>
                <a:cubicBezTo>
                  <a:pt x="267545" y="183383"/>
                  <a:pt x="247966" y="148988"/>
                  <a:pt x="269133" y="153750"/>
                </a:cubicBezTo>
                <a:cubicBezTo>
                  <a:pt x="290300" y="158512"/>
                  <a:pt x="388725" y="208783"/>
                  <a:pt x="386608" y="207725"/>
                </a:cubicBezTo>
                <a:cubicBezTo>
                  <a:pt x="384491" y="206667"/>
                  <a:pt x="301941" y="171212"/>
                  <a:pt x="256433" y="147400"/>
                </a:cubicBezTo>
                <a:cubicBezTo>
                  <a:pt x="210925" y="123588"/>
                  <a:pt x="156421" y="84429"/>
                  <a:pt x="113558" y="64850"/>
                </a:cubicBezTo>
                <a:cubicBezTo>
                  <a:pt x="70696" y="45271"/>
                  <a:pt x="-15559" y="-9233"/>
                  <a:pt x="2433" y="1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F6270924-D33B-1865-ECF1-3A4B8A10BF77}"/>
              </a:ext>
            </a:extLst>
          </p:cNvPr>
          <p:cNvSpPr/>
          <p:nvPr/>
        </p:nvSpPr>
        <p:spPr>
          <a:xfrm>
            <a:off x="5559127" y="4844941"/>
            <a:ext cx="181345" cy="98557"/>
          </a:xfrm>
          <a:custGeom>
            <a:avLst/>
            <a:gdLst>
              <a:gd name="connsiteX0" fmla="*/ 298 w 181345"/>
              <a:gd name="connsiteY0" fmla="*/ 41384 h 98557"/>
              <a:gd name="connsiteX1" fmla="*/ 108248 w 181345"/>
              <a:gd name="connsiteY1" fmla="*/ 41384 h 98557"/>
              <a:gd name="connsiteX2" fmla="*/ 181273 w 181345"/>
              <a:gd name="connsiteY2" fmla="*/ 98534 h 98557"/>
              <a:gd name="connsiteX3" fmla="*/ 95548 w 181345"/>
              <a:gd name="connsiteY3" fmla="*/ 47734 h 98557"/>
              <a:gd name="connsiteX4" fmla="*/ 63798 w 181345"/>
              <a:gd name="connsiteY4" fmla="*/ 109 h 98557"/>
              <a:gd name="connsiteX5" fmla="*/ 76498 w 181345"/>
              <a:gd name="connsiteY5" fmla="*/ 35034 h 98557"/>
              <a:gd name="connsiteX6" fmla="*/ 298 w 181345"/>
              <a:gd name="connsiteY6" fmla="*/ 41384 h 98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345" h="98557">
                <a:moveTo>
                  <a:pt x="298" y="41384"/>
                </a:moveTo>
                <a:cubicBezTo>
                  <a:pt x="5589" y="42442"/>
                  <a:pt x="78086" y="31859"/>
                  <a:pt x="108248" y="41384"/>
                </a:cubicBezTo>
                <a:cubicBezTo>
                  <a:pt x="138410" y="50909"/>
                  <a:pt x="183390" y="97476"/>
                  <a:pt x="181273" y="98534"/>
                </a:cubicBezTo>
                <a:cubicBezTo>
                  <a:pt x="179156" y="99592"/>
                  <a:pt x="115127" y="64138"/>
                  <a:pt x="95548" y="47734"/>
                </a:cubicBezTo>
                <a:cubicBezTo>
                  <a:pt x="75969" y="31330"/>
                  <a:pt x="66973" y="2226"/>
                  <a:pt x="63798" y="109"/>
                </a:cubicBezTo>
                <a:cubicBezTo>
                  <a:pt x="60623" y="-2008"/>
                  <a:pt x="91315" y="27096"/>
                  <a:pt x="76498" y="35034"/>
                </a:cubicBezTo>
                <a:cubicBezTo>
                  <a:pt x="61681" y="42972"/>
                  <a:pt x="-4993" y="40326"/>
                  <a:pt x="298" y="41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397567D2-5903-437F-6F11-0D2871D8CB06}"/>
              </a:ext>
            </a:extLst>
          </p:cNvPr>
          <p:cNvSpPr/>
          <p:nvPr/>
        </p:nvSpPr>
        <p:spPr>
          <a:xfrm>
            <a:off x="7032546" y="4888708"/>
            <a:ext cx="416013" cy="141083"/>
          </a:xfrm>
          <a:custGeom>
            <a:avLst/>
            <a:gdLst>
              <a:gd name="connsiteX0" fmla="*/ 79 w 416013"/>
              <a:gd name="connsiteY0" fmla="*/ 61117 h 141083"/>
              <a:gd name="connsiteX1" fmla="*/ 149304 w 416013"/>
              <a:gd name="connsiteY1" fmla="*/ 792 h 141083"/>
              <a:gd name="connsiteX2" fmla="*/ 158829 w 416013"/>
              <a:gd name="connsiteY2" fmla="*/ 26192 h 141083"/>
              <a:gd name="connsiteX3" fmla="*/ 200104 w 416013"/>
              <a:gd name="connsiteY3" fmla="*/ 19842 h 141083"/>
              <a:gd name="connsiteX4" fmla="*/ 187404 w 416013"/>
              <a:gd name="connsiteY4" fmla="*/ 61117 h 141083"/>
              <a:gd name="connsiteX5" fmla="*/ 238204 w 416013"/>
              <a:gd name="connsiteY5" fmla="*/ 35717 h 141083"/>
              <a:gd name="connsiteX6" fmla="*/ 330279 w 416013"/>
              <a:gd name="connsiteY6" fmla="*/ 92867 h 141083"/>
              <a:gd name="connsiteX7" fmla="*/ 314404 w 416013"/>
              <a:gd name="connsiteY7" fmla="*/ 54767 h 141083"/>
              <a:gd name="connsiteX8" fmla="*/ 416004 w 416013"/>
              <a:gd name="connsiteY8" fmla="*/ 140492 h 141083"/>
              <a:gd name="connsiteX9" fmla="*/ 308054 w 416013"/>
              <a:gd name="connsiteY9" fmla="*/ 89692 h 141083"/>
              <a:gd name="connsiteX10" fmla="*/ 171529 w 416013"/>
              <a:gd name="connsiteY10" fmla="*/ 32542 h 141083"/>
              <a:gd name="connsiteX11" fmla="*/ 79 w 416013"/>
              <a:gd name="connsiteY11" fmla="*/ 61117 h 14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6013" h="141083">
                <a:moveTo>
                  <a:pt x="79" y="61117"/>
                </a:moveTo>
                <a:cubicBezTo>
                  <a:pt x="-3625" y="55825"/>
                  <a:pt x="122846" y="6613"/>
                  <a:pt x="149304" y="792"/>
                </a:cubicBezTo>
                <a:cubicBezTo>
                  <a:pt x="175762" y="-5029"/>
                  <a:pt x="150362" y="23017"/>
                  <a:pt x="158829" y="26192"/>
                </a:cubicBezTo>
                <a:cubicBezTo>
                  <a:pt x="167296" y="29367"/>
                  <a:pt x="195342" y="14021"/>
                  <a:pt x="200104" y="19842"/>
                </a:cubicBezTo>
                <a:cubicBezTo>
                  <a:pt x="204866" y="25663"/>
                  <a:pt x="181054" y="58471"/>
                  <a:pt x="187404" y="61117"/>
                </a:cubicBezTo>
                <a:cubicBezTo>
                  <a:pt x="193754" y="63763"/>
                  <a:pt x="214391" y="30425"/>
                  <a:pt x="238204" y="35717"/>
                </a:cubicBezTo>
                <a:cubicBezTo>
                  <a:pt x="262017" y="41009"/>
                  <a:pt x="317579" y="89692"/>
                  <a:pt x="330279" y="92867"/>
                </a:cubicBezTo>
                <a:cubicBezTo>
                  <a:pt x="342979" y="96042"/>
                  <a:pt x="300117" y="46830"/>
                  <a:pt x="314404" y="54767"/>
                </a:cubicBezTo>
                <a:cubicBezTo>
                  <a:pt x="328691" y="62704"/>
                  <a:pt x="417062" y="134671"/>
                  <a:pt x="416004" y="140492"/>
                </a:cubicBezTo>
                <a:cubicBezTo>
                  <a:pt x="414946" y="146313"/>
                  <a:pt x="348800" y="107684"/>
                  <a:pt x="308054" y="89692"/>
                </a:cubicBezTo>
                <a:cubicBezTo>
                  <a:pt x="267308" y="71700"/>
                  <a:pt x="217037" y="40479"/>
                  <a:pt x="171529" y="32542"/>
                </a:cubicBezTo>
                <a:cubicBezTo>
                  <a:pt x="126021" y="24605"/>
                  <a:pt x="3783" y="66409"/>
                  <a:pt x="79" y="61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D3AA92DC-CE21-B630-6DCA-3E697531682A}"/>
              </a:ext>
            </a:extLst>
          </p:cNvPr>
          <p:cNvSpPr/>
          <p:nvPr/>
        </p:nvSpPr>
        <p:spPr>
          <a:xfrm>
            <a:off x="6955943" y="4991075"/>
            <a:ext cx="502866" cy="155900"/>
          </a:xfrm>
          <a:custGeom>
            <a:avLst/>
            <a:gdLst>
              <a:gd name="connsiteX0" fmla="*/ 482 w 502866"/>
              <a:gd name="connsiteY0" fmla="*/ 63525 h 155900"/>
              <a:gd name="connsiteX1" fmla="*/ 244957 w 502866"/>
              <a:gd name="connsiteY1" fmla="*/ 3200 h 155900"/>
              <a:gd name="connsiteX2" fmla="*/ 219557 w 502866"/>
              <a:gd name="connsiteY2" fmla="*/ 25425 h 155900"/>
              <a:gd name="connsiteX3" fmla="*/ 289407 w 502866"/>
              <a:gd name="connsiteY3" fmla="*/ 38125 h 155900"/>
              <a:gd name="connsiteX4" fmla="*/ 283057 w 502866"/>
              <a:gd name="connsiteY4" fmla="*/ 31775 h 155900"/>
              <a:gd name="connsiteX5" fmla="*/ 435457 w 502866"/>
              <a:gd name="connsiteY5" fmla="*/ 12725 h 155900"/>
              <a:gd name="connsiteX6" fmla="*/ 298932 w 502866"/>
              <a:gd name="connsiteY6" fmla="*/ 69875 h 155900"/>
              <a:gd name="connsiteX7" fmla="*/ 384657 w 502866"/>
              <a:gd name="connsiteY7" fmla="*/ 66700 h 155900"/>
              <a:gd name="connsiteX8" fmla="*/ 321157 w 502866"/>
              <a:gd name="connsiteY8" fmla="*/ 155600 h 155900"/>
              <a:gd name="connsiteX9" fmla="*/ 502132 w 502866"/>
              <a:gd name="connsiteY9" fmla="*/ 31775 h 155900"/>
              <a:gd name="connsiteX10" fmla="*/ 384657 w 502866"/>
              <a:gd name="connsiteY10" fmla="*/ 88925 h 155900"/>
              <a:gd name="connsiteX11" fmla="*/ 375132 w 502866"/>
              <a:gd name="connsiteY11" fmla="*/ 6375 h 155900"/>
              <a:gd name="connsiteX12" fmla="*/ 187807 w 502866"/>
              <a:gd name="connsiteY12" fmla="*/ 12725 h 155900"/>
              <a:gd name="connsiteX13" fmla="*/ 482 w 502866"/>
              <a:gd name="connsiteY13" fmla="*/ 63525 h 15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2866" h="155900">
                <a:moveTo>
                  <a:pt x="482" y="63525"/>
                </a:moveTo>
                <a:cubicBezTo>
                  <a:pt x="10007" y="61937"/>
                  <a:pt x="208445" y="9550"/>
                  <a:pt x="244957" y="3200"/>
                </a:cubicBezTo>
                <a:cubicBezTo>
                  <a:pt x="281469" y="-3150"/>
                  <a:pt x="212149" y="19604"/>
                  <a:pt x="219557" y="25425"/>
                </a:cubicBezTo>
                <a:cubicBezTo>
                  <a:pt x="226965" y="31246"/>
                  <a:pt x="278824" y="37067"/>
                  <a:pt x="289407" y="38125"/>
                </a:cubicBezTo>
                <a:cubicBezTo>
                  <a:pt x="299990" y="39183"/>
                  <a:pt x="258715" y="36008"/>
                  <a:pt x="283057" y="31775"/>
                </a:cubicBezTo>
                <a:cubicBezTo>
                  <a:pt x="307399" y="27542"/>
                  <a:pt x="432811" y="6375"/>
                  <a:pt x="435457" y="12725"/>
                </a:cubicBezTo>
                <a:cubicBezTo>
                  <a:pt x="438103" y="19075"/>
                  <a:pt x="307399" y="60879"/>
                  <a:pt x="298932" y="69875"/>
                </a:cubicBezTo>
                <a:cubicBezTo>
                  <a:pt x="290465" y="78871"/>
                  <a:pt x="380953" y="52413"/>
                  <a:pt x="384657" y="66700"/>
                </a:cubicBezTo>
                <a:cubicBezTo>
                  <a:pt x="388361" y="80987"/>
                  <a:pt x="301578" y="161421"/>
                  <a:pt x="321157" y="155600"/>
                </a:cubicBezTo>
                <a:cubicBezTo>
                  <a:pt x="340736" y="149779"/>
                  <a:pt x="491549" y="42887"/>
                  <a:pt x="502132" y="31775"/>
                </a:cubicBezTo>
                <a:cubicBezTo>
                  <a:pt x="512715" y="20663"/>
                  <a:pt x="405824" y="93158"/>
                  <a:pt x="384657" y="88925"/>
                </a:cubicBezTo>
                <a:cubicBezTo>
                  <a:pt x="363490" y="84692"/>
                  <a:pt x="407940" y="19075"/>
                  <a:pt x="375132" y="6375"/>
                </a:cubicBezTo>
                <a:cubicBezTo>
                  <a:pt x="342324" y="-6325"/>
                  <a:pt x="250778" y="2142"/>
                  <a:pt x="187807" y="12725"/>
                </a:cubicBezTo>
                <a:cubicBezTo>
                  <a:pt x="124836" y="23308"/>
                  <a:pt x="-9043" y="65113"/>
                  <a:pt x="482" y="63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006291C4-D8EC-B981-B4A8-C85C0528A75E}"/>
              </a:ext>
            </a:extLst>
          </p:cNvPr>
          <p:cNvSpPr/>
          <p:nvPr/>
        </p:nvSpPr>
        <p:spPr>
          <a:xfrm>
            <a:off x="6644343" y="5273382"/>
            <a:ext cx="582013" cy="257920"/>
          </a:xfrm>
          <a:custGeom>
            <a:avLst/>
            <a:gdLst>
              <a:gd name="connsiteX0" fmla="*/ 932 w 582013"/>
              <a:gd name="connsiteY0" fmla="*/ 257468 h 257920"/>
              <a:gd name="connsiteX1" fmla="*/ 302557 w 582013"/>
              <a:gd name="connsiteY1" fmla="*/ 9818 h 257920"/>
              <a:gd name="connsiteX2" fmla="*/ 197782 w 582013"/>
              <a:gd name="connsiteY2" fmla="*/ 111418 h 257920"/>
              <a:gd name="connsiteX3" fmla="*/ 400982 w 582013"/>
              <a:gd name="connsiteY3" fmla="*/ 16168 h 257920"/>
              <a:gd name="connsiteX4" fmla="*/ 356532 w 582013"/>
              <a:gd name="connsiteY4" fmla="*/ 70143 h 257920"/>
              <a:gd name="connsiteX5" fmla="*/ 454957 w 582013"/>
              <a:gd name="connsiteY5" fmla="*/ 47918 h 257920"/>
              <a:gd name="connsiteX6" fmla="*/ 432732 w 582013"/>
              <a:gd name="connsiteY6" fmla="*/ 73318 h 257920"/>
              <a:gd name="connsiteX7" fmla="*/ 581957 w 582013"/>
              <a:gd name="connsiteY7" fmla="*/ 293 h 257920"/>
              <a:gd name="connsiteX8" fmla="*/ 413682 w 582013"/>
              <a:gd name="connsiteY8" fmla="*/ 47918 h 257920"/>
              <a:gd name="connsiteX9" fmla="*/ 242232 w 582013"/>
              <a:gd name="connsiteY9" fmla="*/ 54268 h 257920"/>
              <a:gd name="connsiteX10" fmla="*/ 105707 w 582013"/>
              <a:gd name="connsiteY10" fmla="*/ 162218 h 257920"/>
              <a:gd name="connsiteX11" fmla="*/ 204132 w 582013"/>
              <a:gd name="connsiteY11" fmla="*/ 73318 h 257920"/>
              <a:gd name="connsiteX12" fmla="*/ 932 w 582013"/>
              <a:gd name="connsiteY12" fmla="*/ 257468 h 25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2013" h="257920">
                <a:moveTo>
                  <a:pt x="932" y="257468"/>
                </a:moveTo>
                <a:cubicBezTo>
                  <a:pt x="17336" y="246885"/>
                  <a:pt x="269749" y="34160"/>
                  <a:pt x="302557" y="9818"/>
                </a:cubicBezTo>
                <a:cubicBezTo>
                  <a:pt x="335365" y="-14524"/>
                  <a:pt x="181378" y="110360"/>
                  <a:pt x="197782" y="111418"/>
                </a:cubicBezTo>
                <a:cubicBezTo>
                  <a:pt x="214186" y="112476"/>
                  <a:pt x="374524" y="23047"/>
                  <a:pt x="400982" y="16168"/>
                </a:cubicBezTo>
                <a:cubicBezTo>
                  <a:pt x="427440" y="9289"/>
                  <a:pt x="347536" y="64851"/>
                  <a:pt x="356532" y="70143"/>
                </a:cubicBezTo>
                <a:cubicBezTo>
                  <a:pt x="365528" y="75435"/>
                  <a:pt x="442257" y="47389"/>
                  <a:pt x="454957" y="47918"/>
                </a:cubicBezTo>
                <a:cubicBezTo>
                  <a:pt x="467657" y="48447"/>
                  <a:pt x="411565" y="81255"/>
                  <a:pt x="432732" y="73318"/>
                </a:cubicBezTo>
                <a:cubicBezTo>
                  <a:pt x="453899" y="65380"/>
                  <a:pt x="585132" y="4526"/>
                  <a:pt x="581957" y="293"/>
                </a:cubicBezTo>
                <a:cubicBezTo>
                  <a:pt x="578782" y="-3940"/>
                  <a:pt x="470303" y="38922"/>
                  <a:pt x="413682" y="47918"/>
                </a:cubicBezTo>
                <a:cubicBezTo>
                  <a:pt x="357061" y="56914"/>
                  <a:pt x="293561" y="35218"/>
                  <a:pt x="242232" y="54268"/>
                </a:cubicBezTo>
                <a:cubicBezTo>
                  <a:pt x="190903" y="73318"/>
                  <a:pt x="112057" y="159043"/>
                  <a:pt x="105707" y="162218"/>
                </a:cubicBezTo>
                <a:cubicBezTo>
                  <a:pt x="99357" y="165393"/>
                  <a:pt x="218420" y="56914"/>
                  <a:pt x="204132" y="73318"/>
                </a:cubicBezTo>
                <a:cubicBezTo>
                  <a:pt x="189844" y="89722"/>
                  <a:pt x="-15472" y="268051"/>
                  <a:pt x="932" y="257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2F12BF3-4BA0-2E60-9B1D-407A3FA67C5E}"/>
              </a:ext>
            </a:extLst>
          </p:cNvPr>
          <p:cNvSpPr/>
          <p:nvPr/>
        </p:nvSpPr>
        <p:spPr>
          <a:xfrm>
            <a:off x="6949957" y="5248007"/>
            <a:ext cx="454484" cy="293711"/>
          </a:xfrm>
          <a:custGeom>
            <a:avLst/>
            <a:gdLst>
              <a:gd name="connsiteX0" fmla="*/ 118 w 454484"/>
              <a:gd name="connsiteY0" fmla="*/ 66943 h 293711"/>
              <a:gd name="connsiteX1" fmla="*/ 231893 w 454484"/>
              <a:gd name="connsiteY1" fmla="*/ 146318 h 293711"/>
              <a:gd name="connsiteX2" fmla="*/ 174743 w 454484"/>
              <a:gd name="connsiteY2" fmla="*/ 117743 h 293711"/>
              <a:gd name="connsiteX3" fmla="*/ 304918 w 454484"/>
              <a:gd name="connsiteY3" fmla="*/ 203468 h 293711"/>
              <a:gd name="connsiteX4" fmla="*/ 266818 w 454484"/>
              <a:gd name="connsiteY4" fmla="*/ 178068 h 293711"/>
              <a:gd name="connsiteX5" fmla="*/ 396993 w 454484"/>
              <a:gd name="connsiteY5" fmla="*/ 292368 h 293711"/>
              <a:gd name="connsiteX6" fmla="*/ 330318 w 454484"/>
              <a:gd name="connsiteY6" fmla="*/ 238393 h 293711"/>
              <a:gd name="connsiteX7" fmla="*/ 346193 w 454484"/>
              <a:gd name="connsiteY7" fmla="*/ 203468 h 293711"/>
              <a:gd name="connsiteX8" fmla="*/ 454143 w 454484"/>
              <a:gd name="connsiteY8" fmla="*/ 143143 h 293711"/>
              <a:gd name="connsiteX9" fmla="*/ 377943 w 454484"/>
              <a:gd name="connsiteY9" fmla="*/ 190768 h 293711"/>
              <a:gd name="connsiteX10" fmla="*/ 311268 w 454484"/>
              <a:gd name="connsiteY10" fmla="*/ 187593 h 293711"/>
              <a:gd name="connsiteX11" fmla="*/ 400168 w 454484"/>
              <a:gd name="connsiteY11" fmla="*/ 117743 h 293711"/>
              <a:gd name="connsiteX12" fmla="*/ 273168 w 454484"/>
              <a:gd name="connsiteY12" fmla="*/ 181243 h 293711"/>
              <a:gd name="connsiteX13" fmla="*/ 393818 w 454484"/>
              <a:gd name="connsiteY13" fmla="*/ 82818 h 293711"/>
              <a:gd name="connsiteX14" fmla="*/ 292218 w 454484"/>
              <a:gd name="connsiteY14" fmla="*/ 143143 h 293711"/>
              <a:gd name="connsiteX15" fmla="*/ 298568 w 454484"/>
              <a:gd name="connsiteY15" fmla="*/ 66943 h 293711"/>
              <a:gd name="connsiteX16" fmla="*/ 244593 w 454484"/>
              <a:gd name="connsiteY16" fmla="*/ 114568 h 293711"/>
              <a:gd name="connsiteX17" fmla="*/ 244593 w 454484"/>
              <a:gd name="connsiteY17" fmla="*/ 268 h 293711"/>
              <a:gd name="connsiteX18" fmla="*/ 225543 w 454484"/>
              <a:gd name="connsiteY18" fmla="*/ 82818 h 293711"/>
              <a:gd name="connsiteX19" fmla="*/ 200143 w 454484"/>
              <a:gd name="connsiteY19" fmla="*/ 79643 h 293711"/>
              <a:gd name="connsiteX20" fmla="*/ 118 w 454484"/>
              <a:gd name="connsiteY20" fmla="*/ 66943 h 29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4484" h="293711">
                <a:moveTo>
                  <a:pt x="118" y="66943"/>
                </a:moveTo>
                <a:cubicBezTo>
                  <a:pt x="5410" y="78056"/>
                  <a:pt x="202789" y="137851"/>
                  <a:pt x="231893" y="146318"/>
                </a:cubicBezTo>
                <a:cubicBezTo>
                  <a:pt x="260997" y="154785"/>
                  <a:pt x="162572" y="108218"/>
                  <a:pt x="174743" y="117743"/>
                </a:cubicBezTo>
                <a:cubicBezTo>
                  <a:pt x="186914" y="127268"/>
                  <a:pt x="289572" y="193414"/>
                  <a:pt x="304918" y="203468"/>
                </a:cubicBezTo>
                <a:cubicBezTo>
                  <a:pt x="320264" y="213522"/>
                  <a:pt x="251472" y="163251"/>
                  <a:pt x="266818" y="178068"/>
                </a:cubicBezTo>
                <a:cubicBezTo>
                  <a:pt x="282164" y="192885"/>
                  <a:pt x="386410" y="282314"/>
                  <a:pt x="396993" y="292368"/>
                </a:cubicBezTo>
                <a:cubicBezTo>
                  <a:pt x="407576" y="302422"/>
                  <a:pt x="338785" y="253210"/>
                  <a:pt x="330318" y="238393"/>
                </a:cubicBezTo>
                <a:cubicBezTo>
                  <a:pt x="321851" y="223576"/>
                  <a:pt x="325556" y="219343"/>
                  <a:pt x="346193" y="203468"/>
                </a:cubicBezTo>
                <a:cubicBezTo>
                  <a:pt x="366831" y="187593"/>
                  <a:pt x="448851" y="145260"/>
                  <a:pt x="454143" y="143143"/>
                </a:cubicBezTo>
                <a:cubicBezTo>
                  <a:pt x="459435" y="141026"/>
                  <a:pt x="401756" y="183360"/>
                  <a:pt x="377943" y="190768"/>
                </a:cubicBezTo>
                <a:cubicBezTo>
                  <a:pt x="354131" y="198176"/>
                  <a:pt x="307564" y="199764"/>
                  <a:pt x="311268" y="187593"/>
                </a:cubicBezTo>
                <a:cubicBezTo>
                  <a:pt x="314972" y="175422"/>
                  <a:pt x="406518" y="118801"/>
                  <a:pt x="400168" y="117743"/>
                </a:cubicBezTo>
                <a:cubicBezTo>
                  <a:pt x="393818" y="116685"/>
                  <a:pt x="274226" y="187064"/>
                  <a:pt x="273168" y="181243"/>
                </a:cubicBezTo>
                <a:cubicBezTo>
                  <a:pt x="272110" y="175422"/>
                  <a:pt x="390643" y="89168"/>
                  <a:pt x="393818" y="82818"/>
                </a:cubicBezTo>
                <a:cubicBezTo>
                  <a:pt x="396993" y="76468"/>
                  <a:pt x="308093" y="145789"/>
                  <a:pt x="292218" y="143143"/>
                </a:cubicBezTo>
                <a:cubicBezTo>
                  <a:pt x="276343" y="140497"/>
                  <a:pt x="306506" y="71706"/>
                  <a:pt x="298568" y="66943"/>
                </a:cubicBezTo>
                <a:cubicBezTo>
                  <a:pt x="290631" y="62180"/>
                  <a:pt x="253589" y="125680"/>
                  <a:pt x="244593" y="114568"/>
                </a:cubicBezTo>
                <a:cubicBezTo>
                  <a:pt x="235597" y="103456"/>
                  <a:pt x="247768" y="5560"/>
                  <a:pt x="244593" y="268"/>
                </a:cubicBezTo>
                <a:cubicBezTo>
                  <a:pt x="241418" y="-5024"/>
                  <a:pt x="232951" y="69589"/>
                  <a:pt x="225543" y="82818"/>
                </a:cubicBezTo>
                <a:cubicBezTo>
                  <a:pt x="218135" y="96047"/>
                  <a:pt x="231364" y="80701"/>
                  <a:pt x="200143" y="79643"/>
                </a:cubicBezTo>
                <a:cubicBezTo>
                  <a:pt x="168922" y="78585"/>
                  <a:pt x="-5174" y="55830"/>
                  <a:pt x="118" y="669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7F59F856-37C2-1C04-98C4-DD18F3687866}"/>
              </a:ext>
            </a:extLst>
          </p:cNvPr>
          <p:cNvSpPr/>
          <p:nvPr/>
        </p:nvSpPr>
        <p:spPr>
          <a:xfrm>
            <a:off x="7070052" y="5302166"/>
            <a:ext cx="239576" cy="208572"/>
          </a:xfrm>
          <a:custGeom>
            <a:avLst/>
            <a:gdLst>
              <a:gd name="connsiteX0" fmla="*/ 673 w 239576"/>
              <a:gd name="connsiteY0" fmla="*/ 84 h 208572"/>
              <a:gd name="connsiteX1" fmla="*/ 124498 w 239576"/>
              <a:gd name="connsiteY1" fmla="*/ 149309 h 208572"/>
              <a:gd name="connsiteX2" fmla="*/ 102273 w 239576"/>
              <a:gd name="connsiteY2" fmla="*/ 123909 h 208572"/>
              <a:gd name="connsiteX3" fmla="*/ 178473 w 239576"/>
              <a:gd name="connsiteY3" fmla="*/ 200109 h 208572"/>
              <a:gd name="connsiteX4" fmla="*/ 137198 w 239576"/>
              <a:gd name="connsiteY4" fmla="*/ 203284 h 208572"/>
              <a:gd name="connsiteX5" fmla="*/ 238798 w 239576"/>
              <a:gd name="connsiteY5" fmla="*/ 206459 h 208572"/>
              <a:gd name="connsiteX6" fmla="*/ 178473 w 239576"/>
              <a:gd name="connsiteY6" fmla="*/ 168359 h 208572"/>
              <a:gd name="connsiteX7" fmla="*/ 76873 w 239576"/>
              <a:gd name="connsiteY7" fmla="*/ 88984 h 208572"/>
              <a:gd name="connsiteX8" fmla="*/ 187998 w 239576"/>
              <a:gd name="connsiteY8" fmla="*/ 127084 h 208572"/>
              <a:gd name="connsiteX9" fmla="*/ 673 w 239576"/>
              <a:gd name="connsiteY9" fmla="*/ 84 h 20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576" h="208572">
                <a:moveTo>
                  <a:pt x="673" y="84"/>
                </a:moveTo>
                <a:cubicBezTo>
                  <a:pt x="-9910" y="3788"/>
                  <a:pt x="107565" y="128672"/>
                  <a:pt x="124498" y="149309"/>
                </a:cubicBezTo>
                <a:cubicBezTo>
                  <a:pt x="141431" y="169947"/>
                  <a:pt x="93277" y="115442"/>
                  <a:pt x="102273" y="123909"/>
                </a:cubicBezTo>
                <a:cubicBezTo>
                  <a:pt x="111269" y="132376"/>
                  <a:pt x="172652" y="186880"/>
                  <a:pt x="178473" y="200109"/>
                </a:cubicBezTo>
                <a:cubicBezTo>
                  <a:pt x="184294" y="213338"/>
                  <a:pt x="127144" y="202226"/>
                  <a:pt x="137198" y="203284"/>
                </a:cubicBezTo>
                <a:cubicBezTo>
                  <a:pt x="147252" y="204342"/>
                  <a:pt x="231919" y="212280"/>
                  <a:pt x="238798" y="206459"/>
                </a:cubicBezTo>
                <a:cubicBezTo>
                  <a:pt x="245677" y="200638"/>
                  <a:pt x="205460" y="187938"/>
                  <a:pt x="178473" y="168359"/>
                </a:cubicBezTo>
                <a:cubicBezTo>
                  <a:pt x="151486" y="148780"/>
                  <a:pt x="75286" y="95863"/>
                  <a:pt x="76873" y="88984"/>
                </a:cubicBezTo>
                <a:cubicBezTo>
                  <a:pt x="78460" y="82105"/>
                  <a:pt x="195936" y="138726"/>
                  <a:pt x="187998" y="127084"/>
                </a:cubicBezTo>
                <a:cubicBezTo>
                  <a:pt x="180061" y="115442"/>
                  <a:pt x="11256" y="-3620"/>
                  <a:pt x="673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F9857074-94AB-C865-C654-82D27F7A2624}"/>
              </a:ext>
            </a:extLst>
          </p:cNvPr>
          <p:cNvSpPr/>
          <p:nvPr/>
        </p:nvSpPr>
        <p:spPr>
          <a:xfrm>
            <a:off x="6952218" y="5499036"/>
            <a:ext cx="406086" cy="168339"/>
          </a:xfrm>
          <a:custGeom>
            <a:avLst/>
            <a:gdLst>
              <a:gd name="connsiteX0" fmla="*/ 248682 w 406086"/>
              <a:gd name="connsiteY0" fmla="*/ 64 h 168339"/>
              <a:gd name="connsiteX1" fmla="*/ 404257 w 406086"/>
              <a:gd name="connsiteY1" fmla="*/ 54039 h 168339"/>
              <a:gd name="connsiteX2" fmla="*/ 328057 w 406086"/>
              <a:gd name="connsiteY2" fmla="*/ 34989 h 168339"/>
              <a:gd name="connsiteX3" fmla="*/ 239157 w 406086"/>
              <a:gd name="connsiteY3" fmla="*/ 63564 h 168339"/>
              <a:gd name="connsiteX4" fmla="*/ 216932 w 406086"/>
              <a:gd name="connsiteY4" fmla="*/ 85789 h 168339"/>
              <a:gd name="connsiteX5" fmla="*/ 245507 w 406086"/>
              <a:gd name="connsiteY5" fmla="*/ 142939 h 168339"/>
              <a:gd name="connsiteX6" fmla="*/ 220107 w 406086"/>
              <a:gd name="connsiteY6" fmla="*/ 108014 h 168339"/>
              <a:gd name="connsiteX7" fmla="*/ 175657 w 406086"/>
              <a:gd name="connsiteY7" fmla="*/ 95314 h 168339"/>
              <a:gd name="connsiteX8" fmla="*/ 153432 w 406086"/>
              <a:gd name="connsiteY8" fmla="*/ 149289 h 168339"/>
              <a:gd name="connsiteX9" fmla="*/ 172482 w 406086"/>
              <a:gd name="connsiteY9" fmla="*/ 88964 h 168339"/>
              <a:gd name="connsiteX10" fmla="*/ 147082 w 406086"/>
              <a:gd name="connsiteY10" fmla="*/ 133414 h 168339"/>
              <a:gd name="connsiteX11" fmla="*/ 121682 w 406086"/>
              <a:gd name="connsiteY11" fmla="*/ 104839 h 168339"/>
              <a:gd name="connsiteX12" fmla="*/ 80407 w 406086"/>
              <a:gd name="connsiteY12" fmla="*/ 168339 h 168339"/>
              <a:gd name="connsiteX13" fmla="*/ 86757 w 406086"/>
              <a:gd name="connsiteY13" fmla="*/ 104839 h 168339"/>
              <a:gd name="connsiteX14" fmla="*/ 42307 w 406086"/>
              <a:gd name="connsiteY14" fmla="*/ 101664 h 168339"/>
              <a:gd name="connsiteX15" fmla="*/ 1032 w 406086"/>
              <a:gd name="connsiteY15" fmla="*/ 161989 h 168339"/>
              <a:gd name="connsiteX16" fmla="*/ 86757 w 406086"/>
              <a:gd name="connsiteY16" fmla="*/ 98489 h 168339"/>
              <a:gd name="connsiteX17" fmla="*/ 178832 w 406086"/>
              <a:gd name="connsiteY17" fmla="*/ 76264 h 168339"/>
              <a:gd name="connsiteX18" fmla="*/ 207407 w 406086"/>
              <a:gd name="connsiteY18" fmla="*/ 54039 h 168339"/>
              <a:gd name="connsiteX19" fmla="*/ 185182 w 406086"/>
              <a:gd name="connsiteY19" fmla="*/ 66739 h 168339"/>
              <a:gd name="connsiteX20" fmla="*/ 248682 w 406086"/>
              <a:gd name="connsiteY20" fmla="*/ 64 h 168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6086" h="168339">
                <a:moveTo>
                  <a:pt x="248682" y="64"/>
                </a:moveTo>
                <a:cubicBezTo>
                  <a:pt x="285194" y="-2053"/>
                  <a:pt x="391028" y="48218"/>
                  <a:pt x="404257" y="54039"/>
                </a:cubicBezTo>
                <a:cubicBezTo>
                  <a:pt x="417486" y="59860"/>
                  <a:pt x="355574" y="33402"/>
                  <a:pt x="328057" y="34989"/>
                </a:cubicBezTo>
                <a:cubicBezTo>
                  <a:pt x="300540" y="36576"/>
                  <a:pt x="257678" y="55097"/>
                  <a:pt x="239157" y="63564"/>
                </a:cubicBezTo>
                <a:cubicBezTo>
                  <a:pt x="220636" y="72031"/>
                  <a:pt x="215874" y="72560"/>
                  <a:pt x="216932" y="85789"/>
                </a:cubicBezTo>
                <a:cubicBezTo>
                  <a:pt x="217990" y="99018"/>
                  <a:pt x="244978" y="139235"/>
                  <a:pt x="245507" y="142939"/>
                </a:cubicBezTo>
                <a:cubicBezTo>
                  <a:pt x="246036" y="146643"/>
                  <a:pt x="231749" y="115952"/>
                  <a:pt x="220107" y="108014"/>
                </a:cubicBezTo>
                <a:cubicBezTo>
                  <a:pt x="208465" y="100077"/>
                  <a:pt x="186769" y="88435"/>
                  <a:pt x="175657" y="95314"/>
                </a:cubicBezTo>
                <a:cubicBezTo>
                  <a:pt x="164545" y="102193"/>
                  <a:pt x="153961" y="150347"/>
                  <a:pt x="153432" y="149289"/>
                </a:cubicBezTo>
                <a:cubicBezTo>
                  <a:pt x="152903" y="148231"/>
                  <a:pt x="173540" y="91610"/>
                  <a:pt x="172482" y="88964"/>
                </a:cubicBezTo>
                <a:cubicBezTo>
                  <a:pt x="171424" y="86318"/>
                  <a:pt x="155549" y="130768"/>
                  <a:pt x="147082" y="133414"/>
                </a:cubicBezTo>
                <a:cubicBezTo>
                  <a:pt x="138615" y="136060"/>
                  <a:pt x="132794" y="99018"/>
                  <a:pt x="121682" y="104839"/>
                </a:cubicBezTo>
                <a:cubicBezTo>
                  <a:pt x="110570" y="110660"/>
                  <a:pt x="86228" y="168339"/>
                  <a:pt x="80407" y="168339"/>
                </a:cubicBezTo>
                <a:cubicBezTo>
                  <a:pt x="74586" y="168339"/>
                  <a:pt x="93107" y="115951"/>
                  <a:pt x="86757" y="104839"/>
                </a:cubicBezTo>
                <a:cubicBezTo>
                  <a:pt x="80407" y="93727"/>
                  <a:pt x="56594" y="92139"/>
                  <a:pt x="42307" y="101664"/>
                </a:cubicBezTo>
                <a:cubicBezTo>
                  <a:pt x="28020" y="111189"/>
                  <a:pt x="-6376" y="162518"/>
                  <a:pt x="1032" y="161989"/>
                </a:cubicBezTo>
                <a:cubicBezTo>
                  <a:pt x="8440" y="161460"/>
                  <a:pt x="57124" y="112777"/>
                  <a:pt x="86757" y="98489"/>
                </a:cubicBezTo>
                <a:cubicBezTo>
                  <a:pt x="116390" y="84201"/>
                  <a:pt x="158724" y="83672"/>
                  <a:pt x="178832" y="76264"/>
                </a:cubicBezTo>
                <a:cubicBezTo>
                  <a:pt x="198940" y="68856"/>
                  <a:pt x="206349" y="55627"/>
                  <a:pt x="207407" y="54039"/>
                </a:cubicBezTo>
                <a:cubicBezTo>
                  <a:pt x="208465" y="52451"/>
                  <a:pt x="174069" y="69385"/>
                  <a:pt x="185182" y="66739"/>
                </a:cubicBezTo>
                <a:cubicBezTo>
                  <a:pt x="196295" y="64093"/>
                  <a:pt x="212170" y="2181"/>
                  <a:pt x="248682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D6840CF-8A60-59FF-12D8-E464EF605CBA}"/>
              </a:ext>
            </a:extLst>
          </p:cNvPr>
          <p:cNvSpPr/>
          <p:nvPr/>
        </p:nvSpPr>
        <p:spPr>
          <a:xfrm>
            <a:off x="7140000" y="5352876"/>
            <a:ext cx="86848" cy="200349"/>
          </a:xfrm>
          <a:custGeom>
            <a:avLst/>
            <a:gdLst>
              <a:gd name="connsiteX0" fmla="*/ 575 w 86848"/>
              <a:gd name="connsiteY0" fmla="*/ 174 h 200349"/>
              <a:gd name="connsiteX1" fmla="*/ 48200 w 86848"/>
              <a:gd name="connsiteY1" fmla="*/ 104949 h 200349"/>
              <a:gd name="connsiteX2" fmla="*/ 35500 w 86848"/>
              <a:gd name="connsiteY2" fmla="*/ 200199 h 200349"/>
              <a:gd name="connsiteX3" fmla="*/ 86300 w 86848"/>
              <a:gd name="connsiteY3" fmla="*/ 82724 h 200349"/>
              <a:gd name="connsiteX4" fmla="*/ 575 w 86848"/>
              <a:gd name="connsiteY4" fmla="*/ 174 h 200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48" h="200349">
                <a:moveTo>
                  <a:pt x="575" y="174"/>
                </a:moveTo>
                <a:cubicBezTo>
                  <a:pt x="-5775" y="3878"/>
                  <a:pt x="42379" y="71612"/>
                  <a:pt x="48200" y="104949"/>
                </a:cubicBezTo>
                <a:cubicBezTo>
                  <a:pt x="54021" y="138286"/>
                  <a:pt x="29150" y="203903"/>
                  <a:pt x="35500" y="200199"/>
                </a:cubicBezTo>
                <a:cubicBezTo>
                  <a:pt x="41850" y="196495"/>
                  <a:pt x="92650" y="112886"/>
                  <a:pt x="86300" y="82724"/>
                </a:cubicBezTo>
                <a:cubicBezTo>
                  <a:pt x="79950" y="52562"/>
                  <a:pt x="6925" y="-3530"/>
                  <a:pt x="575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B5FAC2BD-D430-1FC3-D3F0-C14B08826B9B}"/>
              </a:ext>
            </a:extLst>
          </p:cNvPr>
          <p:cNvSpPr/>
          <p:nvPr/>
        </p:nvSpPr>
        <p:spPr>
          <a:xfrm>
            <a:off x="7113721" y="5334000"/>
            <a:ext cx="90402" cy="252342"/>
          </a:xfrm>
          <a:custGeom>
            <a:avLst/>
            <a:gdLst>
              <a:gd name="connsiteX0" fmla="*/ 90354 w 90402"/>
              <a:gd name="connsiteY0" fmla="*/ 0 h 252342"/>
              <a:gd name="connsiteX1" fmla="*/ 14154 w 90402"/>
              <a:gd name="connsiteY1" fmla="*/ 146050 h 252342"/>
              <a:gd name="connsiteX2" fmla="*/ 23679 w 90402"/>
              <a:gd name="connsiteY2" fmla="*/ 250825 h 252342"/>
              <a:gd name="connsiteX3" fmla="*/ 20504 w 90402"/>
              <a:gd name="connsiteY3" fmla="*/ 200025 h 252342"/>
              <a:gd name="connsiteX4" fmla="*/ 23679 w 90402"/>
              <a:gd name="connsiteY4" fmla="*/ 88900 h 252342"/>
              <a:gd name="connsiteX5" fmla="*/ 1454 w 90402"/>
              <a:gd name="connsiteY5" fmla="*/ 146050 h 252342"/>
              <a:gd name="connsiteX6" fmla="*/ 90354 w 90402"/>
              <a:gd name="connsiteY6" fmla="*/ 0 h 25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02" h="252342">
                <a:moveTo>
                  <a:pt x="90354" y="0"/>
                </a:moveTo>
                <a:cubicBezTo>
                  <a:pt x="92471" y="0"/>
                  <a:pt x="25266" y="104246"/>
                  <a:pt x="14154" y="146050"/>
                </a:cubicBezTo>
                <a:cubicBezTo>
                  <a:pt x="3042" y="187854"/>
                  <a:pt x="22621" y="241829"/>
                  <a:pt x="23679" y="250825"/>
                </a:cubicBezTo>
                <a:cubicBezTo>
                  <a:pt x="24737" y="259821"/>
                  <a:pt x="20504" y="227012"/>
                  <a:pt x="20504" y="200025"/>
                </a:cubicBezTo>
                <a:cubicBezTo>
                  <a:pt x="20504" y="173038"/>
                  <a:pt x="26854" y="97896"/>
                  <a:pt x="23679" y="88900"/>
                </a:cubicBezTo>
                <a:cubicBezTo>
                  <a:pt x="20504" y="79904"/>
                  <a:pt x="-6483" y="155575"/>
                  <a:pt x="1454" y="146050"/>
                </a:cubicBezTo>
                <a:cubicBezTo>
                  <a:pt x="9391" y="136525"/>
                  <a:pt x="88237" y="0"/>
                  <a:pt x="903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39C00E68-2BFC-5D8E-B41C-1CCEDBA697DE}"/>
              </a:ext>
            </a:extLst>
          </p:cNvPr>
          <p:cNvSpPr/>
          <p:nvPr/>
        </p:nvSpPr>
        <p:spPr>
          <a:xfrm>
            <a:off x="6918324" y="5348442"/>
            <a:ext cx="279404" cy="64976"/>
          </a:xfrm>
          <a:custGeom>
            <a:avLst/>
            <a:gdLst>
              <a:gd name="connsiteX0" fmla="*/ 1 w 279404"/>
              <a:gd name="connsiteY0" fmla="*/ 4608 h 64976"/>
              <a:gd name="connsiteX1" fmla="*/ 180976 w 279404"/>
              <a:gd name="connsiteY1" fmla="*/ 14133 h 64976"/>
              <a:gd name="connsiteX2" fmla="*/ 279401 w 279404"/>
              <a:gd name="connsiteY2" fmla="*/ 64933 h 64976"/>
              <a:gd name="connsiteX3" fmla="*/ 177801 w 279404"/>
              <a:gd name="connsiteY3" fmla="*/ 4608 h 64976"/>
              <a:gd name="connsiteX4" fmla="*/ 1 w 279404"/>
              <a:gd name="connsiteY4" fmla="*/ 4608 h 6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04" h="64976">
                <a:moveTo>
                  <a:pt x="1" y="4608"/>
                </a:moveTo>
                <a:cubicBezTo>
                  <a:pt x="530" y="6195"/>
                  <a:pt x="134409" y="4079"/>
                  <a:pt x="180976" y="14133"/>
                </a:cubicBezTo>
                <a:cubicBezTo>
                  <a:pt x="227543" y="24187"/>
                  <a:pt x="279930" y="66520"/>
                  <a:pt x="279401" y="64933"/>
                </a:cubicBezTo>
                <a:cubicBezTo>
                  <a:pt x="278872" y="63346"/>
                  <a:pt x="223309" y="14133"/>
                  <a:pt x="177801" y="4608"/>
                </a:cubicBezTo>
                <a:cubicBezTo>
                  <a:pt x="132293" y="-4917"/>
                  <a:pt x="-528" y="3021"/>
                  <a:pt x="1" y="4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EDE2EB59-59E6-5BE8-9CE3-2856B086B29E}"/>
              </a:ext>
            </a:extLst>
          </p:cNvPr>
          <p:cNvSpPr/>
          <p:nvPr/>
        </p:nvSpPr>
        <p:spPr>
          <a:xfrm>
            <a:off x="6676632" y="5559180"/>
            <a:ext cx="408325" cy="48300"/>
          </a:xfrm>
          <a:custGeom>
            <a:avLst/>
            <a:gdLst>
              <a:gd name="connsiteX0" fmla="*/ 393 w 408325"/>
              <a:gd name="connsiteY0" fmla="*/ 25645 h 48300"/>
              <a:gd name="connsiteX1" fmla="*/ 152793 w 408325"/>
              <a:gd name="connsiteY1" fmla="*/ 19295 h 48300"/>
              <a:gd name="connsiteX2" fmla="*/ 286143 w 408325"/>
              <a:gd name="connsiteY2" fmla="*/ 28820 h 48300"/>
              <a:gd name="connsiteX3" fmla="*/ 251218 w 408325"/>
              <a:gd name="connsiteY3" fmla="*/ 245 h 48300"/>
              <a:gd name="connsiteX4" fmla="*/ 406793 w 408325"/>
              <a:gd name="connsiteY4" fmla="*/ 47870 h 48300"/>
              <a:gd name="connsiteX5" fmla="*/ 317893 w 408325"/>
              <a:gd name="connsiteY5" fmla="*/ 22470 h 48300"/>
              <a:gd name="connsiteX6" fmla="*/ 114693 w 408325"/>
              <a:gd name="connsiteY6" fmla="*/ 245 h 48300"/>
              <a:gd name="connsiteX7" fmla="*/ 393 w 408325"/>
              <a:gd name="connsiteY7" fmla="*/ 25645 h 4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325" h="48300">
                <a:moveTo>
                  <a:pt x="393" y="25645"/>
                </a:moveTo>
                <a:cubicBezTo>
                  <a:pt x="6743" y="28820"/>
                  <a:pt x="105168" y="18766"/>
                  <a:pt x="152793" y="19295"/>
                </a:cubicBezTo>
                <a:cubicBezTo>
                  <a:pt x="200418" y="19824"/>
                  <a:pt x="269739" y="31995"/>
                  <a:pt x="286143" y="28820"/>
                </a:cubicBezTo>
                <a:cubicBezTo>
                  <a:pt x="302547" y="25645"/>
                  <a:pt x="231110" y="-2930"/>
                  <a:pt x="251218" y="245"/>
                </a:cubicBezTo>
                <a:cubicBezTo>
                  <a:pt x="271326" y="3420"/>
                  <a:pt x="395681" y="44166"/>
                  <a:pt x="406793" y="47870"/>
                </a:cubicBezTo>
                <a:cubicBezTo>
                  <a:pt x="417905" y="51574"/>
                  <a:pt x="366576" y="30407"/>
                  <a:pt x="317893" y="22470"/>
                </a:cubicBezTo>
                <a:cubicBezTo>
                  <a:pt x="269210" y="14533"/>
                  <a:pt x="163376" y="-813"/>
                  <a:pt x="114693" y="245"/>
                </a:cubicBezTo>
                <a:cubicBezTo>
                  <a:pt x="66010" y="1303"/>
                  <a:pt x="-5957" y="22470"/>
                  <a:pt x="393" y="25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CC121E9-3DFE-6AAD-47DB-2FD3B2EA3AA1}"/>
              </a:ext>
            </a:extLst>
          </p:cNvPr>
          <p:cNvSpPr/>
          <p:nvPr/>
        </p:nvSpPr>
        <p:spPr>
          <a:xfrm>
            <a:off x="6682887" y="5572492"/>
            <a:ext cx="292650" cy="69497"/>
          </a:xfrm>
          <a:custGeom>
            <a:avLst/>
            <a:gdLst>
              <a:gd name="connsiteX0" fmla="*/ 44938 w 292650"/>
              <a:gd name="connsiteY0" fmla="*/ 69483 h 69497"/>
              <a:gd name="connsiteX1" fmla="*/ 225913 w 292650"/>
              <a:gd name="connsiteY1" fmla="*/ 9158 h 69497"/>
              <a:gd name="connsiteX2" fmla="*/ 181463 w 292650"/>
              <a:gd name="connsiteY2" fmla="*/ 53608 h 69497"/>
              <a:gd name="connsiteX3" fmla="*/ 292588 w 292650"/>
              <a:gd name="connsiteY3" fmla="*/ 9158 h 69497"/>
              <a:gd name="connsiteX4" fmla="*/ 194163 w 292650"/>
              <a:gd name="connsiteY4" fmla="*/ 12333 h 69497"/>
              <a:gd name="connsiteX5" fmla="*/ 488 w 292650"/>
              <a:gd name="connsiteY5" fmla="*/ 9158 h 69497"/>
              <a:gd name="connsiteX6" fmla="*/ 137013 w 292650"/>
              <a:gd name="connsiteY6" fmla="*/ 2808 h 69497"/>
              <a:gd name="connsiteX7" fmla="*/ 44938 w 292650"/>
              <a:gd name="connsiteY7" fmla="*/ 69483 h 6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650" h="69497">
                <a:moveTo>
                  <a:pt x="44938" y="69483"/>
                </a:moveTo>
                <a:cubicBezTo>
                  <a:pt x="59755" y="70541"/>
                  <a:pt x="203159" y="11804"/>
                  <a:pt x="225913" y="9158"/>
                </a:cubicBezTo>
                <a:cubicBezTo>
                  <a:pt x="248667" y="6512"/>
                  <a:pt x="170351" y="53608"/>
                  <a:pt x="181463" y="53608"/>
                </a:cubicBezTo>
                <a:cubicBezTo>
                  <a:pt x="192575" y="53608"/>
                  <a:pt x="290471" y="16037"/>
                  <a:pt x="292588" y="9158"/>
                </a:cubicBezTo>
                <a:cubicBezTo>
                  <a:pt x="294705" y="2279"/>
                  <a:pt x="242846" y="12333"/>
                  <a:pt x="194163" y="12333"/>
                </a:cubicBezTo>
                <a:cubicBezTo>
                  <a:pt x="145480" y="12333"/>
                  <a:pt x="10013" y="10745"/>
                  <a:pt x="488" y="9158"/>
                </a:cubicBezTo>
                <a:cubicBezTo>
                  <a:pt x="-9037" y="7570"/>
                  <a:pt x="123784" y="-5659"/>
                  <a:pt x="137013" y="2808"/>
                </a:cubicBezTo>
                <a:cubicBezTo>
                  <a:pt x="150242" y="11275"/>
                  <a:pt x="30121" y="68425"/>
                  <a:pt x="44938" y="69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1BA12DDA-6FC4-F1EB-C60A-E1717A661139}"/>
              </a:ext>
            </a:extLst>
          </p:cNvPr>
          <p:cNvSpPr/>
          <p:nvPr/>
        </p:nvSpPr>
        <p:spPr>
          <a:xfrm>
            <a:off x="6715123" y="5353050"/>
            <a:ext cx="103249" cy="225342"/>
          </a:xfrm>
          <a:custGeom>
            <a:avLst/>
            <a:gdLst>
              <a:gd name="connsiteX0" fmla="*/ 88902 w 103249"/>
              <a:gd name="connsiteY0" fmla="*/ 0 h 225342"/>
              <a:gd name="connsiteX1" fmla="*/ 25402 w 103249"/>
              <a:gd name="connsiteY1" fmla="*/ 123825 h 225342"/>
              <a:gd name="connsiteX2" fmla="*/ 98427 w 103249"/>
              <a:gd name="connsiteY2" fmla="*/ 222250 h 225342"/>
              <a:gd name="connsiteX3" fmla="*/ 85727 w 103249"/>
              <a:gd name="connsiteY3" fmla="*/ 193675 h 225342"/>
              <a:gd name="connsiteX4" fmla="*/ 2 w 103249"/>
              <a:gd name="connsiteY4" fmla="*/ 123825 h 225342"/>
              <a:gd name="connsiteX5" fmla="*/ 88902 w 103249"/>
              <a:gd name="connsiteY5" fmla="*/ 0 h 22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49" h="225342">
                <a:moveTo>
                  <a:pt x="88902" y="0"/>
                </a:moveTo>
                <a:cubicBezTo>
                  <a:pt x="93135" y="0"/>
                  <a:pt x="23814" y="86783"/>
                  <a:pt x="25402" y="123825"/>
                </a:cubicBezTo>
                <a:cubicBezTo>
                  <a:pt x="26989" y="160867"/>
                  <a:pt x="88373" y="210608"/>
                  <a:pt x="98427" y="222250"/>
                </a:cubicBezTo>
                <a:cubicBezTo>
                  <a:pt x="108481" y="233892"/>
                  <a:pt x="102131" y="210079"/>
                  <a:pt x="85727" y="193675"/>
                </a:cubicBezTo>
                <a:cubicBezTo>
                  <a:pt x="69323" y="177271"/>
                  <a:pt x="-527" y="156104"/>
                  <a:pt x="2" y="123825"/>
                </a:cubicBezTo>
                <a:cubicBezTo>
                  <a:pt x="531" y="91546"/>
                  <a:pt x="84669" y="0"/>
                  <a:pt x="889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F159B05A-D3E5-6CBF-1939-D84397A48F66}"/>
              </a:ext>
            </a:extLst>
          </p:cNvPr>
          <p:cNvSpPr/>
          <p:nvPr/>
        </p:nvSpPr>
        <p:spPr>
          <a:xfrm>
            <a:off x="6691175" y="5399599"/>
            <a:ext cx="52530" cy="187561"/>
          </a:xfrm>
          <a:custGeom>
            <a:avLst/>
            <a:gdLst>
              <a:gd name="connsiteX0" fmla="*/ 52525 w 52530"/>
              <a:gd name="connsiteY0" fmla="*/ 1076 h 187561"/>
              <a:gd name="connsiteX1" fmla="*/ 1725 w 52530"/>
              <a:gd name="connsiteY1" fmla="*/ 140776 h 187561"/>
              <a:gd name="connsiteX2" fmla="*/ 11250 w 52530"/>
              <a:gd name="connsiteY2" fmla="*/ 185226 h 187561"/>
              <a:gd name="connsiteX3" fmla="*/ 4900 w 52530"/>
              <a:gd name="connsiteY3" fmla="*/ 80451 h 187561"/>
              <a:gd name="connsiteX4" fmla="*/ 52525 w 52530"/>
              <a:gd name="connsiteY4" fmla="*/ 1076 h 18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30" h="187561">
                <a:moveTo>
                  <a:pt x="52525" y="1076"/>
                </a:moveTo>
                <a:cubicBezTo>
                  <a:pt x="51996" y="11130"/>
                  <a:pt x="8604" y="110084"/>
                  <a:pt x="1725" y="140776"/>
                </a:cubicBezTo>
                <a:cubicBezTo>
                  <a:pt x="-5154" y="171468"/>
                  <a:pt x="10721" y="195280"/>
                  <a:pt x="11250" y="185226"/>
                </a:cubicBezTo>
                <a:cubicBezTo>
                  <a:pt x="11779" y="175172"/>
                  <a:pt x="-1979" y="106909"/>
                  <a:pt x="4900" y="80451"/>
                </a:cubicBezTo>
                <a:cubicBezTo>
                  <a:pt x="11779" y="53993"/>
                  <a:pt x="53054" y="-8978"/>
                  <a:pt x="52525" y="1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EAC9542-7066-76D5-573B-95EFA7468316}"/>
              </a:ext>
            </a:extLst>
          </p:cNvPr>
          <p:cNvSpPr/>
          <p:nvPr/>
        </p:nvSpPr>
        <p:spPr>
          <a:xfrm>
            <a:off x="6660082" y="5368507"/>
            <a:ext cx="86805" cy="226489"/>
          </a:xfrm>
          <a:custGeom>
            <a:avLst/>
            <a:gdLst>
              <a:gd name="connsiteX0" fmla="*/ 86793 w 86805"/>
              <a:gd name="connsiteY0" fmla="*/ 418 h 226489"/>
              <a:gd name="connsiteX1" fmla="*/ 10593 w 86805"/>
              <a:gd name="connsiteY1" fmla="*/ 152818 h 226489"/>
              <a:gd name="connsiteX2" fmla="*/ 16943 w 86805"/>
              <a:gd name="connsiteY2" fmla="*/ 225843 h 226489"/>
              <a:gd name="connsiteX3" fmla="*/ 10593 w 86805"/>
              <a:gd name="connsiteY3" fmla="*/ 181393 h 226489"/>
              <a:gd name="connsiteX4" fmla="*/ 4243 w 86805"/>
              <a:gd name="connsiteY4" fmla="*/ 63918 h 226489"/>
              <a:gd name="connsiteX5" fmla="*/ 4243 w 86805"/>
              <a:gd name="connsiteY5" fmla="*/ 105193 h 226489"/>
              <a:gd name="connsiteX6" fmla="*/ 86793 w 86805"/>
              <a:gd name="connsiteY6" fmla="*/ 418 h 226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05" h="226489">
                <a:moveTo>
                  <a:pt x="86793" y="418"/>
                </a:moveTo>
                <a:cubicBezTo>
                  <a:pt x="87851" y="8355"/>
                  <a:pt x="22235" y="115247"/>
                  <a:pt x="10593" y="152818"/>
                </a:cubicBezTo>
                <a:cubicBezTo>
                  <a:pt x="-1049" y="190389"/>
                  <a:pt x="16943" y="221081"/>
                  <a:pt x="16943" y="225843"/>
                </a:cubicBezTo>
                <a:cubicBezTo>
                  <a:pt x="16943" y="230605"/>
                  <a:pt x="12710" y="208381"/>
                  <a:pt x="10593" y="181393"/>
                </a:cubicBezTo>
                <a:cubicBezTo>
                  <a:pt x="8476" y="154406"/>
                  <a:pt x="5301" y="76618"/>
                  <a:pt x="4243" y="63918"/>
                </a:cubicBezTo>
                <a:cubicBezTo>
                  <a:pt x="3185" y="51218"/>
                  <a:pt x="-4753" y="110485"/>
                  <a:pt x="4243" y="105193"/>
                </a:cubicBezTo>
                <a:cubicBezTo>
                  <a:pt x="13239" y="99901"/>
                  <a:pt x="85735" y="-7519"/>
                  <a:pt x="86793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22944A70-0A64-0208-63FC-B8488680F902}"/>
              </a:ext>
            </a:extLst>
          </p:cNvPr>
          <p:cNvSpPr/>
          <p:nvPr/>
        </p:nvSpPr>
        <p:spPr>
          <a:xfrm>
            <a:off x="6707437" y="5321032"/>
            <a:ext cx="361728" cy="266031"/>
          </a:xfrm>
          <a:custGeom>
            <a:avLst/>
            <a:gdLst>
              <a:gd name="connsiteX0" fmla="*/ 268038 w 361728"/>
              <a:gd name="connsiteY0" fmla="*/ 268 h 266031"/>
              <a:gd name="connsiteX1" fmla="*/ 328363 w 361728"/>
              <a:gd name="connsiteY1" fmla="*/ 76468 h 266031"/>
              <a:gd name="connsiteX2" fmla="*/ 344238 w 361728"/>
              <a:gd name="connsiteY2" fmla="*/ 127268 h 266031"/>
              <a:gd name="connsiteX3" fmla="*/ 322013 w 361728"/>
              <a:gd name="connsiteY3" fmla="*/ 206643 h 266031"/>
              <a:gd name="connsiteX4" fmla="*/ 331538 w 361728"/>
              <a:gd name="connsiteY4" fmla="*/ 174893 h 266031"/>
              <a:gd name="connsiteX5" fmla="*/ 360113 w 361728"/>
              <a:gd name="connsiteY5" fmla="*/ 178068 h 266031"/>
              <a:gd name="connsiteX6" fmla="*/ 277563 w 361728"/>
              <a:gd name="connsiteY6" fmla="*/ 244743 h 266031"/>
              <a:gd name="connsiteX7" fmla="*/ 87063 w 361728"/>
              <a:gd name="connsiteY7" fmla="*/ 263793 h 266031"/>
              <a:gd name="connsiteX8" fmla="*/ 29913 w 361728"/>
              <a:gd name="connsiteY8" fmla="*/ 200293 h 266031"/>
              <a:gd name="connsiteX9" fmla="*/ 1338 w 361728"/>
              <a:gd name="connsiteY9" fmla="*/ 152668 h 266031"/>
              <a:gd name="connsiteX10" fmla="*/ 71188 w 361728"/>
              <a:gd name="connsiteY10" fmla="*/ 85993 h 266031"/>
              <a:gd name="connsiteX11" fmla="*/ 36263 w 361728"/>
              <a:gd name="connsiteY11" fmla="*/ 105043 h 266031"/>
              <a:gd name="connsiteX12" fmla="*/ 268038 w 361728"/>
              <a:gd name="connsiteY12" fmla="*/ 268 h 26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728" h="266031">
                <a:moveTo>
                  <a:pt x="268038" y="268"/>
                </a:moveTo>
                <a:cubicBezTo>
                  <a:pt x="316721" y="-4495"/>
                  <a:pt x="315663" y="55301"/>
                  <a:pt x="328363" y="76468"/>
                </a:cubicBezTo>
                <a:cubicBezTo>
                  <a:pt x="341063" y="97635"/>
                  <a:pt x="345296" y="105572"/>
                  <a:pt x="344238" y="127268"/>
                </a:cubicBezTo>
                <a:cubicBezTo>
                  <a:pt x="343180" y="148964"/>
                  <a:pt x="324130" y="198706"/>
                  <a:pt x="322013" y="206643"/>
                </a:cubicBezTo>
                <a:cubicBezTo>
                  <a:pt x="319896" y="214580"/>
                  <a:pt x="325188" y="179655"/>
                  <a:pt x="331538" y="174893"/>
                </a:cubicBezTo>
                <a:cubicBezTo>
                  <a:pt x="337888" y="170131"/>
                  <a:pt x="369109" y="166426"/>
                  <a:pt x="360113" y="178068"/>
                </a:cubicBezTo>
                <a:cubicBezTo>
                  <a:pt x="351117" y="189710"/>
                  <a:pt x="323071" y="230456"/>
                  <a:pt x="277563" y="244743"/>
                </a:cubicBezTo>
                <a:cubicBezTo>
                  <a:pt x="232055" y="259031"/>
                  <a:pt x="128338" y="271201"/>
                  <a:pt x="87063" y="263793"/>
                </a:cubicBezTo>
                <a:cubicBezTo>
                  <a:pt x="45788" y="256385"/>
                  <a:pt x="44200" y="218814"/>
                  <a:pt x="29913" y="200293"/>
                </a:cubicBezTo>
                <a:cubicBezTo>
                  <a:pt x="15626" y="181772"/>
                  <a:pt x="-5541" y="171718"/>
                  <a:pt x="1338" y="152668"/>
                </a:cubicBezTo>
                <a:cubicBezTo>
                  <a:pt x="8217" y="133618"/>
                  <a:pt x="65367" y="93930"/>
                  <a:pt x="71188" y="85993"/>
                </a:cubicBezTo>
                <a:cubicBezTo>
                  <a:pt x="77009" y="78056"/>
                  <a:pt x="7688" y="117214"/>
                  <a:pt x="36263" y="105043"/>
                </a:cubicBezTo>
                <a:cubicBezTo>
                  <a:pt x="64838" y="92872"/>
                  <a:pt x="219355" y="5031"/>
                  <a:pt x="268038" y="2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DED45B54-B4B0-8411-5FDE-8DCC51FD2959}"/>
              </a:ext>
            </a:extLst>
          </p:cNvPr>
          <p:cNvSpPr/>
          <p:nvPr/>
        </p:nvSpPr>
        <p:spPr>
          <a:xfrm>
            <a:off x="6804545" y="5434982"/>
            <a:ext cx="64401" cy="644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422FEC75-C6A3-B6CD-0B01-E3325156AB30}"/>
              </a:ext>
            </a:extLst>
          </p:cNvPr>
          <p:cNvSpPr/>
          <p:nvPr/>
        </p:nvSpPr>
        <p:spPr>
          <a:xfrm>
            <a:off x="6701520" y="5261950"/>
            <a:ext cx="325379" cy="151467"/>
          </a:xfrm>
          <a:custGeom>
            <a:avLst/>
            <a:gdLst>
              <a:gd name="connsiteX0" fmla="*/ 905 w 325379"/>
              <a:gd name="connsiteY0" fmla="*/ 151425 h 151467"/>
              <a:gd name="connsiteX1" fmla="*/ 324755 w 325379"/>
              <a:gd name="connsiteY1" fmla="*/ 2200 h 151467"/>
              <a:gd name="connsiteX2" fmla="*/ 86630 w 325379"/>
              <a:gd name="connsiteY2" fmla="*/ 59350 h 151467"/>
              <a:gd name="connsiteX3" fmla="*/ 223155 w 325379"/>
              <a:gd name="connsiteY3" fmla="*/ 18075 h 151467"/>
              <a:gd name="connsiteX4" fmla="*/ 905 w 325379"/>
              <a:gd name="connsiteY4" fmla="*/ 151425 h 151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379" h="151467">
                <a:moveTo>
                  <a:pt x="905" y="151425"/>
                </a:moveTo>
                <a:cubicBezTo>
                  <a:pt x="17838" y="148779"/>
                  <a:pt x="310468" y="17546"/>
                  <a:pt x="324755" y="2200"/>
                </a:cubicBezTo>
                <a:cubicBezTo>
                  <a:pt x="339043" y="-13146"/>
                  <a:pt x="103563" y="56704"/>
                  <a:pt x="86630" y="59350"/>
                </a:cubicBezTo>
                <a:cubicBezTo>
                  <a:pt x="69697" y="61996"/>
                  <a:pt x="236384" y="2729"/>
                  <a:pt x="223155" y="18075"/>
                </a:cubicBezTo>
                <a:cubicBezTo>
                  <a:pt x="209926" y="33421"/>
                  <a:pt x="-16028" y="154071"/>
                  <a:pt x="905" y="151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B6F6655B-AF72-4C8C-D72A-C1E5A795C216}"/>
              </a:ext>
            </a:extLst>
          </p:cNvPr>
          <p:cNvSpPr/>
          <p:nvPr/>
        </p:nvSpPr>
        <p:spPr>
          <a:xfrm>
            <a:off x="6937264" y="5237620"/>
            <a:ext cx="410868" cy="255412"/>
          </a:xfrm>
          <a:custGeom>
            <a:avLst/>
            <a:gdLst>
              <a:gd name="connsiteX0" fmla="*/ 111 w 410868"/>
              <a:gd name="connsiteY0" fmla="*/ 55105 h 255412"/>
              <a:gd name="connsiteX1" fmla="*/ 130286 w 410868"/>
              <a:gd name="connsiteY1" fmla="*/ 29705 h 255412"/>
              <a:gd name="connsiteX2" fmla="*/ 266811 w 410868"/>
              <a:gd name="connsiteY2" fmla="*/ 96380 h 255412"/>
              <a:gd name="connsiteX3" fmla="*/ 263636 w 410868"/>
              <a:gd name="connsiteY3" fmla="*/ 51930 h 255412"/>
              <a:gd name="connsiteX4" fmla="*/ 406511 w 410868"/>
              <a:gd name="connsiteY4" fmla="*/ 251955 h 255412"/>
              <a:gd name="connsiteX5" fmla="*/ 358886 w 410868"/>
              <a:gd name="connsiteY5" fmla="*/ 166230 h 255412"/>
              <a:gd name="connsiteX6" fmla="*/ 206486 w 410868"/>
              <a:gd name="connsiteY6" fmla="*/ 7480 h 255412"/>
              <a:gd name="connsiteX7" fmla="*/ 216011 w 410868"/>
              <a:gd name="connsiteY7" fmla="*/ 23355 h 255412"/>
              <a:gd name="connsiteX8" fmla="*/ 114411 w 410868"/>
              <a:gd name="connsiteY8" fmla="*/ 1130 h 255412"/>
              <a:gd name="connsiteX9" fmla="*/ 152511 w 410868"/>
              <a:gd name="connsiteY9" fmla="*/ 23355 h 255412"/>
              <a:gd name="connsiteX10" fmla="*/ 111 w 410868"/>
              <a:gd name="connsiteY10" fmla="*/ 55105 h 25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868" h="255412">
                <a:moveTo>
                  <a:pt x="111" y="55105"/>
                </a:moveTo>
                <a:cubicBezTo>
                  <a:pt x="-3593" y="56163"/>
                  <a:pt x="85836" y="22826"/>
                  <a:pt x="130286" y="29705"/>
                </a:cubicBezTo>
                <a:cubicBezTo>
                  <a:pt x="174736" y="36584"/>
                  <a:pt x="244586" y="92676"/>
                  <a:pt x="266811" y="96380"/>
                </a:cubicBezTo>
                <a:cubicBezTo>
                  <a:pt x="289036" y="100084"/>
                  <a:pt x="240353" y="26001"/>
                  <a:pt x="263636" y="51930"/>
                </a:cubicBezTo>
                <a:cubicBezTo>
                  <a:pt x="286919" y="77859"/>
                  <a:pt x="390636" y="232905"/>
                  <a:pt x="406511" y="251955"/>
                </a:cubicBezTo>
                <a:cubicBezTo>
                  <a:pt x="422386" y="271005"/>
                  <a:pt x="392224" y="206976"/>
                  <a:pt x="358886" y="166230"/>
                </a:cubicBezTo>
                <a:cubicBezTo>
                  <a:pt x="325549" y="125484"/>
                  <a:pt x="206486" y="7480"/>
                  <a:pt x="206486" y="7480"/>
                </a:cubicBezTo>
                <a:cubicBezTo>
                  <a:pt x="182674" y="-16332"/>
                  <a:pt x="231357" y="24413"/>
                  <a:pt x="216011" y="23355"/>
                </a:cubicBezTo>
                <a:cubicBezTo>
                  <a:pt x="200665" y="22297"/>
                  <a:pt x="124994" y="1130"/>
                  <a:pt x="114411" y="1130"/>
                </a:cubicBezTo>
                <a:cubicBezTo>
                  <a:pt x="103828" y="1130"/>
                  <a:pt x="169444" y="13830"/>
                  <a:pt x="152511" y="23355"/>
                </a:cubicBezTo>
                <a:cubicBezTo>
                  <a:pt x="135578" y="32880"/>
                  <a:pt x="3815" y="54047"/>
                  <a:pt x="111" y="55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BD64A905-44D2-69E3-1C21-C9A4B2A97B83}"/>
              </a:ext>
            </a:extLst>
          </p:cNvPr>
          <p:cNvSpPr/>
          <p:nvPr/>
        </p:nvSpPr>
        <p:spPr>
          <a:xfrm>
            <a:off x="6373790" y="5140245"/>
            <a:ext cx="110679" cy="927327"/>
          </a:xfrm>
          <a:custGeom>
            <a:avLst/>
            <a:gdLst>
              <a:gd name="connsiteX0" fmla="*/ 87335 w 110679"/>
              <a:gd name="connsiteY0" fmla="*/ 80 h 927327"/>
              <a:gd name="connsiteX1" fmla="*/ 42885 w 110679"/>
              <a:gd name="connsiteY1" fmla="*/ 546180 h 927327"/>
              <a:gd name="connsiteX2" fmla="*/ 49235 w 110679"/>
              <a:gd name="connsiteY2" fmla="*/ 501730 h 927327"/>
              <a:gd name="connsiteX3" fmla="*/ 42885 w 110679"/>
              <a:gd name="connsiteY3" fmla="*/ 809705 h 927327"/>
              <a:gd name="connsiteX4" fmla="*/ 46060 w 110679"/>
              <a:gd name="connsiteY4" fmla="*/ 755730 h 927327"/>
              <a:gd name="connsiteX5" fmla="*/ 109560 w 110679"/>
              <a:gd name="connsiteY5" fmla="*/ 927180 h 927327"/>
              <a:gd name="connsiteX6" fmla="*/ 87335 w 110679"/>
              <a:gd name="connsiteY6" fmla="*/ 777955 h 927327"/>
              <a:gd name="connsiteX7" fmla="*/ 96860 w 110679"/>
              <a:gd name="connsiteY7" fmla="*/ 409655 h 927327"/>
              <a:gd name="connsiteX8" fmla="*/ 61935 w 110679"/>
              <a:gd name="connsiteY8" fmla="*/ 879555 h 927327"/>
              <a:gd name="connsiteX9" fmla="*/ 42885 w 110679"/>
              <a:gd name="connsiteY9" fmla="*/ 590630 h 927327"/>
              <a:gd name="connsiteX10" fmla="*/ 7960 w 110679"/>
              <a:gd name="connsiteY10" fmla="*/ 15955 h 927327"/>
              <a:gd name="connsiteX11" fmla="*/ 11135 w 110679"/>
              <a:gd name="connsiteY11" fmla="*/ 501730 h 927327"/>
              <a:gd name="connsiteX12" fmla="*/ 87335 w 110679"/>
              <a:gd name="connsiteY12" fmla="*/ 80 h 92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679" h="927327">
                <a:moveTo>
                  <a:pt x="87335" y="80"/>
                </a:moveTo>
                <a:cubicBezTo>
                  <a:pt x="92627" y="7488"/>
                  <a:pt x="49235" y="462572"/>
                  <a:pt x="42885" y="546180"/>
                </a:cubicBezTo>
                <a:cubicBezTo>
                  <a:pt x="36535" y="629788"/>
                  <a:pt x="49235" y="457809"/>
                  <a:pt x="49235" y="501730"/>
                </a:cubicBezTo>
                <a:cubicBezTo>
                  <a:pt x="49235" y="545651"/>
                  <a:pt x="43414" y="767372"/>
                  <a:pt x="42885" y="809705"/>
                </a:cubicBezTo>
                <a:cubicBezTo>
                  <a:pt x="42356" y="852038"/>
                  <a:pt x="34948" y="736151"/>
                  <a:pt x="46060" y="755730"/>
                </a:cubicBezTo>
                <a:cubicBezTo>
                  <a:pt x="57172" y="775309"/>
                  <a:pt x="102681" y="923476"/>
                  <a:pt x="109560" y="927180"/>
                </a:cubicBezTo>
                <a:cubicBezTo>
                  <a:pt x="116439" y="930884"/>
                  <a:pt x="89452" y="864209"/>
                  <a:pt x="87335" y="777955"/>
                </a:cubicBezTo>
                <a:cubicBezTo>
                  <a:pt x="85218" y="691701"/>
                  <a:pt x="101093" y="392722"/>
                  <a:pt x="96860" y="409655"/>
                </a:cubicBezTo>
                <a:cubicBezTo>
                  <a:pt x="92627" y="426588"/>
                  <a:pt x="70931" y="849393"/>
                  <a:pt x="61935" y="879555"/>
                </a:cubicBezTo>
                <a:cubicBezTo>
                  <a:pt x="52939" y="909718"/>
                  <a:pt x="51881" y="734563"/>
                  <a:pt x="42885" y="590630"/>
                </a:cubicBezTo>
                <a:cubicBezTo>
                  <a:pt x="33889" y="446697"/>
                  <a:pt x="13252" y="30772"/>
                  <a:pt x="7960" y="15955"/>
                </a:cubicBezTo>
                <a:cubicBezTo>
                  <a:pt x="2668" y="1138"/>
                  <a:pt x="-8444" y="501730"/>
                  <a:pt x="11135" y="501730"/>
                </a:cubicBezTo>
                <a:cubicBezTo>
                  <a:pt x="30714" y="501730"/>
                  <a:pt x="82043" y="-7328"/>
                  <a:pt x="87335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52097DD-3236-F7D9-C80A-EBEAAE81FFEB}"/>
              </a:ext>
            </a:extLst>
          </p:cNvPr>
          <p:cNvSpPr/>
          <p:nvPr/>
        </p:nvSpPr>
        <p:spPr>
          <a:xfrm>
            <a:off x="6264241" y="5159350"/>
            <a:ext cx="152516" cy="1105895"/>
          </a:xfrm>
          <a:custGeom>
            <a:avLst/>
            <a:gdLst>
              <a:gd name="connsiteX0" fmla="*/ 152434 w 152516"/>
              <a:gd name="connsiteY0" fmla="*/ 339750 h 1105895"/>
              <a:gd name="connsiteX1" fmla="*/ 92109 w 152516"/>
              <a:gd name="connsiteY1" fmla="*/ 800125 h 1105895"/>
              <a:gd name="connsiteX2" fmla="*/ 146084 w 152516"/>
              <a:gd name="connsiteY2" fmla="*/ 1098575 h 1105895"/>
              <a:gd name="connsiteX3" fmla="*/ 114334 w 152516"/>
              <a:gd name="connsiteY3" fmla="*/ 987450 h 1105895"/>
              <a:gd name="connsiteX4" fmla="*/ 85759 w 152516"/>
              <a:gd name="connsiteY4" fmla="*/ 692175 h 1105895"/>
              <a:gd name="connsiteX5" fmla="*/ 34 w 152516"/>
              <a:gd name="connsiteY5" fmla="*/ 25 h 1105895"/>
              <a:gd name="connsiteX6" fmla="*/ 76234 w 152516"/>
              <a:gd name="connsiteY6" fmla="*/ 717575 h 1105895"/>
              <a:gd name="connsiteX7" fmla="*/ 152434 w 152516"/>
              <a:gd name="connsiteY7" fmla="*/ 339750 h 110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516" h="1105895">
                <a:moveTo>
                  <a:pt x="152434" y="339750"/>
                </a:moveTo>
                <a:cubicBezTo>
                  <a:pt x="155080" y="353508"/>
                  <a:pt x="93167" y="673654"/>
                  <a:pt x="92109" y="800125"/>
                </a:cubicBezTo>
                <a:cubicBezTo>
                  <a:pt x="91051" y="926596"/>
                  <a:pt x="142380" y="1067354"/>
                  <a:pt x="146084" y="1098575"/>
                </a:cubicBezTo>
                <a:cubicBezTo>
                  <a:pt x="149788" y="1129796"/>
                  <a:pt x="124388" y="1055183"/>
                  <a:pt x="114334" y="987450"/>
                </a:cubicBezTo>
                <a:cubicBezTo>
                  <a:pt x="104280" y="919717"/>
                  <a:pt x="104809" y="856746"/>
                  <a:pt x="85759" y="692175"/>
                </a:cubicBezTo>
                <a:cubicBezTo>
                  <a:pt x="66709" y="527604"/>
                  <a:pt x="1621" y="-4208"/>
                  <a:pt x="34" y="25"/>
                </a:cubicBezTo>
                <a:cubicBezTo>
                  <a:pt x="-1553" y="4258"/>
                  <a:pt x="51892" y="656192"/>
                  <a:pt x="76234" y="717575"/>
                </a:cubicBezTo>
                <a:cubicBezTo>
                  <a:pt x="100576" y="778958"/>
                  <a:pt x="149788" y="325992"/>
                  <a:pt x="152434" y="339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DA8A28C-1BAA-1A35-F1EE-547F4C7B42CD}"/>
              </a:ext>
            </a:extLst>
          </p:cNvPr>
          <p:cNvSpPr/>
          <p:nvPr/>
        </p:nvSpPr>
        <p:spPr>
          <a:xfrm>
            <a:off x="6215197" y="5137555"/>
            <a:ext cx="103053" cy="981991"/>
          </a:xfrm>
          <a:custGeom>
            <a:avLst/>
            <a:gdLst>
              <a:gd name="connsiteX0" fmla="*/ 64953 w 103053"/>
              <a:gd name="connsiteY0" fmla="*/ 5945 h 981991"/>
              <a:gd name="connsiteX1" fmla="*/ 4628 w 103053"/>
              <a:gd name="connsiteY1" fmla="*/ 555220 h 981991"/>
              <a:gd name="connsiteX2" fmla="*/ 39553 w 103053"/>
              <a:gd name="connsiteY2" fmla="*/ 593320 h 981991"/>
              <a:gd name="connsiteX3" fmla="*/ 103053 w 103053"/>
              <a:gd name="connsiteY3" fmla="*/ 980670 h 981991"/>
              <a:gd name="connsiteX4" fmla="*/ 39553 w 103053"/>
              <a:gd name="connsiteY4" fmla="*/ 704445 h 981991"/>
              <a:gd name="connsiteX5" fmla="*/ 87178 w 103053"/>
              <a:gd name="connsiteY5" fmla="*/ 294870 h 981991"/>
              <a:gd name="connsiteX6" fmla="*/ 26853 w 103053"/>
              <a:gd name="connsiteY6" fmla="*/ 571095 h 981991"/>
              <a:gd name="connsiteX7" fmla="*/ 1453 w 103053"/>
              <a:gd name="connsiteY7" fmla="*/ 364720 h 981991"/>
              <a:gd name="connsiteX8" fmla="*/ 4628 w 103053"/>
              <a:gd name="connsiteY8" fmla="*/ 126595 h 981991"/>
              <a:gd name="connsiteX9" fmla="*/ 17328 w 103053"/>
              <a:gd name="connsiteY9" fmla="*/ 253595 h 981991"/>
              <a:gd name="connsiteX10" fmla="*/ 64953 w 103053"/>
              <a:gd name="connsiteY10" fmla="*/ 5945 h 98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053" h="981991">
                <a:moveTo>
                  <a:pt x="64953" y="5945"/>
                </a:moveTo>
                <a:cubicBezTo>
                  <a:pt x="62836" y="56216"/>
                  <a:pt x="8861" y="457324"/>
                  <a:pt x="4628" y="555220"/>
                </a:cubicBezTo>
                <a:cubicBezTo>
                  <a:pt x="395" y="653116"/>
                  <a:pt x="23149" y="522412"/>
                  <a:pt x="39553" y="593320"/>
                </a:cubicBezTo>
                <a:cubicBezTo>
                  <a:pt x="55957" y="664228"/>
                  <a:pt x="103053" y="962149"/>
                  <a:pt x="103053" y="980670"/>
                </a:cubicBezTo>
                <a:cubicBezTo>
                  <a:pt x="103053" y="999191"/>
                  <a:pt x="42199" y="818745"/>
                  <a:pt x="39553" y="704445"/>
                </a:cubicBezTo>
                <a:cubicBezTo>
                  <a:pt x="36907" y="590145"/>
                  <a:pt x="89295" y="317095"/>
                  <a:pt x="87178" y="294870"/>
                </a:cubicBezTo>
                <a:cubicBezTo>
                  <a:pt x="85061" y="272645"/>
                  <a:pt x="41140" y="559453"/>
                  <a:pt x="26853" y="571095"/>
                </a:cubicBezTo>
                <a:cubicBezTo>
                  <a:pt x="12566" y="582737"/>
                  <a:pt x="5157" y="438803"/>
                  <a:pt x="1453" y="364720"/>
                </a:cubicBezTo>
                <a:cubicBezTo>
                  <a:pt x="-2251" y="290637"/>
                  <a:pt x="1982" y="145116"/>
                  <a:pt x="4628" y="126595"/>
                </a:cubicBezTo>
                <a:cubicBezTo>
                  <a:pt x="7274" y="108074"/>
                  <a:pt x="5686" y="266824"/>
                  <a:pt x="17328" y="253595"/>
                </a:cubicBezTo>
                <a:cubicBezTo>
                  <a:pt x="28970" y="240366"/>
                  <a:pt x="67070" y="-44326"/>
                  <a:pt x="64953" y="5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589C121-BB15-37CB-C801-D751958E6826}"/>
              </a:ext>
            </a:extLst>
          </p:cNvPr>
          <p:cNvSpPr/>
          <p:nvPr/>
        </p:nvSpPr>
        <p:spPr>
          <a:xfrm>
            <a:off x="6241781" y="5865188"/>
            <a:ext cx="121007" cy="586143"/>
          </a:xfrm>
          <a:custGeom>
            <a:avLst/>
            <a:gdLst>
              <a:gd name="connsiteX0" fmla="*/ 120919 w 121007"/>
              <a:gd name="connsiteY0" fmla="*/ 176837 h 586143"/>
              <a:gd name="connsiteX1" fmla="*/ 63769 w 121007"/>
              <a:gd name="connsiteY1" fmla="*/ 376862 h 586143"/>
              <a:gd name="connsiteX2" fmla="*/ 108219 w 121007"/>
              <a:gd name="connsiteY2" fmla="*/ 583237 h 586143"/>
              <a:gd name="connsiteX3" fmla="*/ 70119 w 121007"/>
              <a:gd name="connsiteY3" fmla="*/ 462587 h 586143"/>
              <a:gd name="connsiteX4" fmla="*/ 269 w 121007"/>
              <a:gd name="connsiteY4" fmla="*/ 2212 h 586143"/>
              <a:gd name="connsiteX5" fmla="*/ 47894 w 121007"/>
              <a:gd name="connsiteY5" fmla="*/ 284787 h 586143"/>
              <a:gd name="connsiteX6" fmla="*/ 120919 w 121007"/>
              <a:gd name="connsiteY6" fmla="*/ 176837 h 5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007" h="586143">
                <a:moveTo>
                  <a:pt x="120919" y="176837"/>
                </a:moveTo>
                <a:cubicBezTo>
                  <a:pt x="123565" y="192183"/>
                  <a:pt x="65886" y="309129"/>
                  <a:pt x="63769" y="376862"/>
                </a:cubicBezTo>
                <a:cubicBezTo>
                  <a:pt x="61652" y="444595"/>
                  <a:pt x="107161" y="568950"/>
                  <a:pt x="108219" y="583237"/>
                </a:cubicBezTo>
                <a:cubicBezTo>
                  <a:pt x="109277" y="597524"/>
                  <a:pt x="88111" y="559425"/>
                  <a:pt x="70119" y="462587"/>
                </a:cubicBezTo>
                <a:cubicBezTo>
                  <a:pt x="52127" y="365750"/>
                  <a:pt x="3973" y="31845"/>
                  <a:pt x="269" y="2212"/>
                </a:cubicBezTo>
                <a:cubicBezTo>
                  <a:pt x="-3435" y="-27421"/>
                  <a:pt x="32019" y="249862"/>
                  <a:pt x="47894" y="284787"/>
                </a:cubicBezTo>
                <a:cubicBezTo>
                  <a:pt x="63769" y="319712"/>
                  <a:pt x="118273" y="161491"/>
                  <a:pt x="120919" y="176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1C5DA39A-5566-2E85-09AC-C2FDEE17FE74}"/>
              </a:ext>
            </a:extLst>
          </p:cNvPr>
          <p:cNvSpPr/>
          <p:nvPr/>
        </p:nvSpPr>
        <p:spPr>
          <a:xfrm>
            <a:off x="6337280" y="6165648"/>
            <a:ext cx="114193" cy="311591"/>
          </a:xfrm>
          <a:custGeom>
            <a:avLst/>
            <a:gdLst>
              <a:gd name="connsiteX0" fmla="*/ 25420 w 114193"/>
              <a:gd name="connsiteY0" fmla="*/ 202 h 311591"/>
              <a:gd name="connsiteX1" fmla="*/ 50820 w 114193"/>
              <a:gd name="connsiteY1" fmla="*/ 152602 h 311591"/>
              <a:gd name="connsiteX2" fmla="*/ 63520 w 114193"/>
              <a:gd name="connsiteY2" fmla="*/ 212927 h 311591"/>
              <a:gd name="connsiteX3" fmla="*/ 20 w 114193"/>
              <a:gd name="connsiteY3" fmla="*/ 311352 h 311591"/>
              <a:gd name="connsiteX4" fmla="*/ 57170 w 114193"/>
              <a:gd name="connsiteY4" fmla="*/ 238327 h 311591"/>
              <a:gd name="connsiteX5" fmla="*/ 111145 w 114193"/>
              <a:gd name="connsiteY5" fmla="*/ 165302 h 311591"/>
              <a:gd name="connsiteX6" fmla="*/ 104795 w 114193"/>
              <a:gd name="connsiteY6" fmla="*/ 41477 h 311591"/>
              <a:gd name="connsiteX7" fmla="*/ 82570 w 114193"/>
              <a:gd name="connsiteY7" fmla="*/ 184352 h 311591"/>
              <a:gd name="connsiteX8" fmla="*/ 41295 w 114193"/>
              <a:gd name="connsiteY8" fmla="*/ 120852 h 311591"/>
              <a:gd name="connsiteX9" fmla="*/ 25420 w 114193"/>
              <a:gd name="connsiteY9" fmla="*/ 202 h 31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193" h="311591">
                <a:moveTo>
                  <a:pt x="25420" y="202"/>
                </a:moveTo>
                <a:cubicBezTo>
                  <a:pt x="27007" y="5494"/>
                  <a:pt x="44470" y="117148"/>
                  <a:pt x="50820" y="152602"/>
                </a:cubicBezTo>
                <a:cubicBezTo>
                  <a:pt x="57170" y="188056"/>
                  <a:pt x="71987" y="186469"/>
                  <a:pt x="63520" y="212927"/>
                </a:cubicBezTo>
                <a:cubicBezTo>
                  <a:pt x="55053" y="239385"/>
                  <a:pt x="1078" y="307119"/>
                  <a:pt x="20" y="311352"/>
                </a:cubicBezTo>
                <a:cubicBezTo>
                  <a:pt x="-1038" y="315585"/>
                  <a:pt x="38649" y="262669"/>
                  <a:pt x="57170" y="238327"/>
                </a:cubicBezTo>
                <a:cubicBezTo>
                  <a:pt x="75691" y="213985"/>
                  <a:pt x="103208" y="198110"/>
                  <a:pt x="111145" y="165302"/>
                </a:cubicBezTo>
                <a:cubicBezTo>
                  <a:pt x="119082" y="132494"/>
                  <a:pt x="109557" y="38302"/>
                  <a:pt x="104795" y="41477"/>
                </a:cubicBezTo>
                <a:cubicBezTo>
                  <a:pt x="100033" y="44652"/>
                  <a:pt x="93153" y="171123"/>
                  <a:pt x="82570" y="184352"/>
                </a:cubicBezTo>
                <a:cubicBezTo>
                  <a:pt x="71987" y="197581"/>
                  <a:pt x="49762" y="146781"/>
                  <a:pt x="41295" y="120852"/>
                </a:cubicBezTo>
                <a:cubicBezTo>
                  <a:pt x="32828" y="94923"/>
                  <a:pt x="23833" y="-5090"/>
                  <a:pt x="25420" y="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39C789F8-CCF8-A707-D59F-A3E1A5AD5F8D}"/>
              </a:ext>
            </a:extLst>
          </p:cNvPr>
          <p:cNvSpPr/>
          <p:nvPr/>
        </p:nvSpPr>
        <p:spPr>
          <a:xfrm>
            <a:off x="6203940" y="6007072"/>
            <a:ext cx="349825" cy="364845"/>
          </a:xfrm>
          <a:custGeom>
            <a:avLst/>
            <a:gdLst>
              <a:gd name="connsiteX0" fmla="*/ 10 w 349825"/>
              <a:gd name="connsiteY0" fmla="*/ 28 h 364845"/>
              <a:gd name="connsiteX1" fmla="*/ 101610 w 349825"/>
              <a:gd name="connsiteY1" fmla="*/ 339753 h 364845"/>
              <a:gd name="connsiteX2" fmla="*/ 155585 w 349825"/>
              <a:gd name="connsiteY2" fmla="*/ 333403 h 364845"/>
              <a:gd name="connsiteX3" fmla="*/ 257185 w 349825"/>
              <a:gd name="connsiteY3" fmla="*/ 333403 h 364845"/>
              <a:gd name="connsiteX4" fmla="*/ 349260 w 349825"/>
              <a:gd name="connsiteY4" fmla="*/ 358803 h 364845"/>
              <a:gd name="connsiteX5" fmla="*/ 212735 w 349825"/>
              <a:gd name="connsiteY5" fmla="*/ 336578 h 364845"/>
              <a:gd name="connsiteX6" fmla="*/ 155585 w 349825"/>
              <a:gd name="connsiteY6" fmla="*/ 333403 h 364845"/>
              <a:gd name="connsiteX7" fmla="*/ 142885 w 349825"/>
              <a:gd name="connsiteY7" fmla="*/ 98453 h 364845"/>
              <a:gd name="connsiteX8" fmla="*/ 139710 w 349825"/>
              <a:gd name="connsiteY8" fmla="*/ 336578 h 364845"/>
              <a:gd name="connsiteX9" fmla="*/ 107960 w 349825"/>
              <a:gd name="connsiteY9" fmla="*/ 320703 h 364845"/>
              <a:gd name="connsiteX10" fmla="*/ 10 w 349825"/>
              <a:gd name="connsiteY10" fmla="*/ 28 h 36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9825" h="364845">
                <a:moveTo>
                  <a:pt x="10" y="28"/>
                </a:moveTo>
                <a:cubicBezTo>
                  <a:pt x="-1048" y="3203"/>
                  <a:pt x="75681" y="284191"/>
                  <a:pt x="101610" y="339753"/>
                </a:cubicBezTo>
                <a:cubicBezTo>
                  <a:pt x="127539" y="395315"/>
                  <a:pt x="129656" y="334461"/>
                  <a:pt x="155585" y="333403"/>
                </a:cubicBezTo>
                <a:cubicBezTo>
                  <a:pt x="181514" y="332345"/>
                  <a:pt x="224906" y="329170"/>
                  <a:pt x="257185" y="333403"/>
                </a:cubicBezTo>
                <a:cubicBezTo>
                  <a:pt x="289464" y="337636"/>
                  <a:pt x="356668" y="358274"/>
                  <a:pt x="349260" y="358803"/>
                </a:cubicBezTo>
                <a:cubicBezTo>
                  <a:pt x="341852" y="359332"/>
                  <a:pt x="245014" y="340811"/>
                  <a:pt x="212735" y="336578"/>
                </a:cubicBezTo>
                <a:cubicBezTo>
                  <a:pt x="180456" y="332345"/>
                  <a:pt x="167227" y="373091"/>
                  <a:pt x="155585" y="333403"/>
                </a:cubicBezTo>
                <a:cubicBezTo>
                  <a:pt x="143943" y="293716"/>
                  <a:pt x="145531" y="97924"/>
                  <a:pt x="142885" y="98453"/>
                </a:cubicBezTo>
                <a:cubicBezTo>
                  <a:pt x="140239" y="98982"/>
                  <a:pt x="145531" y="299536"/>
                  <a:pt x="139710" y="336578"/>
                </a:cubicBezTo>
                <a:cubicBezTo>
                  <a:pt x="133889" y="373620"/>
                  <a:pt x="129127" y="379970"/>
                  <a:pt x="107960" y="320703"/>
                </a:cubicBezTo>
                <a:cubicBezTo>
                  <a:pt x="86793" y="261436"/>
                  <a:pt x="1068" y="-3147"/>
                  <a:pt x="10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7984F513-0BEF-2AC3-B425-8805BD325CE7}"/>
              </a:ext>
            </a:extLst>
          </p:cNvPr>
          <p:cNvSpPr/>
          <p:nvPr/>
        </p:nvSpPr>
        <p:spPr>
          <a:xfrm>
            <a:off x="6137610" y="6326069"/>
            <a:ext cx="247340" cy="111246"/>
          </a:xfrm>
          <a:custGeom>
            <a:avLst/>
            <a:gdLst>
              <a:gd name="connsiteX0" fmla="*/ 2840 w 247340"/>
              <a:gd name="connsiteY0" fmla="*/ 1706 h 111246"/>
              <a:gd name="connsiteX1" fmla="*/ 186990 w 247340"/>
              <a:gd name="connsiteY1" fmla="*/ 109656 h 111246"/>
              <a:gd name="connsiteX2" fmla="*/ 139365 w 247340"/>
              <a:gd name="connsiteY2" fmla="*/ 62031 h 111246"/>
              <a:gd name="connsiteX3" fmla="*/ 247315 w 247340"/>
              <a:gd name="connsiteY3" fmla="*/ 4881 h 111246"/>
              <a:gd name="connsiteX4" fmla="*/ 148890 w 247340"/>
              <a:gd name="connsiteY4" fmla="*/ 42981 h 111246"/>
              <a:gd name="connsiteX5" fmla="*/ 79040 w 247340"/>
              <a:gd name="connsiteY5" fmla="*/ 42981 h 111246"/>
              <a:gd name="connsiteX6" fmla="*/ 2840 w 247340"/>
              <a:gd name="connsiteY6" fmla="*/ 1706 h 11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340" h="111246">
                <a:moveTo>
                  <a:pt x="2840" y="1706"/>
                </a:moveTo>
                <a:cubicBezTo>
                  <a:pt x="20831" y="12818"/>
                  <a:pt x="164236" y="99602"/>
                  <a:pt x="186990" y="109656"/>
                </a:cubicBezTo>
                <a:cubicBezTo>
                  <a:pt x="209744" y="119710"/>
                  <a:pt x="129311" y="79493"/>
                  <a:pt x="139365" y="62031"/>
                </a:cubicBezTo>
                <a:cubicBezTo>
                  <a:pt x="149419" y="44569"/>
                  <a:pt x="245728" y="8056"/>
                  <a:pt x="247315" y="4881"/>
                </a:cubicBezTo>
                <a:cubicBezTo>
                  <a:pt x="248902" y="1706"/>
                  <a:pt x="176936" y="36631"/>
                  <a:pt x="148890" y="42981"/>
                </a:cubicBezTo>
                <a:cubicBezTo>
                  <a:pt x="120844" y="49331"/>
                  <a:pt x="100736" y="48802"/>
                  <a:pt x="79040" y="42981"/>
                </a:cubicBezTo>
                <a:cubicBezTo>
                  <a:pt x="57344" y="37160"/>
                  <a:pt x="-15151" y="-9406"/>
                  <a:pt x="2840" y="1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5B98707-B354-46B8-B436-950A3A7B96F2}"/>
              </a:ext>
            </a:extLst>
          </p:cNvPr>
          <p:cNvSpPr/>
          <p:nvPr/>
        </p:nvSpPr>
        <p:spPr>
          <a:xfrm>
            <a:off x="5940388" y="6051543"/>
            <a:ext cx="295121" cy="231797"/>
          </a:xfrm>
          <a:custGeom>
            <a:avLst/>
            <a:gdLst>
              <a:gd name="connsiteX0" fmla="*/ 37 w 295121"/>
              <a:gd name="connsiteY0" fmla="*/ 231782 h 231797"/>
              <a:gd name="connsiteX1" fmla="*/ 193712 w 295121"/>
              <a:gd name="connsiteY1" fmla="*/ 171457 h 231797"/>
              <a:gd name="connsiteX2" fmla="*/ 292137 w 295121"/>
              <a:gd name="connsiteY2" fmla="*/ 193682 h 231797"/>
              <a:gd name="connsiteX3" fmla="*/ 269912 w 295121"/>
              <a:gd name="connsiteY3" fmla="*/ 139707 h 231797"/>
              <a:gd name="connsiteX4" fmla="*/ 273087 w 295121"/>
              <a:gd name="connsiteY4" fmla="*/ 7 h 231797"/>
              <a:gd name="connsiteX5" fmla="*/ 279437 w 295121"/>
              <a:gd name="connsiteY5" fmla="*/ 146057 h 231797"/>
              <a:gd name="connsiteX6" fmla="*/ 177837 w 295121"/>
              <a:gd name="connsiteY6" fmla="*/ 165107 h 231797"/>
              <a:gd name="connsiteX7" fmla="*/ 37 w 295121"/>
              <a:gd name="connsiteY7" fmla="*/ 231782 h 23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121" h="231797">
                <a:moveTo>
                  <a:pt x="37" y="231782"/>
                </a:moveTo>
                <a:cubicBezTo>
                  <a:pt x="2683" y="232840"/>
                  <a:pt x="145029" y="177807"/>
                  <a:pt x="193712" y="171457"/>
                </a:cubicBezTo>
                <a:cubicBezTo>
                  <a:pt x="242395" y="165107"/>
                  <a:pt x="279437" y="198974"/>
                  <a:pt x="292137" y="193682"/>
                </a:cubicBezTo>
                <a:cubicBezTo>
                  <a:pt x="304837" y="188390"/>
                  <a:pt x="273087" y="171986"/>
                  <a:pt x="269912" y="139707"/>
                </a:cubicBezTo>
                <a:cubicBezTo>
                  <a:pt x="266737" y="107428"/>
                  <a:pt x="271499" y="-1051"/>
                  <a:pt x="273087" y="7"/>
                </a:cubicBezTo>
                <a:cubicBezTo>
                  <a:pt x="274675" y="1065"/>
                  <a:pt x="295312" y="118540"/>
                  <a:pt x="279437" y="146057"/>
                </a:cubicBezTo>
                <a:cubicBezTo>
                  <a:pt x="263562" y="173574"/>
                  <a:pt x="218583" y="149761"/>
                  <a:pt x="177837" y="165107"/>
                </a:cubicBezTo>
                <a:cubicBezTo>
                  <a:pt x="137091" y="180453"/>
                  <a:pt x="-2609" y="230724"/>
                  <a:pt x="37" y="231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AD99A5AF-C836-2E99-8EE1-67CCAB37378E}"/>
              </a:ext>
            </a:extLst>
          </p:cNvPr>
          <p:cNvSpPr/>
          <p:nvPr/>
        </p:nvSpPr>
        <p:spPr>
          <a:xfrm>
            <a:off x="6416454" y="5984124"/>
            <a:ext cx="146275" cy="334248"/>
          </a:xfrm>
          <a:custGeom>
            <a:avLst/>
            <a:gdLst>
              <a:gd name="connsiteX0" fmla="*/ 221 w 146275"/>
              <a:gd name="connsiteY0" fmla="*/ 751 h 334248"/>
              <a:gd name="connsiteX1" fmla="*/ 31971 w 146275"/>
              <a:gd name="connsiteY1" fmla="*/ 169026 h 334248"/>
              <a:gd name="connsiteX2" fmla="*/ 76421 w 146275"/>
              <a:gd name="connsiteY2" fmla="*/ 248401 h 334248"/>
              <a:gd name="connsiteX3" fmla="*/ 82771 w 146275"/>
              <a:gd name="connsiteY3" fmla="*/ 296026 h 334248"/>
              <a:gd name="connsiteX4" fmla="*/ 146271 w 146275"/>
              <a:gd name="connsiteY4" fmla="*/ 334126 h 334248"/>
              <a:gd name="connsiteX5" fmla="*/ 85946 w 146275"/>
              <a:gd name="connsiteY5" fmla="*/ 283326 h 334248"/>
              <a:gd name="connsiteX6" fmla="*/ 47846 w 146275"/>
              <a:gd name="connsiteY6" fmla="*/ 242051 h 334248"/>
              <a:gd name="connsiteX7" fmla="*/ 221 w 146275"/>
              <a:gd name="connsiteY7" fmla="*/ 751 h 33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275" h="334248">
                <a:moveTo>
                  <a:pt x="221" y="751"/>
                </a:moveTo>
                <a:cubicBezTo>
                  <a:pt x="-2425" y="-11420"/>
                  <a:pt x="19271" y="127751"/>
                  <a:pt x="31971" y="169026"/>
                </a:cubicBezTo>
                <a:cubicBezTo>
                  <a:pt x="44671" y="210301"/>
                  <a:pt x="67954" y="227234"/>
                  <a:pt x="76421" y="248401"/>
                </a:cubicBezTo>
                <a:cubicBezTo>
                  <a:pt x="84888" y="269568"/>
                  <a:pt x="71129" y="281739"/>
                  <a:pt x="82771" y="296026"/>
                </a:cubicBezTo>
                <a:cubicBezTo>
                  <a:pt x="94413" y="310313"/>
                  <a:pt x="145742" y="336243"/>
                  <a:pt x="146271" y="334126"/>
                </a:cubicBezTo>
                <a:cubicBezTo>
                  <a:pt x="146800" y="332009"/>
                  <a:pt x="102350" y="298672"/>
                  <a:pt x="85946" y="283326"/>
                </a:cubicBezTo>
                <a:cubicBezTo>
                  <a:pt x="69542" y="267980"/>
                  <a:pt x="58429" y="286501"/>
                  <a:pt x="47846" y="242051"/>
                </a:cubicBezTo>
                <a:cubicBezTo>
                  <a:pt x="37263" y="197601"/>
                  <a:pt x="2867" y="12922"/>
                  <a:pt x="221" y="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E4D5383-93F0-9645-5AB7-6984792A3EF2}"/>
              </a:ext>
            </a:extLst>
          </p:cNvPr>
          <p:cNvSpPr/>
          <p:nvPr/>
        </p:nvSpPr>
        <p:spPr>
          <a:xfrm>
            <a:off x="6445165" y="6080030"/>
            <a:ext cx="114520" cy="270007"/>
          </a:xfrm>
          <a:custGeom>
            <a:avLst/>
            <a:gdLst>
              <a:gd name="connsiteX0" fmla="*/ 85 w 114520"/>
              <a:gd name="connsiteY0" fmla="*/ 95 h 270007"/>
              <a:gd name="connsiteX1" fmla="*/ 76285 w 114520"/>
              <a:gd name="connsiteY1" fmla="*/ 177895 h 270007"/>
              <a:gd name="connsiteX2" fmla="*/ 114385 w 114520"/>
              <a:gd name="connsiteY2" fmla="*/ 269970 h 270007"/>
              <a:gd name="connsiteX3" fmla="*/ 88985 w 114520"/>
              <a:gd name="connsiteY3" fmla="*/ 168370 h 270007"/>
              <a:gd name="connsiteX4" fmla="*/ 88985 w 114520"/>
              <a:gd name="connsiteY4" fmla="*/ 25495 h 270007"/>
              <a:gd name="connsiteX5" fmla="*/ 92160 w 114520"/>
              <a:gd name="connsiteY5" fmla="*/ 203295 h 270007"/>
              <a:gd name="connsiteX6" fmla="*/ 85 w 114520"/>
              <a:gd name="connsiteY6" fmla="*/ 95 h 27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520" h="270007">
                <a:moveTo>
                  <a:pt x="85" y="95"/>
                </a:moveTo>
                <a:cubicBezTo>
                  <a:pt x="-2561" y="-4138"/>
                  <a:pt x="57235" y="132916"/>
                  <a:pt x="76285" y="177895"/>
                </a:cubicBezTo>
                <a:cubicBezTo>
                  <a:pt x="95335" y="222874"/>
                  <a:pt x="112268" y="271558"/>
                  <a:pt x="114385" y="269970"/>
                </a:cubicBezTo>
                <a:cubicBezTo>
                  <a:pt x="116502" y="268382"/>
                  <a:pt x="93218" y="209116"/>
                  <a:pt x="88985" y="168370"/>
                </a:cubicBezTo>
                <a:cubicBezTo>
                  <a:pt x="84752" y="127624"/>
                  <a:pt x="88456" y="19674"/>
                  <a:pt x="88985" y="25495"/>
                </a:cubicBezTo>
                <a:cubicBezTo>
                  <a:pt x="89514" y="31316"/>
                  <a:pt x="104860" y="204882"/>
                  <a:pt x="92160" y="203295"/>
                </a:cubicBezTo>
                <a:cubicBezTo>
                  <a:pt x="79460" y="201708"/>
                  <a:pt x="2731" y="4328"/>
                  <a:pt x="85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19415AE7-FE69-5097-99F6-145E7D866E2B}"/>
              </a:ext>
            </a:extLst>
          </p:cNvPr>
          <p:cNvSpPr/>
          <p:nvPr/>
        </p:nvSpPr>
        <p:spPr>
          <a:xfrm>
            <a:off x="6361961" y="5866836"/>
            <a:ext cx="107215" cy="353372"/>
          </a:xfrm>
          <a:custGeom>
            <a:avLst/>
            <a:gdLst>
              <a:gd name="connsiteX0" fmla="*/ 739 w 107215"/>
              <a:gd name="connsiteY0" fmla="*/ 3739 h 353372"/>
              <a:gd name="connsiteX1" fmla="*/ 105514 w 107215"/>
              <a:gd name="connsiteY1" fmla="*/ 349814 h 353372"/>
              <a:gd name="connsiteX2" fmla="*/ 61064 w 107215"/>
              <a:gd name="connsiteY2" fmla="*/ 175189 h 353372"/>
              <a:gd name="connsiteX3" fmla="*/ 739 w 107215"/>
              <a:gd name="connsiteY3" fmla="*/ 3739 h 35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215" h="353372">
                <a:moveTo>
                  <a:pt x="739" y="3739"/>
                </a:moveTo>
                <a:cubicBezTo>
                  <a:pt x="8147" y="32843"/>
                  <a:pt x="95460" y="321239"/>
                  <a:pt x="105514" y="349814"/>
                </a:cubicBezTo>
                <a:cubicBezTo>
                  <a:pt x="115568" y="378389"/>
                  <a:pt x="78527" y="227047"/>
                  <a:pt x="61064" y="175189"/>
                </a:cubicBezTo>
                <a:cubicBezTo>
                  <a:pt x="43602" y="123331"/>
                  <a:pt x="-6669" y="-25365"/>
                  <a:pt x="739" y="3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24F5C3C8-DFC7-C196-F5A0-AB5BC0AE9440}"/>
              </a:ext>
            </a:extLst>
          </p:cNvPr>
          <p:cNvSpPr/>
          <p:nvPr/>
        </p:nvSpPr>
        <p:spPr>
          <a:xfrm>
            <a:off x="6076605" y="6146799"/>
            <a:ext cx="194156" cy="190807"/>
          </a:xfrm>
          <a:custGeom>
            <a:avLst/>
            <a:gdLst>
              <a:gd name="connsiteX0" fmla="*/ 194020 w 194156"/>
              <a:gd name="connsiteY0" fmla="*/ 41276 h 190807"/>
              <a:gd name="connsiteX1" fmla="*/ 162270 w 194156"/>
              <a:gd name="connsiteY1" fmla="*/ 133351 h 190807"/>
              <a:gd name="connsiteX2" fmla="*/ 181320 w 194156"/>
              <a:gd name="connsiteY2" fmla="*/ 168276 h 190807"/>
              <a:gd name="connsiteX3" fmla="*/ 79720 w 194156"/>
              <a:gd name="connsiteY3" fmla="*/ 180976 h 190807"/>
              <a:gd name="connsiteX4" fmla="*/ 25745 w 194156"/>
              <a:gd name="connsiteY4" fmla="*/ 187326 h 190807"/>
              <a:gd name="connsiteX5" fmla="*/ 28920 w 194156"/>
              <a:gd name="connsiteY5" fmla="*/ 123826 h 190807"/>
              <a:gd name="connsiteX6" fmla="*/ 3520 w 194156"/>
              <a:gd name="connsiteY6" fmla="*/ 161926 h 190807"/>
              <a:gd name="connsiteX7" fmla="*/ 117820 w 194156"/>
              <a:gd name="connsiteY7" fmla="*/ 1 h 190807"/>
              <a:gd name="connsiteX8" fmla="*/ 25745 w 194156"/>
              <a:gd name="connsiteY8" fmla="*/ 165101 h 190807"/>
              <a:gd name="connsiteX9" fmla="*/ 67020 w 194156"/>
              <a:gd name="connsiteY9" fmla="*/ 130176 h 190807"/>
              <a:gd name="connsiteX10" fmla="*/ 155920 w 194156"/>
              <a:gd name="connsiteY10" fmla="*/ 133351 h 190807"/>
              <a:gd name="connsiteX11" fmla="*/ 54320 w 194156"/>
              <a:gd name="connsiteY11" fmla="*/ 139701 h 190807"/>
              <a:gd name="connsiteX12" fmla="*/ 44795 w 194156"/>
              <a:gd name="connsiteY12" fmla="*/ 149226 h 190807"/>
              <a:gd name="connsiteX13" fmla="*/ 168620 w 194156"/>
              <a:gd name="connsiteY13" fmla="*/ 174626 h 190807"/>
              <a:gd name="connsiteX14" fmla="*/ 194020 w 194156"/>
              <a:gd name="connsiteY14" fmla="*/ 41276 h 19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4156" h="190807">
                <a:moveTo>
                  <a:pt x="194020" y="41276"/>
                </a:moveTo>
                <a:cubicBezTo>
                  <a:pt x="192962" y="34397"/>
                  <a:pt x="164387" y="112184"/>
                  <a:pt x="162270" y="133351"/>
                </a:cubicBezTo>
                <a:cubicBezTo>
                  <a:pt x="160153" y="154518"/>
                  <a:pt x="195078" y="160339"/>
                  <a:pt x="181320" y="168276"/>
                </a:cubicBezTo>
                <a:cubicBezTo>
                  <a:pt x="167562" y="176214"/>
                  <a:pt x="79720" y="180976"/>
                  <a:pt x="79720" y="180976"/>
                </a:cubicBezTo>
                <a:cubicBezTo>
                  <a:pt x="53791" y="184151"/>
                  <a:pt x="34212" y="196851"/>
                  <a:pt x="25745" y="187326"/>
                </a:cubicBezTo>
                <a:cubicBezTo>
                  <a:pt x="17278" y="177801"/>
                  <a:pt x="32624" y="128059"/>
                  <a:pt x="28920" y="123826"/>
                </a:cubicBezTo>
                <a:cubicBezTo>
                  <a:pt x="25216" y="119593"/>
                  <a:pt x="-11297" y="182563"/>
                  <a:pt x="3520" y="161926"/>
                </a:cubicBezTo>
                <a:cubicBezTo>
                  <a:pt x="18337" y="141289"/>
                  <a:pt x="114116" y="-528"/>
                  <a:pt x="117820" y="1"/>
                </a:cubicBezTo>
                <a:cubicBezTo>
                  <a:pt x="121524" y="530"/>
                  <a:pt x="34212" y="143405"/>
                  <a:pt x="25745" y="165101"/>
                </a:cubicBezTo>
                <a:cubicBezTo>
                  <a:pt x="17278" y="186797"/>
                  <a:pt x="45324" y="135468"/>
                  <a:pt x="67020" y="130176"/>
                </a:cubicBezTo>
                <a:cubicBezTo>
                  <a:pt x="88716" y="124884"/>
                  <a:pt x="158037" y="131763"/>
                  <a:pt x="155920" y="133351"/>
                </a:cubicBezTo>
                <a:cubicBezTo>
                  <a:pt x="153803" y="134939"/>
                  <a:pt x="54320" y="139701"/>
                  <a:pt x="54320" y="139701"/>
                </a:cubicBezTo>
                <a:cubicBezTo>
                  <a:pt x="35799" y="142347"/>
                  <a:pt x="25745" y="143405"/>
                  <a:pt x="44795" y="149226"/>
                </a:cubicBezTo>
                <a:cubicBezTo>
                  <a:pt x="63845" y="155047"/>
                  <a:pt x="146924" y="192088"/>
                  <a:pt x="168620" y="174626"/>
                </a:cubicBezTo>
                <a:cubicBezTo>
                  <a:pt x="190316" y="157164"/>
                  <a:pt x="195078" y="48155"/>
                  <a:pt x="194020" y="41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035F9607-FD16-2E11-5BE0-C4CA570EFCA7}"/>
              </a:ext>
            </a:extLst>
          </p:cNvPr>
          <p:cNvSpPr/>
          <p:nvPr/>
        </p:nvSpPr>
        <p:spPr>
          <a:xfrm>
            <a:off x="5857584" y="6235359"/>
            <a:ext cx="82869" cy="299251"/>
          </a:xfrm>
          <a:custGeom>
            <a:avLst/>
            <a:gdLst>
              <a:gd name="connsiteX0" fmla="*/ 70141 w 82869"/>
              <a:gd name="connsiteY0" fmla="*/ 44791 h 299251"/>
              <a:gd name="connsiteX1" fmla="*/ 6641 w 82869"/>
              <a:gd name="connsiteY1" fmla="*/ 178141 h 299251"/>
              <a:gd name="connsiteX2" fmla="*/ 35216 w 82869"/>
              <a:gd name="connsiteY2" fmla="*/ 238466 h 299251"/>
              <a:gd name="connsiteX3" fmla="*/ 35216 w 82869"/>
              <a:gd name="connsiteY3" fmla="*/ 225766 h 299251"/>
              <a:gd name="connsiteX4" fmla="*/ 82841 w 82869"/>
              <a:gd name="connsiteY4" fmla="*/ 298791 h 299251"/>
              <a:gd name="connsiteX5" fmla="*/ 41566 w 82869"/>
              <a:gd name="connsiteY5" fmla="*/ 254341 h 299251"/>
              <a:gd name="connsiteX6" fmla="*/ 291 w 82869"/>
              <a:gd name="connsiteY6" fmla="*/ 203541 h 299251"/>
              <a:gd name="connsiteX7" fmla="*/ 22516 w 82869"/>
              <a:gd name="connsiteY7" fmla="*/ 341 h 299251"/>
              <a:gd name="connsiteX8" fmla="*/ 9816 w 82869"/>
              <a:gd name="connsiteY8" fmla="*/ 152741 h 299251"/>
              <a:gd name="connsiteX9" fmla="*/ 70141 w 82869"/>
              <a:gd name="connsiteY9" fmla="*/ 44791 h 29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69" h="299251">
                <a:moveTo>
                  <a:pt x="70141" y="44791"/>
                </a:moveTo>
                <a:cubicBezTo>
                  <a:pt x="69612" y="49024"/>
                  <a:pt x="12462" y="145862"/>
                  <a:pt x="6641" y="178141"/>
                </a:cubicBezTo>
                <a:cubicBezTo>
                  <a:pt x="820" y="210420"/>
                  <a:pt x="30453" y="230529"/>
                  <a:pt x="35216" y="238466"/>
                </a:cubicBezTo>
                <a:cubicBezTo>
                  <a:pt x="39978" y="246404"/>
                  <a:pt x="27279" y="215712"/>
                  <a:pt x="35216" y="225766"/>
                </a:cubicBezTo>
                <a:cubicBezTo>
                  <a:pt x="43153" y="235820"/>
                  <a:pt x="81783" y="294029"/>
                  <a:pt x="82841" y="298791"/>
                </a:cubicBezTo>
                <a:cubicBezTo>
                  <a:pt x="83899" y="303553"/>
                  <a:pt x="55324" y="270216"/>
                  <a:pt x="41566" y="254341"/>
                </a:cubicBezTo>
                <a:cubicBezTo>
                  <a:pt x="27808" y="238466"/>
                  <a:pt x="3466" y="245874"/>
                  <a:pt x="291" y="203541"/>
                </a:cubicBezTo>
                <a:cubicBezTo>
                  <a:pt x="-2884" y="161208"/>
                  <a:pt x="20929" y="8808"/>
                  <a:pt x="22516" y="341"/>
                </a:cubicBezTo>
                <a:cubicBezTo>
                  <a:pt x="24103" y="-8126"/>
                  <a:pt x="-1826" y="143745"/>
                  <a:pt x="9816" y="152741"/>
                </a:cubicBezTo>
                <a:cubicBezTo>
                  <a:pt x="21458" y="161737"/>
                  <a:pt x="70670" y="40558"/>
                  <a:pt x="70141" y="44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F2EE77D8-32ED-9EE6-0C7F-04A9D762350B}"/>
              </a:ext>
            </a:extLst>
          </p:cNvPr>
          <p:cNvSpPr/>
          <p:nvPr/>
        </p:nvSpPr>
        <p:spPr>
          <a:xfrm>
            <a:off x="5968241" y="6321347"/>
            <a:ext cx="340484" cy="111243"/>
          </a:xfrm>
          <a:custGeom>
            <a:avLst/>
            <a:gdLst>
              <a:gd name="connsiteX0" fmla="*/ 759 w 340484"/>
              <a:gd name="connsiteY0" fmla="*/ 76278 h 111243"/>
              <a:gd name="connsiteX1" fmla="*/ 207134 w 340484"/>
              <a:gd name="connsiteY1" fmla="*/ 35003 h 111243"/>
              <a:gd name="connsiteX2" fmla="*/ 289684 w 340484"/>
              <a:gd name="connsiteY2" fmla="*/ 28653 h 111243"/>
              <a:gd name="connsiteX3" fmla="*/ 210309 w 340484"/>
              <a:gd name="connsiteY3" fmla="*/ 54053 h 111243"/>
              <a:gd name="connsiteX4" fmla="*/ 340484 w 340484"/>
              <a:gd name="connsiteY4" fmla="*/ 111203 h 111243"/>
              <a:gd name="connsiteX5" fmla="*/ 210309 w 340484"/>
              <a:gd name="connsiteY5" fmla="*/ 44528 h 111243"/>
              <a:gd name="connsiteX6" fmla="*/ 61084 w 340484"/>
              <a:gd name="connsiteY6" fmla="*/ 78 h 111243"/>
              <a:gd name="connsiteX7" fmla="*/ 134109 w 340484"/>
              <a:gd name="connsiteY7" fmla="*/ 35003 h 111243"/>
              <a:gd name="connsiteX8" fmla="*/ 759 w 340484"/>
              <a:gd name="connsiteY8" fmla="*/ 76278 h 11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484" h="111243">
                <a:moveTo>
                  <a:pt x="759" y="76278"/>
                </a:moveTo>
                <a:cubicBezTo>
                  <a:pt x="12930" y="76278"/>
                  <a:pt x="158980" y="42940"/>
                  <a:pt x="207134" y="35003"/>
                </a:cubicBezTo>
                <a:cubicBezTo>
                  <a:pt x="255288" y="27066"/>
                  <a:pt x="289155" y="25478"/>
                  <a:pt x="289684" y="28653"/>
                </a:cubicBezTo>
                <a:cubicBezTo>
                  <a:pt x="290213" y="31828"/>
                  <a:pt x="201842" y="40295"/>
                  <a:pt x="210309" y="54053"/>
                </a:cubicBezTo>
                <a:cubicBezTo>
                  <a:pt x="218776" y="67811"/>
                  <a:pt x="340484" y="112790"/>
                  <a:pt x="340484" y="111203"/>
                </a:cubicBezTo>
                <a:cubicBezTo>
                  <a:pt x="340484" y="109616"/>
                  <a:pt x="256876" y="63049"/>
                  <a:pt x="210309" y="44528"/>
                </a:cubicBezTo>
                <a:cubicBezTo>
                  <a:pt x="163742" y="26007"/>
                  <a:pt x="73784" y="1665"/>
                  <a:pt x="61084" y="78"/>
                </a:cubicBezTo>
                <a:cubicBezTo>
                  <a:pt x="48384" y="-1509"/>
                  <a:pt x="141517" y="21245"/>
                  <a:pt x="134109" y="35003"/>
                </a:cubicBezTo>
                <a:cubicBezTo>
                  <a:pt x="126701" y="48761"/>
                  <a:pt x="-11412" y="76278"/>
                  <a:pt x="759" y="76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0120F4D1-A00D-4DA6-ED11-66A9F43A6AB8}"/>
              </a:ext>
            </a:extLst>
          </p:cNvPr>
          <p:cNvSpPr/>
          <p:nvPr/>
        </p:nvSpPr>
        <p:spPr>
          <a:xfrm>
            <a:off x="6473677" y="6117350"/>
            <a:ext cx="106682" cy="240439"/>
          </a:xfrm>
          <a:custGeom>
            <a:avLst/>
            <a:gdLst>
              <a:gd name="connsiteX0" fmla="*/ 148 w 106682"/>
              <a:gd name="connsiteY0" fmla="*/ 875 h 240439"/>
              <a:gd name="connsiteX1" fmla="*/ 101748 w 106682"/>
              <a:gd name="connsiteY1" fmla="*/ 229475 h 240439"/>
              <a:gd name="connsiteX2" fmla="*/ 92223 w 106682"/>
              <a:gd name="connsiteY2" fmla="*/ 188200 h 240439"/>
              <a:gd name="connsiteX3" fmla="*/ 104923 w 106682"/>
              <a:gd name="connsiteY3" fmla="*/ 48500 h 240439"/>
              <a:gd name="connsiteX4" fmla="*/ 79523 w 106682"/>
              <a:gd name="connsiteY4" fmla="*/ 146925 h 240439"/>
              <a:gd name="connsiteX5" fmla="*/ 148 w 106682"/>
              <a:gd name="connsiteY5" fmla="*/ 875 h 24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682" h="240439">
                <a:moveTo>
                  <a:pt x="148" y="875"/>
                </a:moveTo>
                <a:cubicBezTo>
                  <a:pt x="3852" y="14633"/>
                  <a:pt x="86402" y="198254"/>
                  <a:pt x="101748" y="229475"/>
                </a:cubicBezTo>
                <a:cubicBezTo>
                  <a:pt x="117094" y="260696"/>
                  <a:pt x="91694" y="218363"/>
                  <a:pt x="92223" y="188200"/>
                </a:cubicBezTo>
                <a:cubicBezTo>
                  <a:pt x="92752" y="158038"/>
                  <a:pt x="107040" y="55379"/>
                  <a:pt x="104923" y="48500"/>
                </a:cubicBezTo>
                <a:cubicBezTo>
                  <a:pt x="102806" y="41621"/>
                  <a:pt x="95927" y="153804"/>
                  <a:pt x="79523" y="146925"/>
                </a:cubicBezTo>
                <a:cubicBezTo>
                  <a:pt x="63119" y="140046"/>
                  <a:pt x="-3556" y="-12883"/>
                  <a:pt x="148" y="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F68C1B21-BEA4-7806-F0D3-049E2C67D1B8}"/>
              </a:ext>
            </a:extLst>
          </p:cNvPr>
          <p:cNvSpPr/>
          <p:nvPr/>
        </p:nvSpPr>
        <p:spPr>
          <a:xfrm>
            <a:off x="6323956" y="6273523"/>
            <a:ext cx="181621" cy="293211"/>
          </a:xfrm>
          <a:custGeom>
            <a:avLst/>
            <a:gdLst>
              <a:gd name="connsiteX0" fmla="*/ 181619 w 181621"/>
              <a:gd name="connsiteY0" fmla="*/ 277 h 293211"/>
              <a:gd name="connsiteX1" fmla="*/ 89544 w 181621"/>
              <a:gd name="connsiteY1" fmla="*/ 159027 h 293211"/>
              <a:gd name="connsiteX2" fmla="*/ 67319 w 181621"/>
              <a:gd name="connsiteY2" fmla="*/ 241577 h 293211"/>
              <a:gd name="connsiteX3" fmla="*/ 644 w 181621"/>
              <a:gd name="connsiteY3" fmla="*/ 292377 h 293211"/>
              <a:gd name="connsiteX4" fmla="*/ 32394 w 181621"/>
              <a:gd name="connsiteY4" fmla="*/ 263802 h 293211"/>
              <a:gd name="connsiteX5" fmla="*/ 13344 w 181621"/>
              <a:gd name="connsiteY5" fmla="*/ 149502 h 293211"/>
              <a:gd name="connsiteX6" fmla="*/ 41919 w 181621"/>
              <a:gd name="connsiteY6" fmla="*/ 238402 h 293211"/>
              <a:gd name="connsiteX7" fmla="*/ 86369 w 181621"/>
              <a:gd name="connsiteY7" fmla="*/ 124102 h 293211"/>
              <a:gd name="connsiteX8" fmla="*/ 181619 w 181621"/>
              <a:gd name="connsiteY8" fmla="*/ 277 h 293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621" h="293211">
                <a:moveTo>
                  <a:pt x="181619" y="277"/>
                </a:moveTo>
                <a:cubicBezTo>
                  <a:pt x="182148" y="6098"/>
                  <a:pt x="108594" y="118810"/>
                  <a:pt x="89544" y="159027"/>
                </a:cubicBezTo>
                <a:cubicBezTo>
                  <a:pt x="70494" y="199244"/>
                  <a:pt x="82136" y="219352"/>
                  <a:pt x="67319" y="241577"/>
                </a:cubicBezTo>
                <a:cubicBezTo>
                  <a:pt x="52502" y="263802"/>
                  <a:pt x="6465" y="288673"/>
                  <a:pt x="644" y="292377"/>
                </a:cubicBezTo>
                <a:cubicBezTo>
                  <a:pt x="-5177" y="296081"/>
                  <a:pt x="30277" y="287615"/>
                  <a:pt x="32394" y="263802"/>
                </a:cubicBezTo>
                <a:cubicBezTo>
                  <a:pt x="34511" y="239989"/>
                  <a:pt x="11757" y="153735"/>
                  <a:pt x="13344" y="149502"/>
                </a:cubicBezTo>
                <a:cubicBezTo>
                  <a:pt x="14931" y="145269"/>
                  <a:pt x="29748" y="242635"/>
                  <a:pt x="41919" y="238402"/>
                </a:cubicBezTo>
                <a:cubicBezTo>
                  <a:pt x="54090" y="234169"/>
                  <a:pt x="58323" y="166435"/>
                  <a:pt x="86369" y="124102"/>
                </a:cubicBezTo>
                <a:cubicBezTo>
                  <a:pt x="114415" y="81769"/>
                  <a:pt x="181090" y="-5544"/>
                  <a:pt x="181619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4F75C6C2-4C2B-0425-8EE5-B0AA70D991CD}"/>
              </a:ext>
            </a:extLst>
          </p:cNvPr>
          <p:cNvSpPr/>
          <p:nvPr/>
        </p:nvSpPr>
        <p:spPr>
          <a:xfrm>
            <a:off x="6391028" y="6222919"/>
            <a:ext cx="199677" cy="228946"/>
          </a:xfrm>
          <a:custGeom>
            <a:avLst/>
            <a:gdLst>
              <a:gd name="connsiteX0" fmla="*/ 247 w 199677"/>
              <a:gd name="connsiteY0" fmla="*/ 228681 h 228946"/>
              <a:gd name="connsiteX1" fmla="*/ 143122 w 199677"/>
              <a:gd name="connsiteY1" fmla="*/ 165181 h 228946"/>
              <a:gd name="connsiteX2" fmla="*/ 190747 w 199677"/>
              <a:gd name="connsiteY2" fmla="*/ 184231 h 228946"/>
              <a:gd name="connsiteX3" fmla="*/ 190747 w 199677"/>
              <a:gd name="connsiteY3" fmla="*/ 117556 h 228946"/>
              <a:gd name="connsiteX4" fmla="*/ 197097 w 199677"/>
              <a:gd name="connsiteY4" fmla="*/ 81 h 228946"/>
              <a:gd name="connsiteX5" fmla="*/ 181222 w 199677"/>
              <a:gd name="connsiteY5" fmla="*/ 136606 h 228946"/>
              <a:gd name="connsiteX6" fmla="*/ 247 w 199677"/>
              <a:gd name="connsiteY6" fmla="*/ 228681 h 22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677" h="228946">
                <a:moveTo>
                  <a:pt x="247" y="228681"/>
                </a:moveTo>
                <a:cubicBezTo>
                  <a:pt x="-6103" y="233443"/>
                  <a:pt x="111372" y="172589"/>
                  <a:pt x="143122" y="165181"/>
                </a:cubicBezTo>
                <a:cubicBezTo>
                  <a:pt x="174872" y="157773"/>
                  <a:pt x="182810" y="192168"/>
                  <a:pt x="190747" y="184231"/>
                </a:cubicBezTo>
                <a:cubicBezTo>
                  <a:pt x="198684" y="176294"/>
                  <a:pt x="189689" y="148248"/>
                  <a:pt x="190747" y="117556"/>
                </a:cubicBezTo>
                <a:cubicBezTo>
                  <a:pt x="191805" y="86864"/>
                  <a:pt x="198684" y="-3094"/>
                  <a:pt x="197097" y="81"/>
                </a:cubicBezTo>
                <a:cubicBezTo>
                  <a:pt x="195510" y="3256"/>
                  <a:pt x="210855" y="100093"/>
                  <a:pt x="181222" y="136606"/>
                </a:cubicBezTo>
                <a:cubicBezTo>
                  <a:pt x="151589" y="173119"/>
                  <a:pt x="6597" y="223919"/>
                  <a:pt x="247" y="228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F1239679-634C-799C-F773-83DCC46531BB}"/>
              </a:ext>
            </a:extLst>
          </p:cNvPr>
          <p:cNvSpPr/>
          <p:nvPr/>
        </p:nvSpPr>
        <p:spPr>
          <a:xfrm>
            <a:off x="6444884" y="6187488"/>
            <a:ext cx="203330" cy="295877"/>
          </a:xfrm>
          <a:custGeom>
            <a:avLst/>
            <a:gdLst>
              <a:gd name="connsiteX0" fmla="*/ 114666 w 203330"/>
              <a:gd name="connsiteY0" fmla="*/ 587 h 295877"/>
              <a:gd name="connsiteX1" fmla="*/ 197216 w 203330"/>
              <a:gd name="connsiteY1" fmla="*/ 162512 h 295877"/>
              <a:gd name="connsiteX2" fmla="*/ 197216 w 203330"/>
              <a:gd name="connsiteY2" fmla="*/ 222837 h 295877"/>
              <a:gd name="connsiteX3" fmla="*/ 197216 w 203330"/>
              <a:gd name="connsiteY3" fmla="*/ 206962 h 295877"/>
              <a:gd name="connsiteX4" fmla="*/ 181341 w 203330"/>
              <a:gd name="connsiteY4" fmla="*/ 226012 h 295877"/>
              <a:gd name="connsiteX5" fmla="*/ 101966 w 203330"/>
              <a:gd name="connsiteY5" fmla="*/ 232362 h 295877"/>
              <a:gd name="connsiteX6" fmla="*/ 366 w 203330"/>
              <a:gd name="connsiteY6" fmla="*/ 295862 h 295877"/>
              <a:gd name="connsiteX7" fmla="*/ 140066 w 203330"/>
              <a:gd name="connsiteY7" fmla="*/ 226012 h 295877"/>
              <a:gd name="connsiteX8" fmla="*/ 197216 w 203330"/>
              <a:gd name="connsiteY8" fmla="*/ 226012 h 295877"/>
              <a:gd name="connsiteX9" fmla="*/ 114666 w 203330"/>
              <a:gd name="connsiteY9" fmla="*/ 587 h 29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330" h="295877">
                <a:moveTo>
                  <a:pt x="114666" y="587"/>
                </a:moveTo>
                <a:cubicBezTo>
                  <a:pt x="114666" y="-9996"/>
                  <a:pt x="183458" y="125470"/>
                  <a:pt x="197216" y="162512"/>
                </a:cubicBezTo>
                <a:cubicBezTo>
                  <a:pt x="210974" y="199554"/>
                  <a:pt x="197216" y="222837"/>
                  <a:pt x="197216" y="222837"/>
                </a:cubicBezTo>
                <a:cubicBezTo>
                  <a:pt x="197216" y="230245"/>
                  <a:pt x="199862" y="206433"/>
                  <a:pt x="197216" y="206962"/>
                </a:cubicBezTo>
                <a:cubicBezTo>
                  <a:pt x="194570" y="207491"/>
                  <a:pt x="197216" y="221779"/>
                  <a:pt x="181341" y="226012"/>
                </a:cubicBezTo>
                <a:cubicBezTo>
                  <a:pt x="165466" y="230245"/>
                  <a:pt x="132128" y="220720"/>
                  <a:pt x="101966" y="232362"/>
                </a:cubicBezTo>
                <a:cubicBezTo>
                  <a:pt x="71804" y="244004"/>
                  <a:pt x="-5984" y="296920"/>
                  <a:pt x="366" y="295862"/>
                </a:cubicBezTo>
                <a:cubicBezTo>
                  <a:pt x="6716" y="294804"/>
                  <a:pt x="107258" y="237654"/>
                  <a:pt x="140066" y="226012"/>
                </a:cubicBezTo>
                <a:cubicBezTo>
                  <a:pt x="172874" y="214370"/>
                  <a:pt x="199333" y="261466"/>
                  <a:pt x="197216" y="226012"/>
                </a:cubicBezTo>
                <a:cubicBezTo>
                  <a:pt x="195099" y="190558"/>
                  <a:pt x="114666" y="11170"/>
                  <a:pt x="114666" y="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BEE8A455-4901-FCAD-015D-AB496833C316}"/>
              </a:ext>
            </a:extLst>
          </p:cNvPr>
          <p:cNvSpPr/>
          <p:nvPr/>
        </p:nvSpPr>
        <p:spPr>
          <a:xfrm>
            <a:off x="6184697" y="5751780"/>
            <a:ext cx="66890" cy="362057"/>
          </a:xfrm>
          <a:custGeom>
            <a:avLst/>
            <a:gdLst>
              <a:gd name="connsiteX0" fmla="*/ 66878 w 66890"/>
              <a:gd name="connsiteY0" fmla="*/ 1320 h 362057"/>
              <a:gd name="connsiteX1" fmla="*/ 51003 w 66890"/>
              <a:gd name="connsiteY1" fmla="*/ 185470 h 362057"/>
              <a:gd name="connsiteX2" fmla="*/ 63703 w 66890"/>
              <a:gd name="connsiteY2" fmla="*/ 360095 h 362057"/>
              <a:gd name="connsiteX3" fmla="*/ 31953 w 66890"/>
              <a:gd name="connsiteY3" fmla="*/ 264845 h 362057"/>
              <a:gd name="connsiteX4" fmla="*/ 203 w 66890"/>
              <a:gd name="connsiteY4" fmla="*/ 45770 h 362057"/>
              <a:gd name="connsiteX5" fmla="*/ 47828 w 66890"/>
              <a:gd name="connsiteY5" fmla="*/ 283895 h 362057"/>
              <a:gd name="connsiteX6" fmla="*/ 66878 w 66890"/>
              <a:gd name="connsiteY6" fmla="*/ 1320 h 36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90" h="362057">
                <a:moveTo>
                  <a:pt x="66878" y="1320"/>
                </a:moveTo>
                <a:cubicBezTo>
                  <a:pt x="67407" y="-15084"/>
                  <a:pt x="51532" y="125674"/>
                  <a:pt x="51003" y="185470"/>
                </a:cubicBezTo>
                <a:cubicBezTo>
                  <a:pt x="50474" y="245266"/>
                  <a:pt x="66878" y="346866"/>
                  <a:pt x="63703" y="360095"/>
                </a:cubicBezTo>
                <a:cubicBezTo>
                  <a:pt x="60528" y="373324"/>
                  <a:pt x="42536" y="317233"/>
                  <a:pt x="31953" y="264845"/>
                </a:cubicBezTo>
                <a:cubicBezTo>
                  <a:pt x="21370" y="212457"/>
                  <a:pt x="-2443" y="42595"/>
                  <a:pt x="203" y="45770"/>
                </a:cubicBezTo>
                <a:cubicBezTo>
                  <a:pt x="2849" y="48945"/>
                  <a:pt x="35657" y="283366"/>
                  <a:pt x="47828" y="283895"/>
                </a:cubicBezTo>
                <a:cubicBezTo>
                  <a:pt x="59999" y="284424"/>
                  <a:pt x="66349" y="17724"/>
                  <a:pt x="66878" y="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778FC929-4C2C-DE06-AAEF-8E2420978B06}"/>
              </a:ext>
            </a:extLst>
          </p:cNvPr>
          <p:cNvSpPr/>
          <p:nvPr/>
        </p:nvSpPr>
        <p:spPr>
          <a:xfrm>
            <a:off x="5834623" y="6175257"/>
            <a:ext cx="210591" cy="331185"/>
          </a:xfrm>
          <a:custGeom>
            <a:avLst/>
            <a:gdLst>
              <a:gd name="connsiteX0" fmla="*/ 137552 w 210591"/>
              <a:gd name="connsiteY0" fmla="*/ 118 h 331185"/>
              <a:gd name="connsiteX1" fmla="*/ 45477 w 210591"/>
              <a:gd name="connsiteY1" fmla="*/ 136643 h 331185"/>
              <a:gd name="connsiteX2" fmla="*/ 64527 w 210591"/>
              <a:gd name="connsiteY2" fmla="*/ 203318 h 331185"/>
              <a:gd name="connsiteX3" fmla="*/ 70877 w 210591"/>
              <a:gd name="connsiteY3" fmla="*/ 184268 h 331185"/>
              <a:gd name="connsiteX4" fmla="*/ 140727 w 210591"/>
              <a:gd name="connsiteY4" fmla="*/ 330318 h 331185"/>
              <a:gd name="connsiteX5" fmla="*/ 105802 w 210591"/>
              <a:gd name="connsiteY5" fmla="*/ 241418 h 331185"/>
              <a:gd name="connsiteX6" fmla="*/ 153427 w 210591"/>
              <a:gd name="connsiteY6" fmla="*/ 168393 h 331185"/>
              <a:gd name="connsiteX7" fmla="*/ 128027 w 210591"/>
              <a:gd name="connsiteY7" fmla="*/ 136643 h 331185"/>
              <a:gd name="connsiteX8" fmla="*/ 210577 w 210591"/>
              <a:gd name="connsiteY8" fmla="*/ 196968 h 331185"/>
              <a:gd name="connsiteX9" fmla="*/ 134377 w 210591"/>
              <a:gd name="connsiteY9" fmla="*/ 181093 h 331185"/>
              <a:gd name="connsiteX10" fmla="*/ 93102 w 210591"/>
              <a:gd name="connsiteY10" fmla="*/ 216018 h 331185"/>
              <a:gd name="connsiteX11" fmla="*/ 1027 w 210591"/>
              <a:gd name="connsiteY11" fmla="*/ 47743 h 331185"/>
              <a:gd name="connsiteX12" fmla="*/ 48652 w 210591"/>
              <a:gd name="connsiteY12" fmla="*/ 111243 h 331185"/>
              <a:gd name="connsiteX13" fmla="*/ 137552 w 210591"/>
              <a:gd name="connsiteY13" fmla="*/ 118 h 33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0591" h="331185">
                <a:moveTo>
                  <a:pt x="137552" y="118"/>
                </a:moveTo>
                <a:cubicBezTo>
                  <a:pt x="137023" y="4351"/>
                  <a:pt x="57648" y="102776"/>
                  <a:pt x="45477" y="136643"/>
                </a:cubicBezTo>
                <a:cubicBezTo>
                  <a:pt x="33306" y="170510"/>
                  <a:pt x="60294" y="195381"/>
                  <a:pt x="64527" y="203318"/>
                </a:cubicBezTo>
                <a:cubicBezTo>
                  <a:pt x="68760" y="211255"/>
                  <a:pt x="58177" y="163101"/>
                  <a:pt x="70877" y="184268"/>
                </a:cubicBezTo>
                <a:cubicBezTo>
                  <a:pt x="83577" y="205435"/>
                  <a:pt x="134906" y="320793"/>
                  <a:pt x="140727" y="330318"/>
                </a:cubicBezTo>
                <a:cubicBezTo>
                  <a:pt x="146548" y="339843"/>
                  <a:pt x="103685" y="268406"/>
                  <a:pt x="105802" y="241418"/>
                </a:cubicBezTo>
                <a:cubicBezTo>
                  <a:pt x="107919" y="214431"/>
                  <a:pt x="149723" y="185855"/>
                  <a:pt x="153427" y="168393"/>
                </a:cubicBezTo>
                <a:cubicBezTo>
                  <a:pt x="157131" y="150931"/>
                  <a:pt x="118502" y="131880"/>
                  <a:pt x="128027" y="136643"/>
                </a:cubicBezTo>
                <a:cubicBezTo>
                  <a:pt x="137552" y="141406"/>
                  <a:pt x="209519" y="189560"/>
                  <a:pt x="210577" y="196968"/>
                </a:cubicBezTo>
                <a:cubicBezTo>
                  <a:pt x="211635" y="204376"/>
                  <a:pt x="153956" y="177918"/>
                  <a:pt x="134377" y="181093"/>
                </a:cubicBezTo>
                <a:cubicBezTo>
                  <a:pt x="114798" y="184268"/>
                  <a:pt x="115327" y="238243"/>
                  <a:pt x="93102" y="216018"/>
                </a:cubicBezTo>
                <a:cubicBezTo>
                  <a:pt x="70877" y="193793"/>
                  <a:pt x="8435" y="65205"/>
                  <a:pt x="1027" y="47743"/>
                </a:cubicBezTo>
                <a:cubicBezTo>
                  <a:pt x="-6381" y="30281"/>
                  <a:pt x="28015" y="116005"/>
                  <a:pt x="48652" y="111243"/>
                </a:cubicBezTo>
                <a:cubicBezTo>
                  <a:pt x="69289" y="106481"/>
                  <a:pt x="138081" y="-4115"/>
                  <a:pt x="137552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F3BA9F7D-AF64-3EDA-E473-5EAD8872A20B}"/>
              </a:ext>
            </a:extLst>
          </p:cNvPr>
          <p:cNvSpPr/>
          <p:nvPr/>
        </p:nvSpPr>
        <p:spPr>
          <a:xfrm>
            <a:off x="6044040" y="5714954"/>
            <a:ext cx="226849" cy="526374"/>
          </a:xfrm>
          <a:custGeom>
            <a:avLst/>
            <a:gdLst>
              <a:gd name="connsiteX0" fmla="*/ 226585 w 226849"/>
              <a:gd name="connsiteY0" fmla="*/ 46 h 526374"/>
              <a:gd name="connsiteX1" fmla="*/ 124985 w 226849"/>
              <a:gd name="connsiteY1" fmla="*/ 422321 h 526374"/>
              <a:gd name="connsiteX2" fmla="*/ 134510 w 226849"/>
              <a:gd name="connsiteY2" fmla="*/ 381046 h 526374"/>
              <a:gd name="connsiteX3" fmla="*/ 45610 w 226849"/>
              <a:gd name="connsiteY3" fmla="*/ 479471 h 526374"/>
              <a:gd name="connsiteX4" fmla="*/ 1160 w 226849"/>
              <a:gd name="connsiteY4" fmla="*/ 523921 h 526374"/>
              <a:gd name="connsiteX5" fmla="*/ 90060 w 226849"/>
              <a:gd name="connsiteY5" fmla="*/ 409621 h 526374"/>
              <a:gd name="connsiteX6" fmla="*/ 166260 w 226849"/>
              <a:gd name="connsiteY6" fmla="*/ 222296 h 526374"/>
              <a:gd name="connsiteX7" fmla="*/ 90060 w 226849"/>
              <a:gd name="connsiteY7" fmla="*/ 450896 h 526374"/>
              <a:gd name="connsiteX8" fmla="*/ 226585 w 226849"/>
              <a:gd name="connsiteY8" fmla="*/ 46 h 52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849" h="526374">
                <a:moveTo>
                  <a:pt x="226585" y="46"/>
                </a:moveTo>
                <a:cubicBezTo>
                  <a:pt x="232406" y="-4716"/>
                  <a:pt x="140331" y="358821"/>
                  <a:pt x="124985" y="422321"/>
                </a:cubicBezTo>
                <a:cubicBezTo>
                  <a:pt x="109639" y="485821"/>
                  <a:pt x="147739" y="371521"/>
                  <a:pt x="134510" y="381046"/>
                </a:cubicBezTo>
                <a:cubicBezTo>
                  <a:pt x="121281" y="390571"/>
                  <a:pt x="67835" y="455659"/>
                  <a:pt x="45610" y="479471"/>
                </a:cubicBezTo>
                <a:cubicBezTo>
                  <a:pt x="23385" y="503283"/>
                  <a:pt x="-6248" y="535563"/>
                  <a:pt x="1160" y="523921"/>
                </a:cubicBezTo>
                <a:cubicBezTo>
                  <a:pt x="8568" y="512279"/>
                  <a:pt x="62543" y="459892"/>
                  <a:pt x="90060" y="409621"/>
                </a:cubicBezTo>
                <a:cubicBezTo>
                  <a:pt x="117577" y="359350"/>
                  <a:pt x="166260" y="215417"/>
                  <a:pt x="166260" y="222296"/>
                </a:cubicBezTo>
                <a:cubicBezTo>
                  <a:pt x="166260" y="229175"/>
                  <a:pt x="81064" y="486350"/>
                  <a:pt x="90060" y="450896"/>
                </a:cubicBezTo>
                <a:cubicBezTo>
                  <a:pt x="99056" y="415442"/>
                  <a:pt x="220764" y="4808"/>
                  <a:pt x="22658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23A11D76-ECE4-980B-AFFA-2C1DB67D92CB}"/>
              </a:ext>
            </a:extLst>
          </p:cNvPr>
          <p:cNvSpPr/>
          <p:nvPr/>
        </p:nvSpPr>
        <p:spPr>
          <a:xfrm>
            <a:off x="5891474" y="6153145"/>
            <a:ext cx="271280" cy="89665"/>
          </a:xfrm>
          <a:custGeom>
            <a:avLst/>
            <a:gdLst>
              <a:gd name="connsiteX0" fmla="*/ 1326 w 271280"/>
              <a:gd name="connsiteY0" fmla="*/ 63505 h 89665"/>
              <a:gd name="connsiteX1" fmla="*/ 163251 w 271280"/>
              <a:gd name="connsiteY1" fmla="*/ 88905 h 89665"/>
              <a:gd name="connsiteX2" fmla="*/ 131501 w 271280"/>
              <a:gd name="connsiteY2" fmla="*/ 31755 h 89665"/>
              <a:gd name="connsiteX3" fmla="*/ 191826 w 271280"/>
              <a:gd name="connsiteY3" fmla="*/ 88905 h 89665"/>
              <a:gd name="connsiteX4" fmla="*/ 271201 w 271280"/>
              <a:gd name="connsiteY4" fmla="*/ 12705 h 89665"/>
              <a:gd name="connsiteX5" fmla="*/ 204526 w 271280"/>
              <a:gd name="connsiteY5" fmla="*/ 73030 h 89665"/>
              <a:gd name="connsiteX6" fmla="*/ 102926 w 271280"/>
              <a:gd name="connsiteY6" fmla="*/ 50805 h 89665"/>
              <a:gd name="connsiteX7" fmla="*/ 58476 w 271280"/>
              <a:gd name="connsiteY7" fmla="*/ 5 h 89665"/>
              <a:gd name="connsiteX8" fmla="*/ 83876 w 271280"/>
              <a:gd name="connsiteY8" fmla="*/ 47630 h 89665"/>
              <a:gd name="connsiteX9" fmla="*/ 1326 w 271280"/>
              <a:gd name="connsiteY9" fmla="*/ 63505 h 8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1280" h="89665">
                <a:moveTo>
                  <a:pt x="1326" y="63505"/>
                </a:moveTo>
                <a:cubicBezTo>
                  <a:pt x="14555" y="70384"/>
                  <a:pt x="141555" y="94197"/>
                  <a:pt x="163251" y="88905"/>
                </a:cubicBezTo>
                <a:cubicBezTo>
                  <a:pt x="184947" y="83613"/>
                  <a:pt x="126739" y="31755"/>
                  <a:pt x="131501" y="31755"/>
                </a:cubicBezTo>
                <a:cubicBezTo>
                  <a:pt x="136263" y="31755"/>
                  <a:pt x="168543" y="92080"/>
                  <a:pt x="191826" y="88905"/>
                </a:cubicBezTo>
                <a:cubicBezTo>
                  <a:pt x="215109" y="85730"/>
                  <a:pt x="269084" y="15351"/>
                  <a:pt x="271201" y="12705"/>
                </a:cubicBezTo>
                <a:cubicBezTo>
                  <a:pt x="273318" y="10059"/>
                  <a:pt x="232572" y="66680"/>
                  <a:pt x="204526" y="73030"/>
                </a:cubicBezTo>
                <a:cubicBezTo>
                  <a:pt x="176480" y="79380"/>
                  <a:pt x="127268" y="62976"/>
                  <a:pt x="102926" y="50805"/>
                </a:cubicBezTo>
                <a:cubicBezTo>
                  <a:pt x="78584" y="38634"/>
                  <a:pt x="61651" y="534"/>
                  <a:pt x="58476" y="5"/>
                </a:cubicBezTo>
                <a:cubicBezTo>
                  <a:pt x="55301" y="-524"/>
                  <a:pt x="89697" y="35988"/>
                  <a:pt x="83876" y="47630"/>
                </a:cubicBezTo>
                <a:cubicBezTo>
                  <a:pt x="78055" y="59272"/>
                  <a:pt x="-11903" y="56626"/>
                  <a:pt x="1326" y="63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B51BC640-73B0-B5A9-1412-C4E54388007F}"/>
              </a:ext>
            </a:extLst>
          </p:cNvPr>
          <p:cNvSpPr/>
          <p:nvPr/>
        </p:nvSpPr>
        <p:spPr>
          <a:xfrm>
            <a:off x="5810794" y="6203949"/>
            <a:ext cx="69803" cy="263722"/>
          </a:xfrm>
          <a:custGeom>
            <a:avLst/>
            <a:gdLst>
              <a:gd name="connsiteX0" fmla="*/ 59781 w 69803"/>
              <a:gd name="connsiteY0" fmla="*/ 1 h 263722"/>
              <a:gd name="connsiteX1" fmla="*/ 34381 w 69803"/>
              <a:gd name="connsiteY1" fmla="*/ 158751 h 263722"/>
              <a:gd name="connsiteX2" fmla="*/ 69306 w 69803"/>
              <a:gd name="connsiteY2" fmla="*/ 263526 h 263722"/>
              <a:gd name="connsiteX3" fmla="*/ 2631 w 69803"/>
              <a:gd name="connsiteY3" fmla="*/ 133351 h 263722"/>
              <a:gd name="connsiteX4" fmla="*/ 18506 w 69803"/>
              <a:gd name="connsiteY4" fmla="*/ 161926 h 263722"/>
              <a:gd name="connsiteX5" fmla="*/ 59781 w 69803"/>
              <a:gd name="connsiteY5" fmla="*/ 1 h 26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03" h="263722">
                <a:moveTo>
                  <a:pt x="59781" y="1"/>
                </a:moveTo>
                <a:cubicBezTo>
                  <a:pt x="62427" y="-528"/>
                  <a:pt x="32794" y="114830"/>
                  <a:pt x="34381" y="158751"/>
                </a:cubicBezTo>
                <a:cubicBezTo>
                  <a:pt x="35968" y="202672"/>
                  <a:pt x="74598" y="267759"/>
                  <a:pt x="69306" y="263526"/>
                </a:cubicBezTo>
                <a:cubicBezTo>
                  <a:pt x="64014" y="259293"/>
                  <a:pt x="11098" y="150284"/>
                  <a:pt x="2631" y="133351"/>
                </a:cubicBezTo>
                <a:cubicBezTo>
                  <a:pt x="-5836" y="116418"/>
                  <a:pt x="7923" y="185738"/>
                  <a:pt x="18506" y="161926"/>
                </a:cubicBezTo>
                <a:cubicBezTo>
                  <a:pt x="29089" y="138114"/>
                  <a:pt x="57135" y="530"/>
                  <a:pt x="5978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3D1383E3-74CD-E5C4-3682-89F20B04571D}"/>
              </a:ext>
            </a:extLst>
          </p:cNvPr>
          <p:cNvSpPr/>
          <p:nvPr/>
        </p:nvSpPr>
        <p:spPr>
          <a:xfrm>
            <a:off x="6206999" y="6340468"/>
            <a:ext cx="162203" cy="273449"/>
          </a:xfrm>
          <a:custGeom>
            <a:avLst/>
            <a:gdLst>
              <a:gd name="connsiteX0" fmla="*/ 126 w 162203"/>
              <a:gd name="connsiteY0" fmla="*/ 7 h 273449"/>
              <a:gd name="connsiteX1" fmla="*/ 85851 w 162203"/>
              <a:gd name="connsiteY1" fmla="*/ 123832 h 273449"/>
              <a:gd name="connsiteX2" fmla="*/ 63626 w 162203"/>
              <a:gd name="connsiteY2" fmla="*/ 174632 h 273449"/>
              <a:gd name="connsiteX3" fmla="*/ 85851 w 162203"/>
              <a:gd name="connsiteY3" fmla="*/ 146057 h 273449"/>
              <a:gd name="connsiteX4" fmla="*/ 76326 w 162203"/>
              <a:gd name="connsiteY4" fmla="*/ 273057 h 273449"/>
              <a:gd name="connsiteX5" fmla="*/ 92201 w 162203"/>
              <a:gd name="connsiteY5" fmla="*/ 180982 h 273449"/>
              <a:gd name="connsiteX6" fmla="*/ 162051 w 162203"/>
              <a:gd name="connsiteY6" fmla="*/ 47632 h 273449"/>
              <a:gd name="connsiteX7" fmla="*/ 108076 w 162203"/>
              <a:gd name="connsiteY7" fmla="*/ 117482 h 273449"/>
              <a:gd name="connsiteX8" fmla="*/ 126 w 162203"/>
              <a:gd name="connsiteY8" fmla="*/ 7 h 27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203" h="273449">
                <a:moveTo>
                  <a:pt x="126" y="7"/>
                </a:moveTo>
                <a:cubicBezTo>
                  <a:pt x="-3578" y="1065"/>
                  <a:pt x="75268" y="94728"/>
                  <a:pt x="85851" y="123832"/>
                </a:cubicBezTo>
                <a:cubicBezTo>
                  <a:pt x="96434" y="152936"/>
                  <a:pt x="63626" y="170928"/>
                  <a:pt x="63626" y="174632"/>
                </a:cubicBezTo>
                <a:cubicBezTo>
                  <a:pt x="63626" y="178336"/>
                  <a:pt x="83734" y="129653"/>
                  <a:pt x="85851" y="146057"/>
                </a:cubicBezTo>
                <a:cubicBezTo>
                  <a:pt x="87968" y="162461"/>
                  <a:pt x="75268" y="267236"/>
                  <a:pt x="76326" y="273057"/>
                </a:cubicBezTo>
                <a:cubicBezTo>
                  <a:pt x="77384" y="278878"/>
                  <a:pt x="77913" y="218553"/>
                  <a:pt x="92201" y="180982"/>
                </a:cubicBezTo>
                <a:cubicBezTo>
                  <a:pt x="106489" y="143411"/>
                  <a:pt x="159405" y="58215"/>
                  <a:pt x="162051" y="47632"/>
                </a:cubicBezTo>
                <a:cubicBezTo>
                  <a:pt x="164697" y="37049"/>
                  <a:pt x="132418" y="120128"/>
                  <a:pt x="108076" y="117482"/>
                </a:cubicBezTo>
                <a:cubicBezTo>
                  <a:pt x="83734" y="114836"/>
                  <a:pt x="3830" y="-1051"/>
                  <a:pt x="12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23944AA-2112-91EA-1C42-F3AF93813512}"/>
              </a:ext>
            </a:extLst>
          </p:cNvPr>
          <p:cNvSpPr/>
          <p:nvPr/>
        </p:nvSpPr>
        <p:spPr>
          <a:xfrm>
            <a:off x="5870501" y="6362575"/>
            <a:ext cx="200099" cy="165563"/>
          </a:xfrm>
          <a:custGeom>
            <a:avLst/>
            <a:gdLst>
              <a:gd name="connsiteX0" fmla="*/ 74 w 200099"/>
              <a:gd name="connsiteY0" fmla="*/ 125 h 165563"/>
              <a:gd name="connsiteX1" fmla="*/ 79449 w 200099"/>
              <a:gd name="connsiteY1" fmla="*/ 85850 h 165563"/>
              <a:gd name="connsiteX2" fmla="*/ 79449 w 200099"/>
              <a:gd name="connsiteY2" fmla="*/ 165225 h 165563"/>
              <a:gd name="connsiteX3" fmla="*/ 98499 w 200099"/>
              <a:gd name="connsiteY3" fmla="*/ 111250 h 165563"/>
              <a:gd name="connsiteX4" fmla="*/ 200099 w 200099"/>
              <a:gd name="connsiteY4" fmla="*/ 35050 h 165563"/>
              <a:gd name="connsiteX5" fmla="*/ 98499 w 200099"/>
              <a:gd name="connsiteY5" fmla="*/ 104900 h 165563"/>
              <a:gd name="connsiteX6" fmla="*/ 95324 w 200099"/>
              <a:gd name="connsiteY6" fmla="*/ 66800 h 165563"/>
              <a:gd name="connsiteX7" fmla="*/ 74 w 200099"/>
              <a:gd name="connsiteY7" fmla="*/ 125 h 16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099" h="165563">
                <a:moveTo>
                  <a:pt x="74" y="125"/>
                </a:moveTo>
                <a:cubicBezTo>
                  <a:pt x="-2572" y="3300"/>
                  <a:pt x="66220" y="58333"/>
                  <a:pt x="79449" y="85850"/>
                </a:cubicBezTo>
                <a:cubicBezTo>
                  <a:pt x="92678" y="113367"/>
                  <a:pt x="76274" y="160992"/>
                  <a:pt x="79449" y="165225"/>
                </a:cubicBezTo>
                <a:cubicBezTo>
                  <a:pt x="82624" y="169458"/>
                  <a:pt x="78391" y="132946"/>
                  <a:pt x="98499" y="111250"/>
                </a:cubicBezTo>
                <a:cubicBezTo>
                  <a:pt x="118607" y="89554"/>
                  <a:pt x="200099" y="36108"/>
                  <a:pt x="200099" y="35050"/>
                </a:cubicBezTo>
                <a:cubicBezTo>
                  <a:pt x="200099" y="33992"/>
                  <a:pt x="115961" y="99608"/>
                  <a:pt x="98499" y="104900"/>
                </a:cubicBezTo>
                <a:cubicBezTo>
                  <a:pt x="81037" y="110192"/>
                  <a:pt x="109082" y="78442"/>
                  <a:pt x="95324" y="66800"/>
                </a:cubicBezTo>
                <a:cubicBezTo>
                  <a:pt x="81566" y="55158"/>
                  <a:pt x="2720" y="-3050"/>
                  <a:pt x="74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47B24085-24B5-5D40-C83F-5413F79D372F}"/>
              </a:ext>
            </a:extLst>
          </p:cNvPr>
          <p:cNvSpPr/>
          <p:nvPr/>
        </p:nvSpPr>
        <p:spPr>
          <a:xfrm>
            <a:off x="5984752" y="6372225"/>
            <a:ext cx="267061" cy="60390"/>
          </a:xfrm>
          <a:custGeom>
            <a:avLst/>
            <a:gdLst>
              <a:gd name="connsiteX0" fmla="*/ 123 w 267061"/>
              <a:gd name="connsiteY0" fmla="*/ 60325 h 60390"/>
              <a:gd name="connsiteX1" fmla="*/ 146173 w 267061"/>
              <a:gd name="connsiteY1" fmla="*/ 12700 h 60390"/>
              <a:gd name="connsiteX2" fmla="*/ 266823 w 267061"/>
              <a:gd name="connsiteY2" fmla="*/ 60325 h 60390"/>
              <a:gd name="connsiteX3" fmla="*/ 171573 w 267061"/>
              <a:gd name="connsiteY3" fmla="*/ 0 h 60390"/>
              <a:gd name="connsiteX4" fmla="*/ 123 w 267061"/>
              <a:gd name="connsiteY4" fmla="*/ 60325 h 6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061" h="60390">
                <a:moveTo>
                  <a:pt x="123" y="60325"/>
                </a:moveTo>
                <a:cubicBezTo>
                  <a:pt x="-4110" y="62442"/>
                  <a:pt x="101723" y="12700"/>
                  <a:pt x="146173" y="12700"/>
                </a:cubicBezTo>
                <a:cubicBezTo>
                  <a:pt x="190623" y="12700"/>
                  <a:pt x="262590" y="62442"/>
                  <a:pt x="266823" y="60325"/>
                </a:cubicBezTo>
                <a:cubicBezTo>
                  <a:pt x="271056" y="58208"/>
                  <a:pt x="218140" y="0"/>
                  <a:pt x="171573" y="0"/>
                </a:cubicBezTo>
                <a:cubicBezTo>
                  <a:pt x="125006" y="0"/>
                  <a:pt x="4356" y="58208"/>
                  <a:pt x="123" y="60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793433A0-BE89-2CF3-8BA7-EBE7EC3BDB19}"/>
              </a:ext>
            </a:extLst>
          </p:cNvPr>
          <p:cNvSpPr/>
          <p:nvPr/>
        </p:nvSpPr>
        <p:spPr>
          <a:xfrm>
            <a:off x="6203362" y="6378560"/>
            <a:ext cx="165811" cy="212075"/>
          </a:xfrm>
          <a:custGeom>
            <a:avLst/>
            <a:gdLst>
              <a:gd name="connsiteX0" fmla="*/ 165688 w 165811"/>
              <a:gd name="connsiteY0" fmla="*/ 15 h 212075"/>
              <a:gd name="connsiteX1" fmla="*/ 60913 w 165811"/>
              <a:gd name="connsiteY1" fmla="*/ 155590 h 212075"/>
              <a:gd name="connsiteX2" fmla="*/ 588 w 165811"/>
              <a:gd name="connsiteY2" fmla="*/ 209565 h 212075"/>
              <a:gd name="connsiteX3" fmla="*/ 95838 w 165811"/>
              <a:gd name="connsiteY3" fmla="*/ 85740 h 212075"/>
              <a:gd name="connsiteX4" fmla="*/ 38688 w 165811"/>
              <a:gd name="connsiteY4" fmla="*/ 165115 h 212075"/>
              <a:gd name="connsiteX5" fmla="*/ 165688 w 165811"/>
              <a:gd name="connsiteY5" fmla="*/ 15 h 21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811" h="212075">
                <a:moveTo>
                  <a:pt x="165688" y="15"/>
                </a:moveTo>
                <a:cubicBezTo>
                  <a:pt x="169392" y="-1572"/>
                  <a:pt x="88430" y="120665"/>
                  <a:pt x="60913" y="155590"/>
                </a:cubicBezTo>
                <a:cubicBezTo>
                  <a:pt x="33396" y="190515"/>
                  <a:pt x="-5233" y="221207"/>
                  <a:pt x="588" y="209565"/>
                </a:cubicBezTo>
                <a:cubicBezTo>
                  <a:pt x="6409" y="197923"/>
                  <a:pt x="89488" y="93148"/>
                  <a:pt x="95838" y="85740"/>
                </a:cubicBezTo>
                <a:cubicBezTo>
                  <a:pt x="102188" y="78332"/>
                  <a:pt x="27046" y="178873"/>
                  <a:pt x="38688" y="165115"/>
                </a:cubicBezTo>
                <a:cubicBezTo>
                  <a:pt x="50330" y="151357"/>
                  <a:pt x="161984" y="1602"/>
                  <a:pt x="16568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BC0D718E-D223-FFF1-4452-4C11007C2EA5}"/>
              </a:ext>
            </a:extLst>
          </p:cNvPr>
          <p:cNvSpPr/>
          <p:nvPr/>
        </p:nvSpPr>
        <p:spPr>
          <a:xfrm>
            <a:off x="6394357" y="5892274"/>
            <a:ext cx="84827" cy="333907"/>
          </a:xfrm>
          <a:custGeom>
            <a:avLst/>
            <a:gdLst>
              <a:gd name="connsiteX0" fmla="*/ 93 w 84827"/>
              <a:gd name="connsiteY0" fmla="*/ 19576 h 333907"/>
              <a:gd name="connsiteX1" fmla="*/ 76293 w 84827"/>
              <a:gd name="connsiteY1" fmla="*/ 245001 h 333907"/>
              <a:gd name="connsiteX2" fmla="*/ 82643 w 84827"/>
              <a:gd name="connsiteY2" fmla="*/ 333901 h 333907"/>
              <a:gd name="connsiteX3" fmla="*/ 73118 w 84827"/>
              <a:gd name="connsiteY3" fmla="*/ 248176 h 333907"/>
              <a:gd name="connsiteX4" fmla="*/ 82643 w 84827"/>
              <a:gd name="connsiteY4" fmla="*/ 526 h 333907"/>
              <a:gd name="connsiteX5" fmla="*/ 60418 w 84827"/>
              <a:gd name="connsiteY5" fmla="*/ 178326 h 333907"/>
              <a:gd name="connsiteX6" fmla="*/ 93 w 84827"/>
              <a:gd name="connsiteY6" fmla="*/ 19576 h 333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27" h="333907">
                <a:moveTo>
                  <a:pt x="93" y="19576"/>
                </a:moveTo>
                <a:cubicBezTo>
                  <a:pt x="2739" y="30689"/>
                  <a:pt x="62535" y="192614"/>
                  <a:pt x="76293" y="245001"/>
                </a:cubicBezTo>
                <a:cubicBezTo>
                  <a:pt x="90051" y="297388"/>
                  <a:pt x="83172" y="333372"/>
                  <a:pt x="82643" y="333901"/>
                </a:cubicBezTo>
                <a:cubicBezTo>
                  <a:pt x="82114" y="334430"/>
                  <a:pt x="73118" y="303738"/>
                  <a:pt x="73118" y="248176"/>
                </a:cubicBezTo>
                <a:cubicBezTo>
                  <a:pt x="73118" y="192614"/>
                  <a:pt x="84760" y="12168"/>
                  <a:pt x="82643" y="526"/>
                </a:cubicBezTo>
                <a:cubicBezTo>
                  <a:pt x="80526" y="-11116"/>
                  <a:pt x="68885" y="174093"/>
                  <a:pt x="60418" y="178326"/>
                </a:cubicBezTo>
                <a:cubicBezTo>
                  <a:pt x="51951" y="182559"/>
                  <a:pt x="-2553" y="8463"/>
                  <a:pt x="93" y="19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B6A9951D-4937-1255-D800-15BD75EDE2B1}"/>
              </a:ext>
            </a:extLst>
          </p:cNvPr>
          <p:cNvSpPr/>
          <p:nvPr/>
        </p:nvSpPr>
        <p:spPr>
          <a:xfrm>
            <a:off x="6600808" y="6181422"/>
            <a:ext cx="60118" cy="235259"/>
          </a:xfrm>
          <a:custGeom>
            <a:avLst/>
            <a:gdLst>
              <a:gd name="connsiteX0" fmla="*/ 17 w 60118"/>
              <a:gd name="connsiteY0" fmla="*/ 303 h 235259"/>
              <a:gd name="connsiteX1" fmla="*/ 57167 w 60118"/>
              <a:gd name="connsiteY1" fmla="*/ 162228 h 235259"/>
              <a:gd name="connsiteX2" fmla="*/ 50817 w 60118"/>
              <a:gd name="connsiteY2" fmla="*/ 235253 h 235259"/>
              <a:gd name="connsiteX3" fmla="*/ 41292 w 60118"/>
              <a:gd name="connsiteY3" fmla="*/ 159053 h 235259"/>
              <a:gd name="connsiteX4" fmla="*/ 50817 w 60118"/>
              <a:gd name="connsiteY4" fmla="*/ 206678 h 235259"/>
              <a:gd name="connsiteX5" fmla="*/ 17 w 60118"/>
              <a:gd name="connsiteY5" fmla="*/ 303 h 235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18" h="235259">
                <a:moveTo>
                  <a:pt x="17" y="303"/>
                </a:moveTo>
                <a:cubicBezTo>
                  <a:pt x="1075" y="-7105"/>
                  <a:pt x="48700" y="123070"/>
                  <a:pt x="57167" y="162228"/>
                </a:cubicBezTo>
                <a:cubicBezTo>
                  <a:pt x="65634" y="201386"/>
                  <a:pt x="53463" y="235782"/>
                  <a:pt x="50817" y="235253"/>
                </a:cubicBezTo>
                <a:cubicBezTo>
                  <a:pt x="48171" y="234724"/>
                  <a:pt x="41292" y="163815"/>
                  <a:pt x="41292" y="159053"/>
                </a:cubicBezTo>
                <a:cubicBezTo>
                  <a:pt x="41292" y="154291"/>
                  <a:pt x="55579" y="226786"/>
                  <a:pt x="50817" y="206678"/>
                </a:cubicBezTo>
                <a:cubicBezTo>
                  <a:pt x="46055" y="186570"/>
                  <a:pt x="-1041" y="7711"/>
                  <a:pt x="17" y="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947EA67F-8056-B7B3-C241-E8E46999076A}"/>
              </a:ext>
            </a:extLst>
          </p:cNvPr>
          <p:cNvSpPr/>
          <p:nvPr/>
        </p:nvSpPr>
        <p:spPr>
          <a:xfrm>
            <a:off x="6381597" y="6327752"/>
            <a:ext cx="114597" cy="241347"/>
          </a:xfrm>
          <a:custGeom>
            <a:avLst/>
            <a:gdLst>
              <a:gd name="connsiteX0" fmla="*/ 114453 w 114597"/>
              <a:gd name="connsiteY0" fmla="*/ 23 h 241347"/>
              <a:gd name="connsiteX1" fmla="*/ 63653 w 114597"/>
              <a:gd name="connsiteY1" fmla="*/ 117498 h 241347"/>
              <a:gd name="connsiteX2" fmla="*/ 153 w 114597"/>
              <a:gd name="connsiteY2" fmla="*/ 241323 h 241347"/>
              <a:gd name="connsiteX3" fmla="*/ 47778 w 114597"/>
              <a:gd name="connsiteY3" fmla="*/ 127023 h 241347"/>
              <a:gd name="connsiteX4" fmla="*/ 114453 w 114597"/>
              <a:gd name="connsiteY4" fmla="*/ 23 h 2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97" h="241347">
                <a:moveTo>
                  <a:pt x="114453" y="23"/>
                </a:moveTo>
                <a:cubicBezTo>
                  <a:pt x="117099" y="-1565"/>
                  <a:pt x="82703" y="77281"/>
                  <a:pt x="63653" y="117498"/>
                </a:cubicBezTo>
                <a:cubicBezTo>
                  <a:pt x="44603" y="157715"/>
                  <a:pt x="2799" y="239736"/>
                  <a:pt x="153" y="241323"/>
                </a:cubicBezTo>
                <a:cubicBezTo>
                  <a:pt x="-2493" y="242911"/>
                  <a:pt x="29786" y="166181"/>
                  <a:pt x="47778" y="127023"/>
                </a:cubicBezTo>
                <a:cubicBezTo>
                  <a:pt x="65770" y="87865"/>
                  <a:pt x="111807" y="1611"/>
                  <a:pt x="11445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26841F03-5704-4702-EE42-8E4380556A53}"/>
              </a:ext>
            </a:extLst>
          </p:cNvPr>
          <p:cNvSpPr/>
          <p:nvPr/>
        </p:nvSpPr>
        <p:spPr>
          <a:xfrm>
            <a:off x="6175354" y="6384859"/>
            <a:ext cx="219389" cy="204281"/>
          </a:xfrm>
          <a:custGeom>
            <a:avLst/>
            <a:gdLst>
              <a:gd name="connsiteX0" fmla="*/ 219096 w 219389"/>
              <a:gd name="connsiteY0" fmla="*/ 66 h 204281"/>
              <a:gd name="connsiteX1" fmla="*/ 152421 w 219389"/>
              <a:gd name="connsiteY1" fmla="*/ 181041 h 204281"/>
              <a:gd name="connsiteX2" fmla="*/ 117496 w 219389"/>
              <a:gd name="connsiteY2" fmla="*/ 196916 h 204281"/>
              <a:gd name="connsiteX3" fmla="*/ 21 w 219389"/>
              <a:gd name="connsiteY3" fmla="*/ 196916 h 204281"/>
              <a:gd name="connsiteX4" fmla="*/ 107971 w 219389"/>
              <a:gd name="connsiteY4" fmla="*/ 181041 h 204281"/>
              <a:gd name="connsiteX5" fmla="*/ 127021 w 219389"/>
              <a:gd name="connsiteY5" fmla="*/ 101666 h 204281"/>
              <a:gd name="connsiteX6" fmla="*/ 123846 w 219389"/>
              <a:gd name="connsiteY6" fmla="*/ 203266 h 204281"/>
              <a:gd name="connsiteX7" fmla="*/ 219096 w 219389"/>
              <a:gd name="connsiteY7" fmla="*/ 66 h 20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389" h="204281">
                <a:moveTo>
                  <a:pt x="219096" y="66"/>
                </a:moveTo>
                <a:cubicBezTo>
                  <a:pt x="223858" y="-3638"/>
                  <a:pt x="169354" y="148233"/>
                  <a:pt x="152421" y="181041"/>
                </a:cubicBezTo>
                <a:cubicBezTo>
                  <a:pt x="135488" y="213849"/>
                  <a:pt x="142896" y="194270"/>
                  <a:pt x="117496" y="196916"/>
                </a:cubicBezTo>
                <a:cubicBezTo>
                  <a:pt x="92096" y="199562"/>
                  <a:pt x="1608" y="199562"/>
                  <a:pt x="21" y="196916"/>
                </a:cubicBezTo>
                <a:cubicBezTo>
                  <a:pt x="-1567" y="194270"/>
                  <a:pt x="86804" y="196916"/>
                  <a:pt x="107971" y="181041"/>
                </a:cubicBezTo>
                <a:cubicBezTo>
                  <a:pt x="129138" y="165166"/>
                  <a:pt x="124375" y="97962"/>
                  <a:pt x="127021" y="101666"/>
                </a:cubicBezTo>
                <a:cubicBezTo>
                  <a:pt x="129667" y="105370"/>
                  <a:pt x="104796" y="215966"/>
                  <a:pt x="123846" y="203266"/>
                </a:cubicBezTo>
                <a:cubicBezTo>
                  <a:pt x="142896" y="190566"/>
                  <a:pt x="214334" y="3770"/>
                  <a:pt x="219096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5142D4DD-20C1-9426-7B22-02C66F8F94AD}"/>
              </a:ext>
            </a:extLst>
          </p:cNvPr>
          <p:cNvSpPr/>
          <p:nvPr/>
        </p:nvSpPr>
        <p:spPr>
          <a:xfrm>
            <a:off x="5952854" y="6413248"/>
            <a:ext cx="201146" cy="105038"/>
          </a:xfrm>
          <a:custGeom>
            <a:avLst/>
            <a:gdLst>
              <a:gd name="connsiteX0" fmla="*/ 271 w 201146"/>
              <a:gd name="connsiteY0" fmla="*/ 105027 h 105038"/>
              <a:gd name="connsiteX1" fmla="*/ 111396 w 201146"/>
              <a:gd name="connsiteY1" fmla="*/ 9777 h 105038"/>
              <a:gd name="connsiteX2" fmla="*/ 200296 w 201146"/>
              <a:gd name="connsiteY2" fmla="*/ 6602 h 105038"/>
              <a:gd name="connsiteX3" fmla="*/ 57421 w 201146"/>
              <a:gd name="connsiteY3" fmla="*/ 252 h 105038"/>
              <a:gd name="connsiteX4" fmla="*/ 79646 w 201146"/>
              <a:gd name="connsiteY4" fmla="*/ 16127 h 105038"/>
              <a:gd name="connsiteX5" fmla="*/ 271 w 201146"/>
              <a:gd name="connsiteY5" fmla="*/ 105027 h 10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46" h="105038">
                <a:moveTo>
                  <a:pt x="271" y="105027"/>
                </a:moveTo>
                <a:cubicBezTo>
                  <a:pt x="5562" y="103969"/>
                  <a:pt x="78058" y="26181"/>
                  <a:pt x="111396" y="9777"/>
                </a:cubicBezTo>
                <a:cubicBezTo>
                  <a:pt x="144734" y="-6627"/>
                  <a:pt x="209292" y="8189"/>
                  <a:pt x="200296" y="6602"/>
                </a:cubicBezTo>
                <a:cubicBezTo>
                  <a:pt x="191300" y="5015"/>
                  <a:pt x="77529" y="-1336"/>
                  <a:pt x="57421" y="252"/>
                </a:cubicBezTo>
                <a:cubicBezTo>
                  <a:pt x="37313" y="1839"/>
                  <a:pt x="90759" y="-2394"/>
                  <a:pt x="79646" y="16127"/>
                </a:cubicBezTo>
                <a:cubicBezTo>
                  <a:pt x="68534" y="34648"/>
                  <a:pt x="-5020" y="106085"/>
                  <a:pt x="271" y="10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4A88F4C6-A03B-9E00-352A-D7AB3A085B8A}"/>
              </a:ext>
            </a:extLst>
          </p:cNvPr>
          <p:cNvSpPr/>
          <p:nvPr/>
        </p:nvSpPr>
        <p:spPr>
          <a:xfrm>
            <a:off x="6178411" y="6387373"/>
            <a:ext cx="86271" cy="120259"/>
          </a:xfrm>
          <a:custGeom>
            <a:avLst/>
            <a:gdLst>
              <a:gd name="connsiteX0" fmla="*/ 139 w 86271"/>
              <a:gd name="connsiteY0" fmla="*/ 727 h 120259"/>
              <a:gd name="connsiteX1" fmla="*/ 82689 w 86271"/>
              <a:gd name="connsiteY1" fmla="*/ 118202 h 120259"/>
              <a:gd name="connsiteX2" fmla="*/ 63639 w 86271"/>
              <a:gd name="connsiteY2" fmla="*/ 70577 h 120259"/>
              <a:gd name="connsiteX3" fmla="*/ 139 w 86271"/>
              <a:gd name="connsiteY3" fmla="*/ 727 h 12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71" h="120259">
                <a:moveTo>
                  <a:pt x="139" y="727"/>
                </a:moveTo>
                <a:cubicBezTo>
                  <a:pt x="3314" y="8665"/>
                  <a:pt x="72106" y="106560"/>
                  <a:pt x="82689" y="118202"/>
                </a:cubicBezTo>
                <a:cubicBezTo>
                  <a:pt x="93272" y="129844"/>
                  <a:pt x="78456" y="89098"/>
                  <a:pt x="63639" y="70577"/>
                </a:cubicBezTo>
                <a:cubicBezTo>
                  <a:pt x="48822" y="52056"/>
                  <a:pt x="-3036" y="-7211"/>
                  <a:pt x="139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75C47813-0A48-81D7-CF5D-38065DDBB520}"/>
              </a:ext>
            </a:extLst>
          </p:cNvPr>
          <p:cNvSpPr/>
          <p:nvPr/>
        </p:nvSpPr>
        <p:spPr>
          <a:xfrm>
            <a:off x="6413483" y="6428846"/>
            <a:ext cx="222315" cy="111654"/>
          </a:xfrm>
          <a:custGeom>
            <a:avLst/>
            <a:gdLst>
              <a:gd name="connsiteX0" fmla="*/ 17 w 222315"/>
              <a:gd name="connsiteY0" fmla="*/ 111654 h 111654"/>
              <a:gd name="connsiteX1" fmla="*/ 149242 w 222315"/>
              <a:gd name="connsiteY1" fmla="*/ 10054 h 111654"/>
              <a:gd name="connsiteX2" fmla="*/ 222267 w 222315"/>
              <a:gd name="connsiteY2" fmla="*/ 3704 h 111654"/>
              <a:gd name="connsiteX3" fmla="*/ 139717 w 222315"/>
              <a:gd name="connsiteY3" fmla="*/ 10054 h 111654"/>
              <a:gd name="connsiteX4" fmla="*/ 17 w 222315"/>
              <a:gd name="connsiteY4" fmla="*/ 111654 h 11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15" h="111654">
                <a:moveTo>
                  <a:pt x="17" y="111654"/>
                </a:moveTo>
                <a:cubicBezTo>
                  <a:pt x="1604" y="111654"/>
                  <a:pt x="112200" y="28046"/>
                  <a:pt x="149242" y="10054"/>
                </a:cubicBezTo>
                <a:cubicBezTo>
                  <a:pt x="186284" y="-7938"/>
                  <a:pt x="223854" y="3704"/>
                  <a:pt x="222267" y="3704"/>
                </a:cubicBezTo>
                <a:cubicBezTo>
                  <a:pt x="220680" y="3704"/>
                  <a:pt x="173584" y="-6879"/>
                  <a:pt x="139717" y="10054"/>
                </a:cubicBezTo>
                <a:cubicBezTo>
                  <a:pt x="105850" y="26987"/>
                  <a:pt x="-1570" y="111654"/>
                  <a:pt x="17" y="111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65C2C76C-8E85-745D-5428-4C1CC3EA740F}"/>
              </a:ext>
            </a:extLst>
          </p:cNvPr>
          <p:cNvSpPr/>
          <p:nvPr/>
        </p:nvSpPr>
        <p:spPr>
          <a:xfrm>
            <a:off x="6089575" y="6397502"/>
            <a:ext cx="162445" cy="127185"/>
          </a:xfrm>
          <a:custGeom>
            <a:avLst/>
            <a:gdLst>
              <a:gd name="connsiteX0" fmla="*/ 57225 w 162445"/>
              <a:gd name="connsiteY0" fmla="*/ 123 h 127185"/>
              <a:gd name="connsiteX1" fmla="*/ 98500 w 162445"/>
              <a:gd name="connsiteY1" fmla="*/ 63623 h 127185"/>
              <a:gd name="connsiteX2" fmla="*/ 57225 w 162445"/>
              <a:gd name="connsiteY2" fmla="*/ 85848 h 127185"/>
              <a:gd name="connsiteX3" fmla="*/ 75 w 162445"/>
              <a:gd name="connsiteY3" fmla="*/ 127123 h 127185"/>
              <a:gd name="connsiteX4" fmla="*/ 69925 w 162445"/>
              <a:gd name="connsiteY4" fmla="*/ 95373 h 127185"/>
              <a:gd name="connsiteX5" fmla="*/ 162000 w 162445"/>
              <a:gd name="connsiteY5" fmla="*/ 101723 h 127185"/>
              <a:gd name="connsiteX6" fmla="*/ 104850 w 162445"/>
              <a:gd name="connsiteY6" fmla="*/ 79498 h 127185"/>
              <a:gd name="connsiteX7" fmla="*/ 101675 w 162445"/>
              <a:gd name="connsiteY7" fmla="*/ 47748 h 127185"/>
              <a:gd name="connsiteX8" fmla="*/ 57225 w 162445"/>
              <a:gd name="connsiteY8" fmla="*/ 123 h 12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45" h="127185">
                <a:moveTo>
                  <a:pt x="57225" y="123"/>
                </a:moveTo>
                <a:cubicBezTo>
                  <a:pt x="56696" y="2769"/>
                  <a:pt x="98500" y="49336"/>
                  <a:pt x="98500" y="63623"/>
                </a:cubicBezTo>
                <a:cubicBezTo>
                  <a:pt x="98500" y="77910"/>
                  <a:pt x="73629" y="75265"/>
                  <a:pt x="57225" y="85848"/>
                </a:cubicBezTo>
                <a:cubicBezTo>
                  <a:pt x="40821" y="96431"/>
                  <a:pt x="-2042" y="125535"/>
                  <a:pt x="75" y="127123"/>
                </a:cubicBezTo>
                <a:cubicBezTo>
                  <a:pt x="2192" y="128711"/>
                  <a:pt x="42937" y="99606"/>
                  <a:pt x="69925" y="95373"/>
                </a:cubicBezTo>
                <a:cubicBezTo>
                  <a:pt x="96913" y="91140"/>
                  <a:pt x="156179" y="104369"/>
                  <a:pt x="162000" y="101723"/>
                </a:cubicBezTo>
                <a:cubicBezTo>
                  <a:pt x="167821" y="99077"/>
                  <a:pt x="114904" y="88494"/>
                  <a:pt x="104850" y="79498"/>
                </a:cubicBezTo>
                <a:cubicBezTo>
                  <a:pt x="94796" y="70502"/>
                  <a:pt x="108025" y="57273"/>
                  <a:pt x="101675" y="47748"/>
                </a:cubicBezTo>
                <a:cubicBezTo>
                  <a:pt x="95325" y="38223"/>
                  <a:pt x="57754" y="-2523"/>
                  <a:pt x="57225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0C6B41C5-C8FB-16DF-BA4C-0E13D7BAC8E7}"/>
              </a:ext>
            </a:extLst>
          </p:cNvPr>
          <p:cNvSpPr/>
          <p:nvPr/>
        </p:nvSpPr>
        <p:spPr>
          <a:xfrm>
            <a:off x="5992714" y="6394417"/>
            <a:ext cx="84263" cy="133615"/>
          </a:xfrm>
          <a:custGeom>
            <a:avLst/>
            <a:gdLst>
              <a:gd name="connsiteX0" fmla="*/ 1686 w 84263"/>
              <a:gd name="connsiteY0" fmla="*/ 33 h 133615"/>
              <a:gd name="connsiteX1" fmla="*/ 36611 w 84263"/>
              <a:gd name="connsiteY1" fmla="*/ 76233 h 133615"/>
              <a:gd name="connsiteX2" fmla="*/ 84236 w 84263"/>
              <a:gd name="connsiteY2" fmla="*/ 133383 h 133615"/>
              <a:gd name="connsiteX3" fmla="*/ 42961 w 84263"/>
              <a:gd name="connsiteY3" fmla="*/ 95283 h 133615"/>
              <a:gd name="connsiteX4" fmla="*/ 8036 w 84263"/>
              <a:gd name="connsiteY4" fmla="*/ 66708 h 133615"/>
              <a:gd name="connsiteX5" fmla="*/ 1686 w 84263"/>
              <a:gd name="connsiteY5" fmla="*/ 33 h 133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263" h="133615">
                <a:moveTo>
                  <a:pt x="1686" y="33"/>
                </a:moveTo>
                <a:cubicBezTo>
                  <a:pt x="6448" y="1620"/>
                  <a:pt x="22853" y="54008"/>
                  <a:pt x="36611" y="76233"/>
                </a:cubicBezTo>
                <a:cubicBezTo>
                  <a:pt x="50369" y="98458"/>
                  <a:pt x="83178" y="130208"/>
                  <a:pt x="84236" y="133383"/>
                </a:cubicBezTo>
                <a:cubicBezTo>
                  <a:pt x="85294" y="136558"/>
                  <a:pt x="55661" y="106395"/>
                  <a:pt x="42961" y="95283"/>
                </a:cubicBezTo>
                <a:cubicBezTo>
                  <a:pt x="30261" y="84171"/>
                  <a:pt x="12799" y="79408"/>
                  <a:pt x="8036" y="66708"/>
                </a:cubicBezTo>
                <a:cubicBezTo>
                  <a:pt x="3273" y="54008"/>
                  <a:pt x="-3076" y="-1554"/>
                  <a:pt x="1686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42C2FD9B-D8E0-0DD4-58EE-1E8578B2C491}"/>
              </a:ext>
            </a:extLst>
          </p:cNvPr>
          <p:cNvSpPr/>
          <p:nvPr/>
        </p:nvSpPr>
        <p:spPr>
          <a:xfrm>
            <a:off x="6083054" y="6405539"/>
            <a:ext cx="189895" cy="157243"/>
          </a:xfrm>
          <a:custGeom>
            <a:avLst/>
            <a:gdLst>
              <a:gd name="connsiteX0" fmla="*/ 246 w 189895"/>
              <a:gd name="connsiteY0" fmla="*/ 157186 h 157243"/>
              <a:gd name="connsiteX1" fmla="*/ 178046 w 189895"/>
              <a:gd name="connsiteY1" fmla="*/ 106386 h 157243"/>
              <a:gd name="connsiteX2" fmla="*/ 174871 w 189895"/>
              <a:gd name="connsiteY2" fmla="*/ 1611 h 157243"/>
              <a:gd name="connsiteX3" fmla="*/ 187571 w 189895"/>
              <a:gd name="connsiteY3" fmla="*/ 46061 h 157243"/>
              <a:gd name="connsiteX4" fmla="*/ 171696 w 189895"/>
              <a:gd name="connsiteY4" fmla="*/ 90511 h 157243"/>
              <a:gd name="connsiteX5" fmla="*/ 136771 w 189895"/>
              <a:gd name="connsiteY5" fmla="*/ 106386 h 157243"/>
              <a:gd name="connsiteX6" fmla="*/ 41521 w 189895"/>
              <a:gd name="connsiteY6" fmla="*/ 96861 h 157243"/>
              <a:gd name="connsiteX7" fmla="*/ 136771 w 189895"/>
              <a:gd name="connsiteY7" fmla="*/ 115911 h 157243"/>
              <a:gd name="connsiteX8" fmla="*/ 246 w 189895"/>
              <a:gd name="connsiteY8" fmla="*/ 157186 h 15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895" h="157243">
                <a:moveTo>
                  <a:pt x="246" y="157186"/>
                </a:moveTo>
                <a:cubicBezTo>
                  <a:pt x="7125" y="155599"/>
                  <a:pt x="148942" y="132315"/>
                  <a:pt x="178046" y="106386"/>
                </a:cubicBezTo>
                <a:cubicBezTo>
                  <a:pt x="207150" y="80457"/>
                  <a:pt x="173284" y="11665"/>
                  <a:pt x="174871" y="1611"/>
                </a:cubicBezTo>
                <a:cubicBezTo>
                  <a:pt x="176458" y="-8443"/>
                  <a:pt x="188100" y="31244"/>
                  <a:pt x="187571" y="46061"/>
                </a:cubicBezTo>
                <a:cubicBezTo>
                  <a:pt x="187042" y="60878"/>
                  <a:pt x="180163" y="80457"/>
                  <a:pt x="171696" y="90511"/>
                </a:cubicBezTo>
                <a:cubicBezTo>
                  <a:pt x="163229" y="100565"/>
                  <a:pt x="158467" y="105328"/>
                  <a:pt x="136771" y="106386"/>
                </a:cubicBezTo>
                <a:cubicBezTo>
                  <a:pt x="115075" y="107444"/>
                  <a:pt x="41521" y="95274"/>
                  <a:pt x="41521" y="96861"/>
                </a:cubicBezTo>
                <a:cubicBezTo>
                  <a:pt x="41521" y="98448"/>
                  <a:pt x="141004" y="104798"/>
                  <a:pt x="136771" y="115911"/>
                </a:cubicBezTo>
                <a:cubicBezTo>
                  <a:pt x="132538" y="127023"/>
                  <a:pt x="-6633" y="158773"/>
                  <a:pt x="246" y="157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A69B5E31-D5E1-8025-158F-1494DCCDC717}"/>
              </a:ext>
            </a:extLst>
          </p:cNvPr>
          <p:cNvSpPr/>
          <p:nvPr/>
        </p:nvSpPr>
        <p:spPr>
          <a:xfrm>
            <a:off x="5816482" y="6270613"/>
            <a:ext cx="144434" cy="271205"/>
          </a:xfrm>
          <a:custGeom>
            <a:avLst/>
            <a:gdLst>
              <a:gd name="connsiteX0" fmla="*/ 130293 w 144434"/>
              <a:gd name="connsiteY0" fmla="*/ 12 h 271205"/>
              <a:gd name="connsiteX1" fmla="*/ 98543 w 144434"/>
              <a:gd name="connsiteY1" fmla="*/ 161937 h 271205"/>
              <a:gd name="connsiteX2" fmla="*/ 142993 w 144434"/>
              <a:gd name="connsiteY2" fmla="*/ 269887 h 271205"/>
              <a:gd name="connsiteX3" fmla="*/ 120768 w 144434"/>
              <a:gd name="connsiteY3" fmla="*/ 212737 h 271205"/>
              <a:gd name="connsiteX4" fmla="*/ 118 w 144434"/>
              <a:gd name="connsiteY4" fmla="*/ 79387 h 271205"/>
              <a:gd name="connsiteX5" fmla="*/ 98543 w 144434"/>
              <a:gd name="connsiteY5" fmla="*/ 152412 h 271205"/>
              <a:gd name="connsiteX6" fmla="*/ 130293 w 144434"/>
              <a:gd name="connsiteY6" fmla="*/ 12 h 27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434" h="271205">
                <a:moveTo>
                  <a:pt x="130293" y="12"/>
                </a:moveTo>
                <a:cubicBezTo>
                  <a:pt x="130293" y="1599"/>
                  <a:pt x="96426" y="116958"/>
                  <a:pt x="98543" y="161937"/>
                </a:cubicBezTo>
                <a:cubicBezTo>
                  <a:pt x="100660" y="206916"/>
                  <a:pt x="139289" y="261420"/>
                  <a:pt x="142993" y="269887"/>
                </a:cubicBezTo>
                <a:cubicBezTo>
                  <a:pt x="146697" y="278354"/>
                  <a:pt x="144580" y="244487"/>
                  <a:pt x="120768" y="212737"/>
                </a:cubicBezTo>
                <a:cubicBezTo>
                  <a:pt x="96956" y="180987"/>
                  <a:pt x="3822" y="89441"/>
                  <a:pt x="118" y="79387"/>
                </a:cubicBezTo>
                <a:cubicBezTo>
                  <a:pt x="-3586" y="69333"/>
                  <a:pt x="80551" y="158762"/>
                  <a:pt x="98543" y="152412"/>
                </a:cubicBezTo>
                <a:cubicBezTo>
                  <a:pt x="116535" y="146062"/>
                  <a:pt x="130293" y="-1575"/>
                  <a:pt x="130293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CC2BAF9C-82C1-6080-469F-9666A6DE4A2A}"/>
              </a:ext>
            </a:extLst>
          </p:cNvPr>
          <p:cNvSpPr/>
          <p:nvPr/>
        </p:nvSpPr>
        <p:spPr>
          <a:xfrm>
            <a:off x="6051020" y="6384481"/>
            <a:ext cx="137089" cy="150494"/>
          </a:xfrm>
          <a:custGeom>
            <a:avLst/>
            <a:gdLst>
              <a:gd name="connsiteX0" fmla="*/ 137055 w 137089"/>
              <a:gd name="connsiteY0" fmla="*/ 444 h 150494"/>
              <a:gd name="connsiteX1" fmla="*/ 73555 w 137089"/>
              <a:gd name="connsiteY1" fmla="*/ 105219 h 150494"/>
              <a:gd name="connsiteX2" fmla="*/ 67205 w 137089"/>
              <a:gd name="connsiteY2" fmla="*/ 149669 h 150494"/>
              <a:gd name="connsiteX3" fmla="*/ 35455 w 137089"/>
              <a:gd name="connsiteY3" fmla="*/ 127444 h 150494"/>
              <a:gd name="connsiteX4" fmla="*/ 530 w 137089"/>
              <a:gd name="connsiteY4" fmla="*/ 48069 h 150494"/>
              <a:gd name="connsiteX5" fmla="*/ 64030 w 137089"/>
              <a:gd name="connsiteY5" fmla="*/ 149669 h 150494"/>
              <a:gd name="connsiteX6" fmla="*/ 137055 w 137089"/>
              <a:gd name="connsiteY6" fmla="*/ 444 h 15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089" h="150494">
                <a:moveTo>
                  <a:pt x="137055" y="444"/>
                </a:moveTo>
                <a:cubicBezTo>
                  <a:pt x="138642" y="-6964"/>
                  <a:pt x="85197" y="80348"/>
                  <a:pt x="73555" y="105219"/>
                </a:cubicBezTo>
                <a:cubicBezTo>
                  <a:pt x="61913" y="130090"/>
                  <a:pt x="73555" y="145965"/>
                  <a:pt x="67205" y="149669"/>
                </a:cubicBezTo>
                <a:cubicBezTo>
                  <a:pt x="60855" y="153373"/>
                  <a:pt x="46567" y="144377"/>
                  <a:pt x="35455" y="127444"/>
                </a:cubicBezTo>
                <a:cubicBezTo>
                  <a:pt x="24343" y="110511"/>
                  <a:pt x="-4232" y="44365"/>
                  <a:pt x="530" y="48069"/>
                </a:cubicBezTo>
                <a:cubicBezTo>
                  <a:pt x="5292" y="51773"/>
                  <a:pt x="41805" y="153373"/>
                  <a:pt x="64030" y="149669"/>
                </a:cubicBezTo>
                <a:cubicBezTo>
                  <a:pt x="86255" y="145965"/>
                  <a:pt x="135468" y="7852"/>
                  <a:pt x="137055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1C81AB8F-77CD-F066-5D60-FCDA8E4884E4}"/>
              </a:ext>
            </a:extLst>
          </p:cNvPr>
          <p:cNvSpPr/>
          <p:nvPr/>
        </p:nvSpPr>
        <p:spPr>
          <a:xfrm>
            <a:off x="6495221" y="6305511"/>
            <a:ext cx="199390" cy="152468"/>
          </a:xfrm>
          <a:custGeom>
            <a:avLst/>
            <a:gdLst>
              <a:gd name="connsiteX0" fmla="*/ 829 w 199390"/>
              <a:gd name="connsiteY0" fmla="*/ 152439 h 152468"/>
              <a:gd name="connsiteX1" fmla="*/ 121479 w 199390"/>
              <a:gd name="connsiteY1" fmla="*/ 120689 h 152468"/>
              <a:gd name="connsiteX2" fmla="*/ 169104 w 199390"/>
              <a:gd name="connsiteY2" fmla="*/ 120689 h 152468"/>
              <a:gd name="connsiteX3" fmla="*/ 172279 w 199390"/>
              <a:gd name="connsiteY3" fmla="*/ 101639 h 152468"/>
              <a:gd name="connsiteX4" fmla="*/ 169104 w 199390"/>
              <a:gd name="connsiteY4" fmla="*/ 39 h 152468"/>
              <a:gd name="connsiteX5" fmla="*/ 188154 w 199390"/>
              <a:gd name="connsiteY5" fmla="*/ 114339 h 152468"/>
              <a:gd name="connsiteX6" fmla="*/ 829 w 199390"/>
              <a:gd name="connsiteY6" fmla="*/ 152439 h 15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390" h="152468">
                <a:moveTo>
                  <a:pt x="829" y="152439"/>
                </a:moveTo>
                <a:cubicBezTo>
                  <a:pt x="-10283" y="153497"/>
                  <a:pt x="93433" y="125981"/>
                  <a:pt x="121479" y="120689"/>
                </a:cubicBezTo>
                <a:cubicBezTo>
                  <a:pt x="149525" y="115397"/>
                  <a:pt x="160637" y="123864"/>
                  <a:pt x="169104" y="120689"/>
                </a:cubicBezTo>
                <a:cubicBezTo>
                  <a:pt x="177571" y="117514"/>
                  <a:pt x="172279" y="121747"/>
                  <a:pt x="172279" y="101639"/>
                </a:cubicBezTo>
                <a:cubicBezTo>
                  <a:pt x="172279" y="81531"/>
                  <a:pt x="166458" y="-2078"/>
                  <a:pt x="169104" y="39"/>
                </a:cubicBezTo>
                <a:cubicBezTo>
                  <a:pt x="171750" y="2156"/>
                  <a:pt x="220962" y="89468"/>
                  <a:pt x="188154" y="114339"/>
                </a:cubicBezTo>
                <a:cubicBezTo>
                  <a:pt x="155346" y="139210"/>
                  <a:pt x="11941" y="151381"/>
                  <a:pt x="829" y="15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6CCF1905-4D91-AEA1-3671-B2942C3A3A69}"/>
              </a:ext>
            </a:extLst>
          </p:cNvPr>
          <p:cNvSpPr/>
          <p:nvPr/>
        </p:nvSpPr>
        <p:spPr>
          <a:xfrm>
            <a:off x="6448205" y="4957457"/>
            <a:ext cx="118280" cy="605816"/>
          </a:xfrm>
          <a:custGeom>
            <a:avLst/>
            <a:gdLst>
              <a:gd name="connsiteX0" fmla="*/ 117695 w 118280"/>
              <a:gd name="connsiteY0" fmla="*/ 5068 h 605816"/>
              <a:gd name="connsiteX1" fmla="*/ 3395 w 118280"/>
              <a:gd name="connsiteY1" fmla="*/ 595618 h 605816"/>
              <a:gd name="connsiteX2" fmla="*/ 31970 w 118280"/>
              <a:gd name="connsiteY2" fmla="*/ 354318 h 605816"/>
              <a:gd name="connsiteX3" fmla="*/ 51020 w 118280"/>
              <a:gd name="connsiteY3" fmla="*/ 33643 h 605816"/>
              <a:gd name="connsiteX4" fmla="*/ 47845 w 118280"/>
              <a:gd name="connsiteY4" fmla="*/ 293993 h 605816"/>
              <a:gd name="connsiteX5" fmla="*/ 117695 w 118280"/>
              <a:gd name="connsiteY5" fmla="*/ 5068 h 60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280" h="605816">
                <a:moveTo>
                  <a:pt x="117695" y="5068"/>
                </a:moveTo>
                <a:cubicBezTo>
                  <a:pt x="110287" y="55339"/>
                  <a:pt x="17682" y="537410"/>
                  <a:pt x="3395" y="595618"/>
                </a:cubicBezTo>
                <a:cubicBezTo>
                  <a:pt x="-10892" y="653826"/>
                  <a:pt x="24032" y="447981"/>
                  <a:pt x="31970" y="354318"/>
                </a:cubicBezTo>
                <a:cubicBezTo>
                  <a:pt x="39907" y="260656"/>
                  <a:pt x="48374" y="43697"/>
                  <a:pt x="51020" y="33643"/>
                </a:cubicBezTo>
                <a:cubicBezTo>
                  <a:pt x="53666" y="23589"/>
                  <a:pt x="35674" y="292935"/>
                  <a:pt x="47845" y="293993"/>
                </a:cubicBezTo>
                <a:cubicBezTo>
                  <a:pt x="60016" y="295051"/>
                  <a:pt x="125103" y="-45203"/>
                  <a:pt x="117695" y="5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D2FCBF7B-5F7F-B1ED-B2FF-2606CBD79001}"/>
              </a:ext>
            </a:extLst>
          </p:cNvPr>
          <p:cNvSpPr/>
          <p:nvPr/>
        </p:nvSpPr>
        <p:spPr>
          <a:xfrm>
            <a:off x="6305550" y="4838135"/>
            <a:ext cx="177807" cy="618070"/>
          </a:xfrm>
          <a:custGeom>
            <a:avLst/>
            <a:gdLst>
              <a:gd name="connsiteX0" fmla="*/ 177800 w 177807"/>
              <a:gd name="connsiteY0" fmla="*/ 565 h 618070"/>
              <a:gd name="connsiteX1" fmla="*/ 38100 w 177807"/>
              <a:gd name="connsiteY1" fmla="*/ 365690 h 618070"/>
              <a:gd name="connsiteX2" fmla="*/ 34925 w 177807"/>
              <a:gd name="connsiteY2" fmla="*/ 613340 h 618070"/>
              <a:gd name="connsiteX3" fmla="*/ 31750 w 177807"/>
              <a:gd name="connsiteY3" fmla="*/ 502215 h 618070"/>
              <a:gd name="connsiteX4" fmla="*/ 0 w 177807"/>
              <a:gd name="connsiteY4" fmla="*/ 187890 h 618070"/>
              <a:gd name="connsiteX5" fmla="*/ 31750 w 177807"/>
              <a:gd name="connsiteY5" fmla="*/ 375215 h 618070"/>
              <a:gd name="connsiteX6" fmla="*/ 44450 w 177807"/>
              <a:gd name="connsiteY6" fmla="*/ 283140 h 618070"/>
              <a:gd name="connsiteX7" fmla="*/ 177800 w 177807"/>
              <a:gd name="connsiteY7" fmla="*/ 565 h 6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807" h="618070">
                <a:moveTo>
                  <a:pt x="177800" y="565"/>
                </a:moveTo>
                <a:cubicBezTo>
                  <a:pt x="176742" y="14323"/>
                  <a:pt x="61912" y="263561"/>
                  <a:pt x="38100" y="365690"/>
                </a:cubicBezTo>
                <a:cubicBezTo>
                  <a:pt x="14288" y="467819"/>
                  <a:pt x="35983" y="590586"/>
                  <a:pt x="34925" y="613340"/>
                </a:cubicBezTo>
                <a:cubicBezTo>
                  <a:pt x="33867" y="636094"/>
                  <a:pt x="37571" y="573123"/>
                  <a:pt x="31750" y="502215"/>
                </a:cubicBezTo>
                <a:cubicBezTo>
                  <a:pt x="25929" y="431307"/>
                  <a:pt x="0" y="209057"/>
                  <a:pt x="0" y="187890"/>
                </a:cubicBezTo>
                <a:cubicBezTo>
                  <a:pt x="0" y="166723"/>
                  <a:pt x="24342" y="359340"/>
                  <a:pt x="31750" y="375215"/>
                </a:cubicBezTo>
                <a:cubicBezTo>
                  <a:pt x="39158" y="391090"/>
                  <a:pt x="21696" y="338173"/>
                  <a:pt x="44450" y="283140"/>
                </a:cubicBezTo>
                <a:cubicBezTo>
                  <a:pt x="67204" y="228107"/>
                  <a:pt x="178858" y="-13193"/>
                  <a:pt x="177800" y="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2CAE9EE2-748A-9825-CF20-0568976009A4}"/>
              </a:ext>
            </a:extLst>
          </p:cNvPr>
          <p:cNvSpPr/>
          <p:nvPr/>
        </p:nvSpPr>
        <p:spPr>
          <a:xfrm>
            <a:off x="5714830" y="5079633"/>
            <a:ext cx="238337" cy="335639"/>
          </a:xfrm>
          <a:custGeom>
            <a:avLst/>
            <a:gdLst>
              <a:gd name="connsiteX0" fmla="*/ 170 w 238337"/>
              <a:gd name="connsiteY0" fmla="*/ 367 h 335639"/>
              <a:gd name="connsiteX1" fmla="*/ 162095 w 238337"/>
              <a:gd name="connsiteY1" fmla="*/ 209917 h 335639"/>
              <a:gd name="connsiteX2" fmla="*/ 162095 w 238337"/>
              <a:gd name="connsiteY2" fmla="*/ 168642 h 335639"/>
              <a:gd name="connsiteX3" fmla="*/ 238295 w 238337"/>
              <a:gd name="connsiteY3" fmla="*/ 333742 h 335639"/>
              <a:gd name="connsiteX4" fmla="*/ 171620 w 238337"/>
              <a:gd name="connsiteY4" fmla="*/ 244842 h 335639"/>
              <a:gd name="connsiteX5" fmla="*/ 89070 w 238337"/>
              <a:gd name="connsiteY5" fmla="*/ 44817 h 335639"/>
              <a:gd name="connsiteX6" fmla="*/ 130345 w 238337"/>
              <a:gd name="connsiteY6" fmla="*/ 155942 h 335639"/>
              <a:gd name="connsiteX7" fmla="*/ 170 w 238337"/>
              <a:gd name="connsiteY7" fmla="*/ 367 h 33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337" h="335639">
                <a:moveTo>
                  <a:pt x="170" y="367"/>
                </a:moveTo>
                <a:cubicBezTo>
                  <a:pt x="5462" y="9363"/>
                  <a:pt x="135108" y="181871"/>
                  <a:pt x="162095" y="209917"/>
                </a:cubicBezTo>
                <a:cubicBezTo>
                  <a:pt x="189082" y="237963"/>
                  <a:pt x="149395" y="148005"/>
                  <a:pt x="162095" y="168642"/>
                </a:cubicBezTo>
                <a:cubicBezTo>
                  <a:pt x="174795" y="189279"/>
                  <a:pt x="236708" y="321042"/>
                  <a:pt x="238295" y="333742"/>
                </a:cubicBezTo>
                <a:cubicBezTo>
                  <a:pt x="239882" y="346442"/>
                  <a:pt x="196491" y="292996"/>
                  <a:pt x="171620" y="244842"/>
                </a:cubicBezTo>
                <a:cubicBezTo>
                  <a:pt x="146749" y="196688"/>
                  <a:pt x="95949" y="59634"/>
                  <a:pt x="89070" y="44817"/>
                </a:cubicBezTo>
                <a:cubicBezTo>
                  <a:pt x="82191" y="30000"/>
                  <a:pt x="146220" y="161234"/>
                  <a:pt x="130345" y="155942"/>
                </a:cubicBezTo>
                <a:cubicBezTo>
                  <a:pt x="114470" y="150650"/>
                  <a:pt x="-5122" y="-8629"/>
                  <a:pt x="170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D139DDA7-4178-B073-9901-70B43836158E}"/>
              </a:ext>
            </a:extLst>
          </p:cNvPr>
          <p:cNvSpPr/>
          <p:nvPr/>
        </p:nvSpPr>
        <p:spPr>
          <a:xfrm>
            <a:off x="5015539" y="5084839"/>
            <a:ext cx="598131" cy="138224"/>
          </a:xfrm>
          <a:custGeom>
            <a:avLst/>
            <a:gdLst>
              <a:gd name="connsiteX0" fmla="*/ 961 w 598131"/>
              <a:gd name="connsiteY0" fmla="*/ 138036 h 138224"/>
              <a:gd name="connsiteX1" fmla="*/ 413711 w 598131"/>
              <a:gd name="connsiteY1" fmla="*/ 7861 h 138224"/>
              <a:gd name="connsiteX2" fmla="*/ 597861 w 598131"/>
              <a:gd name="connsiteY2" fmla="*/ 14211 h 138224"/>
              <a:gd name="connsiteX3" fmla="*/ 458161 w 598131"/>
              <a:gd name="connsiteY3" fmla="*/ 11036 h 138224"/>
              <a:gd name="connsiteX4" fmla="*/ 204161 w 598131"/>
              <a:gd name="connsiteY4" fmla="*/ 1511 h 138224"/>
              <a:gd name="connsiteX5" fmla="*/ 296236 w 598131"/>
              <a:gd name="connsiteY5" fmla="*/ 36436 h 138224"/>
              <a:gd name="connsiteX6" fmla="*/ 961 w 598131"/>
              <a:gd name="connsiteY6" fmla="*/ 138036 h 13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131" h="138224">
                <a:moveTo>
                  <a:pt x="961" y="138036"/>
                </a:moveTo>
                <a:cubicBezTo>
                  <a:pt x="20540" y="133274"/>
                  <a:pt x="314228" y="28498"/>
                  <a:pt x="413711" y="7861"/>
                </a:cubicBezTo>
                <a:cubicBezTo>
                  <a:pt x="513194" y="-12777"/>
                  <a:pt x="590453" y="13682"/>
                  <a:pt x="597861" y="14211"/>
                </a:cubicBezTo>
                <a:cubicBezTo>
                  <a:pt x="605269" y="14740"/>
                  <a:pt x="458161" y="11036"/>
                  <a:pt x="458161" y="11036"/>
                </a:cubicBezTo>
                <a:cubicBezTo>
                  <a:pt x="392544" y="8919"/>
                  <a:pt x="231149" y="-2722"/>
                  <a:pt x="204161" y="1511"/>
                </a:cubicBezTo>
                <a:cubicBezTo>
                  <a:pt x="177174" y="5744"/>
                  <a:pt x="325340" y="16857"/>
                  <a:pt x="296236" y="36436"/>
                </a:cubicBezTo>
                <a:cubicBezTo>
                  <a:pt x="267132" y="56015"/>
                  <a:pt x="-18618" y="142798"/>
                  <a:pt x="961" y="138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9D7844F0-57AB-4FE7-D750-D7681AF67B6A}"/>
              </a:ext>
            </a:extLst>
          </p:cNvPr>
          <p:cNvSpPr/>
          <p:nvPr/>
        </p:nvSpPr>
        <p:spPr>
          <a:xfrm>
            <a:off x="6704588" y="5170916"/>
            <a:ext cx="642368" cy="182228"/>
          </a:xfrm>
          <a:custGeom>
            <a:avLst/>
            <a:gdLst>
              <a:gd name="connsiteX0" fmla="*/ 1012 w 642368"/>
              <a:gd name="connsiteY0" fmla="*/ 182134 h 182228"/>
              <a:gd name="connsiteX1" fmla="*/ 328037 w 642368"/>
              <a:gd name="connsiteY1" fmla="*/ 4334 h 182228"/>
              <a:gd name="connsiteX2" fmla="*/ 280412 w 642368"/>
              <a:gd name="connsiteY2" fmla="*/ 51959 h 182228"/>
              <a:gd name="connsiteX3" fmla="*/ 404237 w 642368"/>
              <a:gd name="connsiteY3" fmla="*/ 20209 h 182228"/>
              <a:gd name="connsiteX4" fmla="*/ 502662 w 642368"/>
              <a:gd name="connsiteY4" fmla="*/ 74184 h 182228"/>
              <a:gd name="connsiteX5" fmla="*/ 467737 w 642368"/>
              <a:gd name="connsiteY5" fmla="*/ 48784 h 182228"/>
              <a:gd name="connsiteX6" fmla="*/ 642362 w 642368"/>
              <a:gd name="connsiteY6" fmla="*/ 166259 h 182228"/>
              <a:gd name="connsiteX7" fmla="*/ 474087 w 642368"/>
              <a:gd name="connsiteY7" fmla="*/ 58309 h 182228"/>
              <a:gd name="connsiteX8" fmla="*/ 375662 w 642368"/>
              <a:gd name="connsiteY8" fmla="*/ 17034 h 182228"/>
              <a:gd name="connsiteX9" fmla="*/ 235962 w 642368"/>
              <a:gd name="connsiteY9" fmla="*/ 20209 h 182228"/>
              <a:gd name="connsiteX10" fmla="*/ 99437 w 642368"/>
              <a:gd name="connsiteY10" fmla="*/ 71009 h 182228"/>
              <a:gd name="connsiteX11" fmla="*/ 220087 w 642368"/>
              <a:gd name="connsiteY11" fmla="*/ 29734 h 182228"/>
              <a:gd name="connsiteX12" fmla="*/ 1012 w 642368"/>
              <a:gd name="connsiteY12" fmla="*/ 182134 h 18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368" h="182228">
                <a:moveTo>
                  <a:pt x="1012" y="182134"/>
                </a:moveTo>
                <a:cubicBezTo>
                  <a:pt x="19004" y="177901"/>
                  <a:pt x="281470" y="26030"/>
                  <a:pt x="328037" y="4334"/>
                </a:cubicBezTo>
                <a:cubicBezTo>
                  <a:pt x="374604" y="-17362"/>
                  <a:pt x="267712" y="49313"/>
                  <a:pt x="280412" y="51959"/>
                </a:cubicBezTo>
                <a:cubicBezTo>
                  <a:pt x="293112" y="54605"/>
                  <a:pt x="367195" y="16505"/>
                  <a:pt x="404237" y="20209"/>
                </a:cubicBezTo>
                <a:cubicBezTo>
                  <a:pt x="441279" y="23913"/>
                  <a:pt x="492079" y="69421"/>
                  <a:pt x="502662" y="74184"/>
                </a:cubicBezTo>
                <a:cubicBezTo>
                  <a:pt x="513245" y="78946"/>
                  <a:pt x="444454" y="33438"/>
                  <a:pt x="467737" y="48784"/>
                </a:cubicBezTo>
                <a:cubicBezTo>
                  <a:pt x="491020" y="64130"/>
                  <a:pt x="641304" y="164671"/>
                  <a:pt x="642362" y="166259"/>
                </a:cubicBezTo>
                <a:cubicBezTo>
                  <a:pt x="643420" y="167847"/>
                  <a:pt x="518537" y="83180"/>
                  <a:pt x="474087" y="58309"/>
                </a:cubicBezTo>
                <a:cubicBezTo>
                  <a:pt x="429637" y="33438"/>
                  <a:pt x="415349" y="23384"/>
                  <a:pt x="375662" y="17034"/>
                </a:cubicBezTo>
                <a:cubicBezTo>
                  <a:pt x="335975" y="10684"/>
                  <a:pt x="281999" y="11213"/>
                  <a:pt x="235962" y="20209"/>
                </a:cubicBezTo>
                <a:cubicBezTo>
                  <a:pt x="189925" y="29205"/>
                  <a:pt x="102083" y="69421"/>
                  <a:pt x="99437" y="71009"/>
                </a:cubicBezTo>
                <a:cubicBezTo>
                  <a:pt x="96791" y="72596"/>
                  <a:pt x="229612" y="11742"/>
                  <a:pt x="220087" y="29734"/>
                </a:cubicBezTo>
                <a:cubicBezTo>
                  <a:pt x="210562" y="47726"/>
                  <a:pt x="-16980" y="186367"/>
                  <a:pt x="1012" y="182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5CF34E3D-31C5-A740-A426-5C6FE7D534F7}"/>
              </a:ext>
            </a:extLst>
          </p:cNvPr>
          <p:cNvSpPr/>
          <p:nvPr/>
        </p:nvSpPr>
        <p:spPr>
          <a:xfrm>
            <a:off x="6175186" y="5070124"/>
            <a:ext cx="76393" cy="809056"/>
          </a:xfrm>
          <a:custGeom>
            <a:avLst/>
            <a:gdLst>
              <a:gd name="connsiteX0" fmla="*/ 76389 w 76393"/>
              <a:gd name="connsiteY0" fmla="*/ 351 h 809056"/>
              <a:gd name="connsiteX1" fmla="*/ 12889 w 76393"/>
              <a:gd name="connsiteY1" fmla="*/ 511526 h 809056"/>
              <a:gd name="connsiteX2" fmla="*/ 3364 w 76393"/>
              <a:gd name="connsiteY2" fmla="*/ 800451 h 809056"/>
              <a:gd name="connsiteX3" fmla="*/ 3364 w 76393"/>
              <a:gd name="connsiteY3" fmla="*/ 673451 h 809056"/>
              <a:gd name="connsiteX4" fmla="*/ 189 w 76393"/>
              <a:gd name="connsiteY4" fmla="*/ 86076 h 809056"/>
              <a:gd name="connsiteX5" fmla="*/ 9714 w 76393"/>
              <a:gd name="connsiteY5" fmla="*/ 425801 h 809056"/>
              <a:gd name="connsiteX6" fmla="*/ 76389 w 76393"/>
              <a:gd name="connsiteY6" fmla="*/ 351 h 809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393" h="809056">
                <a:moveTo>
                  <a:pt x="76389" y="351"/>
                </a:moveTo>
                <a:cubicBezTo>
                  <a:pt x="76918" y="14639"/>
                  <a:pt x="25060" y="378176"/>
                  <a:pt x="12889" y="511526"/>
                </a:cubicBezTo>
                <a:cubicBezTo>
                  <a:pt x="718" y="644876"/>
                  <a:pt x="4951" y="773464"/>
                  <a:pt x="3364" y="800451"/>
                </a:cubicBezTo>
                <a:cubicBezTo>
                  <a:pt x="1777" y="827438"/>
                  <a:pt x="3893" y="792513"/>
                  <a:pt x="3364" y="673451"/>
                </a:cubicBezTo>
                <a:cubicBezTo>
                  <a:pt x="2835" y="554389"/>
                  <a:pt x="-869" y="127351"/>
                  <a:pt x="189" y="86076"/>
                </a:cubicBezTo>
                <a:cubicBezTo>
                  <a:pt x="1247" y="44801"/>
                  <a:pt x="-1928" y="439030"/>
                  <a:pt x="9714" y="425801"/>
                </a:cubicBezTo>
                <a:cubicBezTo>
                  <a:pt x="21356" y="412572"/>
                  <a:pt x="75860" y="-13937"/>
                  <a:pt x="76389" y="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AE0C9E61-5095-2135-7C9A-B09314DB5DD1}"/>
              </a:ext>
            </a:extLst>
          </p:cNvPr>
          <p:cNvSpPr/>
          <p:nvPr/>
        </p:nvSpPr>
        <p:spPr>
          <a:xfrm>
            <a:off x="6140364" y="5362894"/>
            <a:ext cx="25486" cy="810732"/>
          </a:xfrm>
          <a:custGeom>
            <a:avLst/>
            <a:gdLst>
              <a:gd name="connsiteX0" fmla="*/ 15961 w 25486"/>
              <a:gd name="connsiteY0" fmla="*/ 12381 h 810732"/>
              <a:gd name="connsiteX1" fmla="*/ 86 w 25486"/>
              <a:gd name="connsiteY1" fmla="*/ 494981 h 810732"/>
              <a:gd name="connsiteX2" fmla="*/ 9611 w 25486"/>
              <a:gd name="connsiteY2" fmla="*/ 406081 h 810732"/>
              <a:gd name="connsiteX3" fmla="*/ 9611 w 25486"/>
              <a:gd name="connsiteY3" fmla="*/ 802956 h 810732"/>
              <a:gd name="connsiteX4" fmla="*/ 6436 w 25486"/>
              <a:gd name="connsiteY4" fmla="*/ 631506 h 810732"/>
              <a:gd name="connsiteX5" fmla="*/ 25486 w 25486"/>
              <a:gd name="connsiteY5" fmla="*/ 180656 h 810732"/>
              <a:gd name="connsiteX6" fmla="*/ 15961 w 25486"/>
              <a:gd name="connsiteY6" fmla="*/ 12381 h 810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86" h="810732">
                <a:moveTo>
                  <a:pt x="15961" y="12381"/>
                </a:moveTo>
                <a:cubicBezTo>
                  <a:pt x="11728" y="64768"/>
                  <a:pt x="1144" y="429364"/>
                  <a:pt x="86" y="494981"/>
                </a:cubicBezTo>
                <a:cubicBezTo>
                  <a:pt x="-972" y="560598"/>
                  <a:pt x="8024" y="354752"/>
                  <a:pt x="9611" y="406081"/>
                </a:cubicBezTo>
                <a:cubicBezTo>
                  <a:pt x="11198" y="457410"/>
                  <a:pt x="10140" y="765385"/>
                  <a:pt x="9611" y="802956"/>
                </a:cubicBezTo>
                <a:cubicBezTo>
                  <a:pt x="9082" y="840527"/>
                  <a:pt x="3790" y="735223"/>
                  <a:pt x="6436" y="631506"/>
                </a:cubicBezTo>
                <a:cubicBezTo>
                  <a:pt x="9082" y="527789"/>
                  <a:pt x="25486" y="276435"/>
                  <a:pt x="25486" y="180656"/>
                </a:cubicBezTo>
                <a:cubicBezTo>
                  <a:pt x="25486" y="84877"/>
                  <a:pt x="20194" y="-40006"/>
                  <a:pt x="15961" y="12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C0F24EC9-0FB6-F019-D422-313C4B1EA8B3}"/>
              </a:ext>
            </a:extLst>
          </p:cNvPr>
          <p:cNvSpPr/>
          <p:nvPr/>
        </p:nvSpPr>
        <p:spPr>
          <a:xfrm>
            <a:off x="6111057" y="5150739"/>
            <a:ext cx="42320" cy="591156"/>
          </a:xfrm>
          <a:custGeom>
            <a:avLst/>
            <a:gdLst>
              <a:gd name="connsiteX0" fmla="*/ 42093 w 42320"/>
              <a:gd name="connsiteY0" fmla="*/ 18161 h 591156"/>
              <a:gd name="connsiteX1" fmla="*/ 818 w 42320"/>
              <a:gd name="connsiteY1" fmla="*/ 589661 h 591156"/>
              <a:gd name="connsiteX2" fmla="*/ 16693 w 42320"/>
              <a:gd name="connsiteY2" fmla="*/ 180086 h 591156"/>
              <a:gd name="connsiteX3" fmla="*/ 42093 w 42320"/>
              <a:gd name="connsiteY3" fmla="*/ 18161 h 59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20" h="591156">
                <a:moveTo>
                  <a:pt x="42093" y="18161"/>
                </a:moveTo>
                <a:cubicBezTo>
                  <a:pt x="39447" y="86423"/>
                  <a:pt x="5051" y="562674"/>
                  <a:pt x="818" y="589661"/>
                </a:cubicBezTo>
                <a:cubicBezTo>
                  <a:pt x="-3415" y="616649"/>
                  <a:pt x="9814" y="270573"/>
                  <a:pt x="16693" y="180086"/>
                </a:cubicBezTo>
                <a:cubicBezTo>
                  <a:pt x="23572" y="89599"/>
                  <a:pt x="44739" y="-50101"/>
                  <a:pt x="42093" y="18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E0FBD7D0-4990-BEA2-332D-573C7589CE2B}"/>
              </a:ext>
            </a:extLst>
          </p:cNvPr>
          <p:cNvSpPr/>
          <p:nvPr/>
        </p:nvSpPr>
        <p:spPr>
          <a:xfrm>
            <a:off x="6010273" y="5819775"/>
            <a:ext cx="133712" cy="336531"/>
          </a:xfrm>
          <a:custGeom>
            <a:avLst/>
            <a:gdLst>
              <a:gd name="connsiteX0" fmla="*/ 133352 w 133712"/>
              <a:gd name="connsiteY0" fmla="*/ 0 h 336531"/>
              <a:gd name="connsiteX1" fmla="*/ 101602 w 133712"/>
              <a:gd name="connsiteY1" fmla="*/ 231775 h 336531"/>
              <a:gd name="connsiteX2" fmla="*/ 123827 w 133712"/>
              <a:gd name="connsiteY2" fmla="*/ 333375 h 336531"/>
              <a:gd name="connsiteX3" fmla="*/ 95252 w 133712"/>
              <a:gd name="connsiteY3" fmla="*/ 304800 h 336531"/>
              <a:gd name="connsiteX4" fmla="*/ 2 w 133712"/>
              <a:gd name="connsiteY4" fmla="*/ 244475 h 336531"/>
              <a:gd name="connsiteX5" fmla="*/ 98427 w 133712"/>
              <a:gd name="connsiteY5" fmla="*/ 304800 h 336531"/>
              <a:gd name="connsiteX6" fmla="*/ 66677 w 133712"/>
              <a:gd name="connsiteY6" fmla="*/ 231775 h 336531"/>
              <a:gd name="connsiteX7" fmla="*/ 76202 w 133712"/>
              <a:gd name="connsiteY7" fmla="*/ 231775 h 336531"/>
              <a:gd name="connsiteX8" fmla="*/ 133352 w 133712"/>
              <a:gd name="connsiteY8" fmla="*/ 0 h 33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712" h="336531">
                <a:moveTo>
                  <a:pt x="133352" y="0"/>
                </a:moveTo>
                <a:cubicBezTo>
                  <a:pt x="137585" y="0"/>
                  <a:pt x="103189" y="176213"/>
                  <a:pt x="101602" y="231775"/>
                </a:cubicBezTo>
                <a:cubicBezTo>
                  <a:pt x="100015" y="287337"/>
                  <a:pt x="124885" y="321204"/>
                  <a:pt x="123827" y="333375"/>
                </a:cubicBezTo>
                <a:cubicBezTo>
                  <a:pt x="122769" y="345546"/>
                  <a:pt x="115889" y="319617"/>
                  <a:pt x="95252" y="304800"/>
                </a:cubicBezTo>
                <a:cubicBezTo>
                  <a:pt x="74615" y="289983"/>
                  <a:pt x="-527" y="244475"/>
                  <a:pt x="2" y="244475"/>
                </a:cubicBezTo>
                <a:cubicBezTo>
                  <a:pt x="531" y="244475"/>
                  <a:pt x="87315" y="306917"/>
                  <a:pt x="98427" y="304800"/>
                </a:cubicBezTo>
                <a:cubicBezTo>
                  <a:pt x="109539" y="302683"/>
                  <a:pt x="70381" y="243946"/>
                  <a:pt x="66677" y="231775"/>
                </a:cubicBezTo>
                <a:cubicBezTo>
                  <a:pt x="62973" y="219604"/>
                  <a:pt x="67206" y="263525"/>
                  <a:pt x="76202" y="231775"/>
                </a:cubicBezTo>
                <a:cubicBezTo>
                  <a:pt x="85198" y="200025"/>
                  <a:pt x="129119" y="0"/>
                  <a:pt x="1333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7A5E5607-0AF1-50CE-8A3F-0441E5F7C506}"/>
              </a:ext>
            </a:extLst>
          </p:cNvPr>
          <p:cNvSpPr/>
          <p:nvPr/>
        </p:nvSpPr>
        <p:spPr>
          <a:xfrm>
            <a:off x="5806304" y="6075060"/>
            <a:ext cx="83377" cy="322955"/>
          </a:xfrm>
          <a:custGeom>
            <a:avLst/>
            <a:gdLst>
              <a:gd name="connsiteX0" fmla="*/ 83321 w 83377"/>
              <a:gd name="connsiteY0" fmla="*/ 1890 h 322955"/>
              <a:gd name="connsiteX1" fmla="*/ 3946 w 83377"/>
              <a:gd name="connsiteY1" fmla="*/ 214615 h 322955"/>
              <a:gd name="connsiteX2" fmla="*/ 13471 w 83377"/>
              <a:gd name="connsiteY2" fmla="*/ 322565 h 322955"/>
              <a:gd name="connsiteX3" fmla="*/ 26171 w 83377"/>
              <a:gd name="connsiteY3" fmla="*/ 179690 h 322955"/>
              <a:gd name="connsiteX4" fmla="*/ 13471 w 83377"/>
              <a:gd name="connsiteY4" fmla="*/ 252715 h 322955"/>
              <a:gd name="connsiteX5" fmla="*/ 16646 w 83377"/>
              <a:gd name="connsiteY5" fmla="*/ 116190 h 322955"/>
              <a:gd name="connsiteX6" fmla="*/ 83321 w 83377"/>
              <a:gd name="connsiteY6" fmla="*/ 1890 h 32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377" h="322955">
                <a:moveTo>
                  <a:pt x="83321" y="1890"/>
                </a:moveTo>
                <a:cubicBezTo>
                  <a:pt x="81204" y="18294"/>
                  <a:pt x="15588" y="161169"/>
                  <a:pt x="3946" y="214615"/>
                </a:cubicBezTo>
                <a:cubicBezTo>
                  <a:pt x="-7696" y="268061"/>
                  <a:pt x="9767" y="328386"/>
                  <a:pt x="13471" y="322565"/>
                </a:cubicBezTo>
                <a:cubicBezTo>
                  <a:pt x="17175" y="316744"/>
                  <a:pt x="26171" y="191332"/>
                  <a:pt x="26171" y="179690"/>
                </a:cubicBezTo>
                <a:cubicBezTo>
                  <a:pt x="26171" y="168048"/>
                  <a:pt x="15058" y="263298"/>
                  <a:pt x="13471" y="252715"/>
                </a:cubicBezTo>
                <a:cubicBezTo>
                  <a:pt x="11883" y="242132"/>
                  <a:pt x="6063" y="152173"/>
                  <a:pt x="16646" y="116190"/>
                </a:cubicBezTo>
                <a:cubicBezTo>
                  <a:pt x="27229" y="80207"/>
                  <a:pt x="85438" y="-14514"/>
                  <a:pt x="83321" y="1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EB6CB5EC-DAA5-EE52-5D9F-08F46F8C53FF}"/>
              </a:ext>
            </a:extLst>
          </p:cNvPr>
          <p:cNvSpPr/>
          <p:nvPr/>
        </p:nvSpPr>
        <p:spPr>
          <a:xfrm>
            <a:off x="6467106" y="5889729"/>
            <a:ext cx="64971" cy="317650"/>
          </a:xfrm>
          <a:custGeom>
            <a:avLst/>
            <a:gdLst>
              <a:gd name="connsiteX0" fmla="*/ 369 w 64971"/>
              <a:gd name="connsiteY0" fmla="*/ 3071 h 317650"/>
              <a:gd name="connsiteX1" fmla="*/ 63869 w 64971"/>
              <a:gd name="connsiteY1" fmla="*/ 314221 h 317650"/>
              <a:gd name="connsiteX2" fmla="*/ 38469 w 64971"/>
              <a:gd name="connsiteY2" fmla="*/ 161821 h 317650"/>
              <a:gd name="connsiteX3" fmla="*/ 369 w 64971"/>
              <a:gd name="connsiteY3" fmla="*/ 3071 h 31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971" h="317650">
                <a:moveTo>
                  <a:pt x="369" y="3071"/>
                </a:moveTo>
                <a:cubicBezTo>
                  <a:pt x="4602" y="28471"/>
                  <a:pt x="57519" y="287763"/>
                  <a:pt x="63869" y="314221"/>
                </a:cubicBezTo>
                <a:cubicBezTo>
                  <a:pt x="70219" y="340679"/>
                  <a:pt x="47465" y="206800"/>
                  <a:pt x="38469" y="161821"/>
                </a:cubicBezTo>
                <a:cubicBezTo>
                  <a:pt x="29473" y="116842"/>
                  <a:pt x="-3864" y="-22329"/>
                  <a:pt x="369" y="3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6B2347EE-A62F-203D-F23C-614F200BEB82}"/>
              </a:ext>
            </a:extLst>
          </p:cNvPr>
          <p:cNvSpPr/>
          <p:nvPr/>
        </p:nvSpPr>
        <p:spPr>
          <a:xfrm>
            <a:off x="6288860" y="6575349"/>
            <a:ext cx="153217" cy="312529"/>
          </a:xfrm>
          <a:custGeom>
            <a:avLst/>
            <a:gdLst>
              <a:gd name="connsiteX0" fmla="*/ 153215 w 153217"/>
              <a:gd name="connsiteY0" fmla="*/ 76 h 312529"/>
              <a:gd name="connsiteX1" fmla="*/ 26215 w 153217"/>
              <a:gd name="connsiteY1" fmla="*/ 158826 h 312529"/>
              <a:gd name="connsiteX2" fmla="*/ 815 w 153217"/>
              <a:gd name="connsiteY2" fmla="*/ 311226 h 312529"/>
              <a:gd name="connsiteX3" fmla="*/ 42090 w 153217"/>
              <a:gd name="connsiteY3" fmla="*/ 69926 h 312529"/>
              <a:gd name="connsiteX4" fmla="*/ 29390 w 153217"/>
              <a:gd name="connsiteY4" fmla="*/ 136601 h 312529"/>
              <a:gd name="connsiteX5" fmla="*/ 153215 w 153217"/>
              <a:gd name="connsiteY5" fmla="*/ 76 h 31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217" h="312529">
                <a:moveTo>
                  <a:pt x="153215" y="76"/>
                </a:moveTo>
                <a:cubicBezTo>
                  <a:pt x="152686" y="3780"/>
                  <a:pt x="51615" y="106968"/>
                  <a:pt x="26215" y="158826"/>
                </a:cubicBezTo>
                <a:cubicBezTo>
                  <a:pt x="815" y="210684"/>
                  <a:pt x="-1831" y="326043"/>
                  <a:pt x="815" y="311226"/>
                </a:cubicBezTo>
                <a:cubicBezTo>
                  <a:pt x="3461" y="296409"/>
                  <a:pt x="37328" y="99030"/>
                  <a:pt x="42090" y="69926"/>
                </a:cubicBezTo>
                <a:cubicBezTo>
                  <a:pt x="46852" y="40822"/>
                  <a:pt x="8223" y="144539"/>
                  <a:pt x="29390" y="136601"/>
                </a:cubicBezTo>
                <a:cubicBezTo>
                  <a:pt x="50557" y="128664"/>
                  <a:pt x="153744" y="-3628"/>
                  <a:pt x="153215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FC7664E1-FD00-0FC7-A847-345084BBD95A}"/>
              </a:ext>
            </a:extLst>
          </p:cNvPr>
          <p:cNvSpPr/>
          <p:nvPr/>
        </p:nvSpPr>
        <p:spPr>
          <a:xfrm>
            <a:off x="6178399" y="6619180"/>
            <a:ext cx="76464" cy="292813"/>
          </a:xfrm>
          <a:custGeom>
            <a:avLst/>
            <a:gdLst>
              <a:gd name="connsiteX0" fmla="*/ 151 w 76464"/>
              <a:gd name="connsiteY0" fmla="*/ 695 h 292813"/>
              <a:gd name="connsiteX1" fmla="*/ 35076 w 76464"/>
              <a:gd name="connsiteY1" fmla="*/ 118170 h 292813"/>
              <a:gd name="connsiteX2" fmla="*/ 28726 w 76464"/>
              <a:gd name="connsiteY2" fmla="*/ 276920 h 292813"/>
              <a:gd name="connsiteX3" fmla="*/ 35076 w 76464"/>
              <a:gd name="connsiteY3" fmla="*/ 188020 h 292813"/>
              <a:gd name="connsiteX4" fmla="*/ 35076 w 76464"/>
              <a:gd name="connsiteY4" fmla="*/ 292795 h 292813"/>
              <a:gd name="connsiteX5" fmla="*/ 41426 w 76464"/>
              <a:gd name="connsiteY5" fmla="*/ 178495 h 292813"/>
              <a:gd name="connsiteX6" fmla="*/ 76351 w 76464"/>
              <a:gd name="connsiteY6" fmla="*/ 140395 h 292813"/>
              <a:gd name="connsiteX7" fmla="*/ 50951 w 76464"/>
              <a:gd name="connsiteY7" fmla="*/ 172145 h 292813"/>
              <a:gd name="connsiteX8" fmla="*/ 151 w 76464"/>
              <a:gd name="connsiteY8" fmla="*/ 695 h 292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64" h="292813">
                <a:moveTo>
                  <a:pt x="151" y="695"/>
                </a:moveTo>
                <a:cubicBezTo>
                  <a:pt x="-2495" y="-8301"/>
                  <a:pt x="30314" y="72133"/>
                  <a:pt x="35076" y="118170"/>
                </a:cubicBezTo>
                <a:cubicBezTo>
                  <a:pt x="39839" y="164208"/>
                  <a:pt x="28726" y="265278"/>
                  <a:pt x="28726" y="276920"/>
                </a:cubicBezTo>
                <a:cubicBezTo>
                  <a:pt x="28726" y="288562"/>
                  <a:pt x="34018" y="185374"/>
                  <a:pt x="35076" y="188020"/>
                </a:cubicBezTo>
                <a:cubicBezTo>
                  <a:pt x="36134" y="190666"/>
                  <a:pt x="34018" y="294383"/>
                  <a:pt x="35076" y="292795"/>
                </a:cubicBezTo>
                <a:cubicBezTo>
                  <a:pt x="36134" y="291207"/>
                  <a:pt x="34547" y="203895"/>
                  <a:pt x="41426" y="178495"/>
                </a:cubicBezTo>
                <a:cubicBezTo>
                  <a:pt x="48305" y="153095"/>
                  <a:pt x="74763" y="141453"/>
                  <a:pt x="76351" y="140395"/>
                </a:cubicBezTo>
                <a:cubicBezTo>
                  <a:pt x="77939" y="139337"/>
                  <a:pt x="62593" y="194370"/>
                  <a:pt x="50951" y="172145"/>
                </a:cubicBezTo>
                <a:cubicBezTo>
                  <a:pt x="39309" y="149920"/>
                  <a:pt x="2797" y="9691"/>
                  <a:pt x="151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00807266-0A51-113E-F338-3246DE5788E5}"/>
              </a:ext>
            </a:extLst>
          </p:cNvPr>
          <p:cNvSpPr/>
          <p:nvPr/>
        </p:nvSpPr>
        <p:spPr>
          <a:xfrm>
            <a:off x="6130902" y="6609877"/>
            <a:ext cx="54284" cy="181899"/>
          </a:xfrm>
          <a:custGeom>
            <a:avLst/>
            <a:gdLst>
              <a:gd name="connsiteX0" fmla="*/ 23 w 54284"/>
              <a:gd name="connsiteY0" fmla="*/ 473 h 181899"/>
              <a:gd name="connsiteX1" fmla="*/ 44473 w 54284"/>
              <a:gd name="connsiteY1" fmla="*/ 105248 h 181899"/>
              <a:gd name="connsiteX2" fmla="*/ 53998 w 54284"/>
              <a:gd name="connsiteY2" fmla="*/ 181448 h 181899"/>
              <a:gd name="connsiteX3" fmla="*/ 38123 w 54284"/>
              <a:gd name="connsiteY3" fmla="*/ 70323 h 181899"/>
              <a:gd name="connsiteX4" fmla="*/ 23 w 54284"/>
              <a:gd name="connsiteY4" fmla="*/ 473 h 18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284" h="181899">
                <a:moveTo>
                  <a:pt x="23" y="473"/>
                </a:moveTo>
                <a:cubicBezTo>
                  <a:pt x="1081" y="6294"/>
                  <a:pt x="35477" y="75086"/>
                  <a:pt x="44473" y="105248"/>
                </a:cubicBezTo>
                <a:cubicBezTo>
                  <a:pt x="53469" y="135411"/>
                  <a:pt x="55056" y="187269"/>
                  <a:pt x="53998" y="181448"/>
                </a:cubicBezTo>
                <a:cubicBezTo>
                  <a:pt x="52940" y="175627"/>
                  <a:pt x="42885" y="96781"/>
                  <a:pt x="38123" y="70323"/>
                </a:cubicBezTo>
                <a:cubicBezTo>
                  <a:pt x="33361" y="43865"/>
                  <a:pt x="-1035" y="-5348"/>
                  <a:pt x="23" y="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BCF3FB56-DE58-B8F2-F94F-690557D63FDC}"/>
              </a:ext>
            </a:extLst>
          </p:cNvPr>
          <p:cNvSpPr/>
          <p:nvPr/>
        </p:nvSpPr>
        <p:spPr>
          <a:xfrm>
            <a:off x="6086181" y="6600528"/>
            <a:ext cx="118150" cy="308368"/>
          </a:xfrm>
          <a:custGeom>
            <a:avLst/>
            <a:gdLst>
              <a:gd name="connsiteX0" fmla="*/ 294 w 118150"/>
              <a:gd name="connsiteY0" fmla="*/ 297 h 308368"/>
              <a:gd name="connsiteX1" fmla="*/ 38394 w 118150"/>
              <a:gd name="connsiteY1" fmla="*/ 149522 h 308368"/>
              <a:gd name="connsiteX2" fmla="*/ 57444 w 118150"/>
              <a:gd name="connsiteY2" fmla="*/ 251122 h 308368"/>
              <a:gd name="connsiteX3" fmla="*/ 57444 w 118150"/>
              <a:gd name="connsiteY3" fmla="*/ 193972 h 308368"/>
              <a:gd name="connsiteX4" fmla="*/ 117769 w 118150"/>
              <a:gd name="connsiteY4" fmla="*/ 308272 h 308368"/>
              <a:gd name="connsiteX5" fmla="*/ 82844 w 118150"/>
              <a:gd name="connsiteY5" fmla="*/ 213022 h 308368"/>
              <a:gd name="connsiteX6" fmla="*/ 76494 w 118150"/>
              <a:gd name="connsiteY6" fmla="*/ 174922 h 308368"/>
              <a:gd name="connsiteX7" fmla="*/ 60619 w 118150"/>
              <a:gd name="connsiteY7" fmla="*/ 190797 h 308368"/>
              <a:gd name="connsiteX8" fmla="*/ 294 w 118150"/>
              <a:gd name="connsiteY8" fmla="*/ 297 h 308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150" h="308368">
                <a:moveTo>
                  <a:pt x="294" y="297"/>
                </a:moveTo>
                <a:cubicBezTo>
                  <a:pt x="-3410" y="-6582"/>
                  <a:pt x="28869" y="107718"/>
                  <a:pt x="38394" y="149522"/>
                </a:cubicBezTo>
                <a:cubicBezTo>
                  <a:pt x="47919" y="191326"/>
                  <a:pt x="54269" y="243714"/>
                  <a:pt x="57444" y="251122"/>
                </a:cubicBezTo>
                <a:cubicBezTo>
                  <a:pt x="60619" y="258530"/>
                  <a:pt x="47390" y="184447"/>
                  <a:pt x="57444" y="193972"/>
                </a:cubicBezTo>
                <a:cubicBezTo>
                  <a:pt x="67498" y="203497"/>
                  <a:pt x="113536" y="305097"/>
                  <a:pt x="117769" y="308272"/>
                </a:cubicBezTo>
                <a:cubicBezTo>
                  <a:pt x="122002" y="311447"/>
                  <a:pt x="89723" y="235247"/>
                  <a:pt x="82844" y="213022"/>
                </a:cubicBezTo>
                <a:cubicBezTo>
                  <a:pt x="75965" y="190797"/>
                  <a:pt x="80198" y="178626"/>
                  <a:pt x="76494" y="174922"/>
                </a:cubicBezTo>
                <a:cubicBezTo>
                  <a:pt x="72790" y="171218"/>
                  <a:pt x="71731" y="212493"/>
                  <a:pt x="60619" y="190797"/>
                </a:cubicBezTo>
                <a:cubicBezTo>
                  <a:pt x="49507" y="169101"/>
                  <a:pt x="3998" y="7176"/>
                  <a:pt x="294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E4F745A2-42A0-1FD4-6772-FE023DE2F230}"/>
              </a:ext>
            </a:extLst>
          </p:cNvPr>
          <p:cNvSpPr/>
          <p:nvPr/>
        </p:nvSpPr>
        <p:spPr>
          <a:xfrm>
            <a:off x="6330950" y="6600520"/>
            <a:ext cx="66675" cy="219886"/>
          </a:xfrm>
          <a:custGeom>
            <a:avLst/>
            <a:gdLst>
              <a:gd name="connsiteX0" fmla="*/ 66675 w 66675"/>
              <a:gd name="connsiteY0" fmla="*/ 305 h 219886"/>
              <a:gd name="connsiteX1" fmla="*/ 31750 w 66675"/>
              <a:gd name="connsiteY1" fmla="*/ 143180 h 219886"/>
              <a:gd name="connsiteX2" fmla="*/ 0 w 66675"/>
              <a:gd name="connsiteY2" fmla="*/ 219380 h 219886"/>
              <a:gd name="connsiteX3" fmla="*/ 31750 w 66675"/>
              <a:gd name="connsiteY3" fmla="*/ 108255 h 219886"/>
              <a:gd name="connsiteX4" fmla="*/ 66675 w 66675"/>
              <a:gd name="connsiteY4" fmla="*/ 305 h 21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675" h="219886">
                <a:moveTo>
                  <a:pt x="66675" y="305"/>
                </a:moveTo>
                <a:cubicBezTo>
                  <a:pt x="66675" y="6126"/>
                  <a:pt x="42862" y="106668"/>
                  <a:pt x="31750" y="143180"/>
                </a:cubicBezTo>
                <a:cubicBezTo>
                  <a:pt x="20638" y="179692"/>
                  <a:pt x="0" y="225201"/>
                  <a:pt x="0" y="219380"/>
                </a:cubicBezTo>
                <a:cubicBezTo>
                  <a:pt x="0" y="213559"/>
                  <a:pt x="21167" y="143180"/>
                  <a:pt x="31750" y="108255"/>
                </a:cubicBezTo>
                <a:cubicBezTo>
                  <a:pt x="42333" y="73330"/>
                  <a:pt x="66675" y="-5516"/>
                  <a:pt x="66675" y="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00861209-2B83-6B89-16A0-4C5EE62E4179}"/>
              </a:ext>
            </a:extLst>
          </p:cNvPr>
          <p:cNvSpPr/>
          <p:nvPr/>
        </p:nvSpPr>
        <p:spPr>
          <a:xfrm>
            <a:off x="6238243" y="6603974"/>
            <a:ext cx="29400" cy="196252"/>
          </a:xfrm>
          <a:custGeom>
            <a:avLst/>
            <a:gdLst>
              <a:gd name="connsiteX0" fmla="*/ 29207 w 29400"/>
              <a:gd name="connsiteY0" fmla="*/ 26 h 196252"/>
              <a:gd name="connsiteX1" fmla="*/ 13332 w 29400"/>
              <a:gd name="connsiteY1" fmla="*/ 142901 h 196252"/>
              <a:gd name="connsiteX2" fmla="*/ 16507 w 29400"/>
              <a:gd name="connsiteY2" fmla="*/ 193701 h 196252"/>
              <a:gd name="connsiteX3" fmla="*/ 6982 w 29400"/>
              <a:gd name="connsiteY3" fmla="*/ 73051 h 196252"/>
              <a:gd name="connsiteX4" fmla="*/ 632 w 29400"/>
              <a:gd name="connsiteY4" fmla="*/ 130201 h 196252"/>
              <a:gd name="connsiteX5" fmla="*/ 29207 w 29400"/>
              <a:gd name="connsiteY5" fmla="*/ 26 h 19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400" h="196252">
                <a:moveTo>
                  <a:pt x="29207" y="26"/>
                </a:moveTo>
                <a:cubicBezTo>
                  <a:pt x="31324" y="2143"/>
                  <a:pt x="15449" y="110622"/>
                  <a:pt x="13332" y="142901"/>
                </a:cubicBezTo>
                <a:cubicBezTo>
                  <a:pt x="11215" y="175180"/>
                  <a:pt x="17565" y="205343"/>
                  <a:pt x="16507" y="193701"/>
                </a:cubicBezTo>
                <a:cubicBezTo>
                  <a:pt x="15449" y="182059"/>
                  <a:pt x="9628" y="83634"/>
                  <a:pt x="6982" y="73051"/>
                </a:cubicBezTo>
                <a:cubicBezTo>
                  <a:pt x="4336" y="62468"/>
                  <a:pt x="-2014" y="136022"/>
                  <a:pt x="632" y="130201"/>
                </a:cubicBezTo>
                <a:cubicBezTo>
                  <a:pt x="3278" y="124380"/>
                  <a:pt x="27090" y="-2091"/>
                  <a:pt x="29207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2F886AAC-F279-BFA7-CC6E-B1403FD860D2}"/>
              </a:ext>
            </a:extLst>
          </p:cNvPr>
          <p:cNvSpPr/>
          <p:nvPr/>
        </p:nvSpPr>
        <p:spPr>
          <a:xfrm>
            <a:off x="5924264" y="6885996"/>
            <a:ext cx="391378" cy="210132"/>
          </a:xfrm>
          <a:custGeom>
            <a:avLst/>
            <a:gdLst>
              <a:gd name="connsiteX0" fmla="*/ 286 w 391378"/>
              <a:gd name="connsiteY0" fmla="*/ 579 h 210132"/>
              <a:gd name="connsiteX1" fmla="*/ 174911 w 391378"/>
              <a:gd name="connsiteY1" fmla="*/ 92654 h 210132"/>
              <a:gd name="connsiteX2" fmla="*/ 162211 w 391378"/>
              <a:gd name="connsiteY2" fmla="*/ 54554 h 210132"/>
              <a:gd name="connsiteX3" fmla="*/ 263811 w 391378"/>
              <a:gd name="connsiteY3" fmla="*/ 114879 h 210132"/>
              <a:gd name="connsiteX4" fmla="*/ 241586 w 391378"/>
              <a:gd name="connsiteY4" fmla="*/ 83129 h 210132"/>
              <a:gd name="connsiteX5" fmla="*/ 384461 w 391378"/>
              <a:gd name="connsiteY5" fmla="*/ 121229 h 210132"/>
              <a:gd name="connsiteX6" fmla="*/ 368586 w 391378"/>
              <a:gd name="connsiteY6" fmla="*/ 118054 h 210132"/>
              <a:gd name="connsiteX7" fmla="*/ 365411 w 391378"/>
              <a:gd name="connsiteY7" fmla="*/ 210129 h 210132"/>
              <a:gd name="connsiteX8" fmla="*/ 320961 w 391378"/>
              <a:gd name="connsiteY8" fmla="*/ 121229 h 210132"/>
              <a:gd name="connsiteX9" fmla="*/ 155861 w 391378"/>
              <a:gd name="connsiteY9" fmla="*/ 67254 h 210132"/>
              <a:gd name="connsiteX10" fmla="*/ 108236 w 391378"/>
              <a:gd name="connsiteY10" fmla="*/ 22804 h 210132"/>
              <a:gd name="connsiteX11" fmla="*/ 133636 w 391378"/>
              <a:gd name="connsiteY11" fmla="*/ 51379 h 210132"/>
              <a:gd name="connsiteX12" fmla="*/ 286 w 391378"/>
              <a:gd name="connsiteY12" fmla="*/ 579 h 21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378" h="210132">
                <a:moveTo>
                  <a:pt x="286" y="579"/>
                </a:moveTo>
                <a:cubicBezTo>
                  <a:pt x="7165" y="7458"/>
                  <a:pt x="147924" y="83658"/>
                  <a:pt x="174911" y="92654"/>
                </a:cubicBezTo>
                <a:cubicBezTo>
                  <a:pt x="201898" y="101650"/>
                  <a:pt x="147394" y="50850"/>
                  <a:pt x="162211" y="54554"/>
                </a:cubicBezTo>
                <a:cubicBezTo>
                  <a:pt x="177028" y="58258"/>
                  <a:pt x="250582" y="110117"/>
                  <a:pt x="263811" y="114879"/>
                </a:cubicBezTo>
                <a:cubicBezTo>
                  <a:pt x="277040" y="119641"/>
                  <a:pt x="221478" y="82071"/>
                  <a:pt x="241586" y="83129"/>
                </a:cubicBezTo>
                <a:cubicBezTo>
                  <a:pt x="261694" y="84187"/>
                  <a:pt x="384461" y="121229"/>
                  <a:pt x="384461" y="121229"/>
                </a:cubicBezTo>
                <a:cubicBezTo>
                  <a:pt x="405628" y="127050"/>
                  <a:pt x="371761" y="103237"/>
                  <a:pt x="368586" y="118054"/>
                </a:cubicBezTo>
                <a:cubicBezTo>
                  <a:pt x="365411" y="132871"/>
                  <a:pt x="373349" y="209600"/>
                  <a:pt x="365411" y="210129"/>
                </a:cubicBezTo>
                <a:cubicBezTo>
                  <a:pt x="357474" y="210658"/>
                  <a:pt x="355886" y="145041"/>
                  <a:pt x="320961" y="121229"/>
                </a:cubicBezTo>
                <a:cubicBezTo>
                  <a:pt x="286036" y="97417"/>
                  <a:pt x="191315" y="83658"/>
                  <a:pt x="155861" y="67254"/>
                </a:cubicBezTo>
                <a:cubicBezTo>
                  <a:pt x="120407" y="50850"/>
                  <a:pt x="111940" y="25450"/>
                  <a:pt x="108236" y="22804"/>
                </a:cubicBezTo>
                <a:cubicBezTo>
                  <a:pt x="104532" y="20158"/>
                  <a:pt x="154803" y="52437"/>
                  <a:pt x="133636" y="51379"/>
                </a:cubicBezTo>
                <a:cubicBezTo>
                  <a:pt x="112469" y="50321"/>
                  <a:pt x="-6593" y="-6300"/>
                  <a:pt x="286" y="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722B9006-D269-C331-BA91-777293ABA401}"/>
              </a:ext>
            </a:extLst>
          </p:cNvPr>
          <p:cNvSpPr/>
          <p:nvPr/>
        </p:nvSpPr>
        <p:spPr>
          <a:xfrm>
            <a:off x="5504986" y="6864344"/>
            <a:ext cx="467855" cy="73229"/>
          </a:xfrm>
          <a:custGeom>
            <a:avLst/>
            <a:gdLst>
              <a:gd name="connsiteX0" fmla="*/ 51264 w 467855"/>
              <a:gd name="connsiteY0" fmla="*/ 53981 h 73229"/>
              <a:gd name="connsiteX1" fmla="*/ 308439 w 467855"/>
              <a:gd name="connsiteY1" fmla="*/ 38106 h 73229"/>
              <a:gd name="connsiteX2" fmla="*/ 467189 w 467855"/>
              <a:gd name="connsiteY2" fmla="*/ 66681 h 73229"/>
              <a:gd name="connsiteX3" fmla="*/ 356064 w 467855"/>
              <a:gd name="connsiteY3" fmla="*/ 47631 h 73229"/>
              <a:gd name="connsiteX4" fmla="*/ 140164 w 467855"/>
              <a:gd name="connsiteY4" fmla="*/ 6 h 73229"/>
              <a:gd name="connsiteX5" fmla="*/ 203664 w 467855"/>
              <a:gd name="connsiteY5" fmla="*/ 44456 h 73229"/>
              <a:gd name="connsiteX6" fmla="*/ 162389 w 467855"/>
              <a:gd name="connsiteY6" fmla="*/ 66681 h 73229"/>
              <a:gd name="connsiteX7" fmla="*/ 464 w 467855"/>
              <a:gd name="connsiteY7" fmla="*/ 47631 h 73229"/>
              <a:gd name="connsiteX8" fmla="*/ 111589 w 467855"/>
              <a:gd name="connsiteY8" fmla="*/ 73031 h 73229"/>
              <a:gd name="connsiteX9" fmla="*/ 51264 w 467855"/>
              <a:gd name="connsiteY9" fmla="*/ 53981 h 7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855" h="73229">
                <a:moveTo>
                  <a:pt x="51264" y="53981"/>
                </a:moveTo>
                <a:cubicBezTo>
                  <a:pt x="84072" y="48160"/>
                  <a:pt x="239118" y="35989"/>
                  <a:pt x="308439" y="38106"/>
                </a:cubicBezTo>
                <a:cubicBezTo>
                  <a:pt x="377760" y="40223"/>
                  <a:pt x="459251" y="65093"/>
                  <a:pt x="467189" y="66681"/>
                </a:cubicBezTo>
                <a:cubicBezTo>
                  <a:pt x="475127" y="68269"/>
                  <a:pt x="410568" y="58743"/>
                  <a:pt x="356064" y="47631"/>
                </a:cubicBezTo>
                <a:cubicBezTo>
                  <a:pt x="301560" y="36519"/>
                  <a:pt x="165564" y="535"/>
                  <a:pt x="140164" y="6"/>
                </a:cubicBezTo>
                <a:cubicBezTo>
                  <a:pt x="114764" y="-523"/>
                  <a:pt x="199960" y="33344"/>
                  <a:pt x="203664" y="44456"/>
                </a:cubicBezTo>
                <a:cubicBezTo>
                  <a:pt x="207368" y="55568"/>
                  <a:pt x="196256" y="66152"/>
                  <a:pt x="162389" y="66681"/>
                </a:cubicBezTo>
                <a:cubicBezTo>
                  <a:pt x="128522" y="67210"/>
                  <a:pt x="8931" y="46573"/>
                  <a:pt x="464" y="47631"/>
                </a:cubicBezTo>
                <a:cubicBezTo>
                  <a:pt x="-8003" y="48689"/>
                  <a:pt x="102064" y="70914"/>
                  <a:pt x="111589" y="73031"/>
                </a:cubicBezTo>
                <a:cubicBezTo>
                  <a:pt x="121114" y="75148"/>
                  <a:pt x="18456" y="59802"/>
                  <a:pt x="51264" y="53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E2709D5C-F9E9-2036-9298-AD741DDFBC3C}"/>
              </a:ext>
            </a:extLst>
          </p:cNvPr>
          <p:cNvSpPr/>
          <p:nvPr/>
        </p:nvSpPr>
        <p:spPr>
          <a:xfrm>
            <a:off x="6169004" y="6927798"/>
            <a:ext cx="374671" cy="146112"/>
          </a:xfrm>
          <a:custGeom>
            <a:avLst/>
            <a:gdLst>
              <a:gd name="connsiteX0" fmla="*/ 21 w 374671"/>
              <a:gd name="connsiteY0" fmla="*/ 146102 h 146112"/>
              <a:gd name="connsiteX1" fmla="*/ 111146 w 374671"/>
              <a:gd name="connsiteY1" fmla="*/ 44502 h 146112"/>
              <a:gd name="connsiteX2" fmla="*/ 146071 w 374671"/>
              <a:gd name="connsiteY2" fmla="*/ 3227 h 146112"/>
              <a:gd name="connsiteX3" fmla="*/ 155596 w 374671"/>
              <a:gd name="connsiteY3" fmla="*/ 50852 h 146112"/>
              <a:gd name="connsiteX4" fmla="*/ 263546 w 374671"/>
              <a:gd name="connsiteY4" fmla="*/ 50852 h 146112"/>
              <a:gd name="connsiteX5" fmla="*/ 327046 w 374671"/>
              <a:gd name="connsiteY5" fmla="*/ 22277 h 146112"/>
              <a:gd name="connsiteX6" fmla="*/ 282596 w 374671"/>
              <a:gd name="connsiteY6" fmla="*/ 79427 h 146112"/>
              <a:gd name="connsiteX7" fmla="*/ 374671 w 374671"/>
              <a:gd name="connsiteY7" fmla="*/ 52 h 146112"/>
              <a:gd name="connsiteX8" fmla="*/ 282596 w 374671"/>
              <a:gd name="connsiteY8" fmla="*/ 66727 h 146112"/>
              <a:gd name="connsiteX9" fmla="*/ 120671 w 374671"/>
              <a:gd name="connsiteY9" fmla="*/ 38152 h 146112"/>
              <a:gd name="connsiteX10" fmla="*/ 21 w 374671"/>
              <a:gd name="connsiteY10" fmla="*/ 146102 h 14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671" h="146112">
                <a:moveTo>
                  <a:pt x="21" y="146102"/>
                </a:moveTo>
                <a:cubicBezTo>
                  <a:pt x="-1567" y="147160"/>
                  <a:pt x="86804" y="68314"/>
                  <a:pt x="111146" y="44502"/>
                </a:cubicBezTo>
                <a:cubicBezTo>
                  <a:pt x="135488" y="20689"/>
                  <a:pt x="138663" y="2169"/>
                  <a:pt x="146071" y="3227"/>
                </a:cubicBezTo>
                <a:cubicBezTo>
                  <a:pt x="153479" y="4285"/>
                  <a:pt x="136017" y="42914"/>
                  <a:pt x="155596" y="50852"/>
                </a:cubicBezTo>
                <a:cubicBezTo>
                  <a:pt x="175175" y="58790"/>
                  <a:pt x="234971" y="55614"/>
                  <a:pt x="263546" y="50852"/>
                </a:cubicBezTo>
                <a:cubicBezTo>
                  <a:pt x="292121" y="46090"/>
                  <a:pt x="323871" y="17515"/>
                  <a:pt x="327046" y="22277"/>
                </a:cubicBezTo>
                <a:cubicBezTo>
                  <a:pt x="330221" y="27039"/>
                  <a:pt x="274659" y="83131"/>
                  <a:pt x="282596" y="79427"/>
                </a:cubicBezTo>
                <a:cubicBezTo>
                  <a:pt x="290533" y="75723"/>
                  <a:pt x="374671" y="2169"/>
                  <a:pt x="374671" y="52"/>
                </a:cubicBezTo>
                <a:cubicBezTo>
                  <a:pt x="374671" y="-2065"/>
                  <a:pt x="324929" y="60377"/>
                  <a:pt x="282596" y="66727"/>
                </a:cubicBezTo>
                <a:cubicBezTo>
                  <a:pt x="240263" y="73077"/>
                  <a:pt x="167767" y="26510"/>
                  <a:pt x="120671" y="38152"/>
                </a:cubicBezTo>
                <a:cubicBezTo>
                  <a:pt x="73575" y="49794"/>
                  <a:pt x="1609" y="145044"/>
                  <a:pt x="21" y="146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3145340A-89DB-E078-5284-C48B276CF9DE}"/>
              </a:ext>
            </a:extLst>
          </p:cNvPr>
          <p:cNvSpPr/>
          <p:nvPr/>
        </p:nvSpPr>
        <p:spPr>
          <a:xfrm>
            <a:off x="5530439" y="6872887"/>
            <a:ext cx="138892" cy="126835"/>
          </a:xfrm>
          <a:custGeom>
            <a:avLst/>
            <a:gdLst>
              <a:gd name="connsiteX0" fmla="*/ 411 w 138892"/>
              <a:gd name="connsiteY0" fmla="*/ 988 h 126835"/>
              <a:gd name="connsiteX1" fmla="*/ 133761 w 138892"/>
              <a:gd name="connsiteY1" fmla="*/ 124813 h 126835"/>
              <a:gd name="connsiteX2" fmla="*/ 108361 w 138892"/>
              <a:gd name="connsiteY2" fmla="*/ 74013 h 126835"/>
              <a:gd name="connsiteX3" fmla="*/ 79786 w 138892"/>
              <a:gd name="connsiteY3" fmla="*/ 23213 h 126835"/>
              <a:gd name="connsiteX4" fmla="*/ 92486 w 138892"/>
              <a:gd name="connsiteY4" fmla="*/ 64488 h 126835"/>
              <a:gd name="connsiteX5" fmla="*/ 411 w 138892"/>
              <a:gd name="connsiteY5" fmla="*/ 988 h 12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892" h="126835">
                <a:moveTo>
                  <a:pt x="411" y="988"/>
                </a:moveTo>
                <a:cubicBezTo>
                  <a:pt x="7290" y="11042"/>
                  <a:pt x="115769" y="112642"/>
                  <a:pt x="133761" y="124813"/>
                </a:cubicBezTo>
                <a:cubicBezTo>
                  <a:pt x="151753" y="136984"/>
                  <a:pt x="117357" y="90946"/>
                  <a:pt x="108361" y="74013"/>
                </a:cubicBezTo>
                <a:cubicBezTo>
                  <a:pt x="99365" y="57080"/>
                  <a:pt x="82432" y="24801"/>
                  <a:pt x="79786" y="23213"/>
                </a:cubicBezTo>
                <a:cubicBezTo>
                  <a:pt x="77140" y="21626"/>
                  <a:pt x="109948" y="68192"/>
                  <a:pt x="92486" y="64488"/>
                </a:cubicBezTo>
                <a:cubicBezTo>
                  <a:pt x="75024" y="60784"/>
                  <a:pt x="-6468" y="-9066"/>
                  <a:pt x="411" y="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EABE3B7B-C9E5-1141-FC0A-D4AE108E931A}"/>
              </a:ext>
            </a:extLst>
          </p:cNvPr>
          <p:cNvSpPr/>
          <p:nvPr/>
        </p:nvSpPr>
        <p:spPr>
          <a:xfrm>
            <a:off x="5981666" y="6915146"/>
            <a:ext cx="533666" cy="209057"/>
          </a:xfrm>
          <a:custGeom>
            <a:avLst/>
            <a:gdLst>
              <a:gd name="connsiteX0" fmla="*/ 34 w 533666"/>
              <a:gd name="connsiteY0" fmla="*/ 4 h 209057"/>
              <a:gd name="connsiteX1" fmla="*/ 187359 w 533666"/>
              <a:gd name="connsiteY1" fmla="*/ 193679 h 209057"/>
              <a:gd name="connsiteX2" fmla="*/ 181009 w 533666"/>
              <a:gd name="connsiteY2" fmla="*/ 158754 h 209057"/>
              <a:gd name="connsiteX3" fmla="*/ 209584 w 533666"/>
              <a:gd name="connsiteY3" fmla="*/ 184154 h 209057"/>
              <a:gd name="connsiteX4" fmla="*/ 222284 w 533666"/>
              <a:gd name="connsiteY4" fmla="*/ 158754 h 209057"/>
              <a:gd name="connsiteX5" fmla="*/ 374684 w 533666"/>
              <a:gd name="connsiteY5" fmla="*/ 133354 h 209057"/>
              <a:gd name="connsiteX6" fmla="*/ 311184 w 533666"/>
              <a:gd name="connsiteY6" fmla="*/ 168279 h 209057"/>
              <a:gd name="connsiteX7" fmla="*/ 396909 w 533666"/>
              <a:gd name="connsiteY7" fmla="*/ 142879 h 209057"/>
              <a:gd name="connsiteX8" fmla="*/ 533434 w 533666"/>
              <a:gd name="connsiteY8" fmla="*/ 136529 h 209057"/>
              <a:gd name="connsiteX9" fmla="*/ 361984 w 533666"/>
              <a:gd name="connsiteY9" fmla="*/ 133354 h 209057"/>
              <a:gd name="connsiteX10" fmla="*/ 168309 w 533666"/>
              <a:gd name="connsiteY10" fmla="*/ 177804 h 209057"/>
              <a:gd name="connsiteX11" fmla="*/ 171484 w 533666"/>
              <a:gd name="connsiteY11" fmla="*/ 200029 h 209057"/>
              <a:gd name="connsiteX12" fmla="*/ 34 w 533666"/>
              <a:gd name="connsiteY12" fmla="*/ 4 h 209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3666" h="209057">
                <a:moveTo>
                  <a:pt x="34" y="4"/>
                </a:moveTo>
                <a:cubicBezTo>
                  <a:pt x="2680" y="-1054"/>
                  <a:pt x="157197" y="167221"/>
                  <a:pt x="187359" y="193679"/>
                </a:cubicBezTo>
                <a:cubicBezTo>
                  <a:pt x="217521" y="220137"/>
                  <a:pt x="177305" y="160341"/>
                  <a:pt x="181009" y="158754"/>
                </a:cubicBezTo>
                <a:cubicBezTo>
                  <a:pt x="184713" y="157167"/>
                  <a:pt x="202705" y="184154"/>
                  <a:pt x="209584" y="184154"/>
                </a:cubicBezTo>
                <a:cubicBezTo>
                  <a:pt x="216463" y="184154"/>
                  <a:pt x="194767" y="167221"/>
                  <a:pt x="222284" y="158754"/>
                </a:cubicBezTo>
                <a:cubicBezTo>
                  <a:pt x="249801" y="150287"/>
                  <a:pt x="359867" y="131767"/>
                  <a:pt x="374684" y="133354"/>
                </a:cubicBezTo>
                <a:cubicBezTo>
                  <a:pt x="389501" y="134941"/>
                  <a:pt x="307480" y="166692"/>
                  <a:pt x="311184" y="168279"/>
                </a:cubicBezTo>
                <a:cubicBezTo>
                  <a:pt x="314888" y="169866"/>
                  <a:pt x="359867" y="148171"/>
                  <a:pt x="396909" y="142879"/>
                </a:cubicBezTo>
                <a:cubicBezTo>
                  <a:pt x="433951" y="137587"/>
                  <a:pt x="539255" y="138117"/>
                  <a:pt x="533434" y="136529"/>
                </a:cubicBezTo>
                <a:cubicBezTo>
                  <a:pt x="527613" y="134942"/>
                  <a:pt x="422838" y="126475"/>
                  <a:pt x="361984" y="133354"/>
                </a:cubicBezTo>
                <a:cubicBezTo>
                  <a:pt x="301130" y="140233"/>
                  <a:pt x="200059" y="166692"/>
                  <a:pt x="168309" y="177804"/>
                </a:cubicBezTo>
                <a:cubicBezTo>
                  <a:pt x="136559" y="188916"/>
                  <a:pt x="194767" y="225958"/>
                  <a:pt x="171484" y="200029"/>
                </a:cubicBezTo>
                <a:cubicBezTo>
                  <a:pt x="148201" y="174100"/>
                  <a:pt x="-2612" y="1062"/>
                  <a:pt x="3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EFE9EFE9-14DD-6413-57D3-7A83DA9FFEBA}"/>
              </a:ext>
            </a:extLst>
          </p:cNvPr>
          <p:cNvSpPr/>
          <p:nvPr/>
        </p:nvSpPr>
        <p:spPr>
          <a:xfrm>
            <a:off x="6308716" y="6864347"/>
            <a:ext cx="247389" cy="187361"/>
          </a:xfrm>
          <a:custGeom>
            <a:avLst/>
            <a:gdLst>
              <a:gd name="connsiteX0" fmla="*/ 203209 w 247389"/>
              <a:gd name="connsiteY0" fmla="*/ 3 h 187361"/>
              <a:gd name="connsiteX1" fmla="*/ 244484 w 247389"/>
              <a:gd name="connsiteY1" fmla="*/ 79378 h 187361"/>
              <a:gd name="connsiteX2" fmla="*/ 206384 w 247389"/>
              <a:gd name="connsiteY2" fmla="*/ 139703 h 187361"/>
              <a:gd name="connsiteX3" fmla="*/ 133359 w 247389"/>
              <a:gd name="connsiteY3" fmla="*/ 149228 h 187361"/>
              <a:gd name="connsiteX4" fmla="*/ 9 w 247389"/>
              <a:gd name="connsiteY4" fmla="*/ 187328 h 187361"/>
              <a:gd name="connsiteX5" fmla="*/ 127009 w 247389"/>
              <a:gd name="connsiteY5" fmla="*/ 155578 h 187361"/>
              <a:gd name="connsiteX6" fmla="*/ 238134 w 247389"/>
              <a:gd name="connsiteY6" fmla="*/ 136528 h 187361"/>
              <a:gd name="connsiteX7" fmla="*/ 238134 w 247389"/>
              <a:gd name="connsiteY7" fmla="*/ 76203 h 187361"/>
              <a:gd name="connsiteX8" fmla="*/ 203209 w 247389"/>
              <a:gd name="connsiteY8" fmla="*/ 3 h 18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389" h="187361">
                <a:moveTo>
                  <a:pt x="203209" y="3"/>
                </a:moveTo>
                <a:cubicBezTo>
                  <a:pt x="204267" y="532"/>
                  <a:pt x="243955" y="56095"/>
                  <a:pt x="244484" y="79378"/>
                </a:cubicBezTo>
                <a:cubicBezTo>
                  <a:pt x="245013" y="102661"/>
                  <a:pt x="224905" y="128061"/>
                  <a:pt x="206384" y="139703"/>
                </a:cubicBezTo>
                <a:cubicBezTo>
                  <a:pt x="187863" y="151345"/>
                  <a:pt x="167755" y="141291"/>
                  <a:pt x="133359" y="149228"/>
                </a:cubicBezTo>
                <a:cubicBezTo>
                  <a:pt x="98963" y="157165"/>
                  <a:pt x="1067" y="186270"/>
                  <a:pt x="9" y="187328"/>
                </a:cubicBezTo>
                <a:cubicBezTo>
                  <a:pt x="-1049" y="188386"/>
                  <a:pt x="87321" y="164045"/>
                  <a:pt x="127009" y="155578"/>
                </a:cubicBezTo>
                <a:cubicBezTo>
                  <a:pt x="166696" y="147111"/>
                  <a:pt x="219613" y="149757"/>
                  <a:pt x="238134" y="136528"/>
                </a:cubicBezTo>
                <a:cubicBezTo>
                  <a:pt x="256655" y="123299"/>
                  <a:pt x="242367" y="94195"/>
                  <a:pt x="238134" y="76203"/>
                </a:cubicBezTo>
                <a:cubicBezTo>
                  <a:pt x="233901" y="58211"/>
                  <a:pt x="202151" y="-526"/>
                  <a:pt x="20320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13A0E6F0-6D3E-7A10-5251-9193C0986421}"/>
              </a:ext>
            </a:extLst>
          </p:cNvPr>
          <p:cNvSpPr/>
          <p:nvPr/>
        </p:nvSpPr>
        <p:spPr>
          <a:xfrm>
            <a:off x="6248126" y="7111880"/>
            <a:ext cx="85209" cy="146203"/>
          </a:xfrm>
          <a:custGeom>
            <a:avLst/>
            <a:gdLst>
              <a:gd name="connsiteX0" fmla="*/ 274 w 85209"/>
              <a:gd name="connsiteY0" fmla="*/ 120 h 146203"/>
              <a:gd name="connsiteX1" fmla="*/ 54249 w 85209"/>
              <a:gd name="connsiteY1" fmla="*/ 66795 h 146203"/>
              <a:gd name="connsiteX2" fmla="*/ 274 w 85209"/>
              <a:gd name="connsiteY2" fmla="*/ 146170 h 146203"/>
              <a:gd name="connsiteX3" fmla="*/ 57424 w 85209"/>
              <a:gd name="connsiteY3" fmla="*/ 76320 h 146203"/>
              <a:gd name="connsiteX4" fmla="*/ 82824 w 85209"/>
              <a:gd name="connsiteY4" fmla="*/ 50920 h 146203"/>
              <a:gd name="connsiteX5" fmla="*/ 274 w 85209"/>
              <a:gd name="connsiteY5" fmla="*/ 120 h 14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09" h="146203">
                <a:moveTo>
                  <a:pt x="274" y="120"/>
                </a:moveTo>
                <a:cubicBezTo>
                  <a:pt x="-4488" y="2766"/>
                  <a:pt x="54249" y="42453"/>
                  <a:pt x="54249" y="66795"/>
                </a:cubicBezTo>
                <a:cubicBezTo>
                  <a:pt x="54249" y="91137"/>
                  <a:pt x="-255" y="144583"/>
                  <a:pt x="274" y="146170"/>
                </a:cubicBezTo>
                <a:cubicBezTo>
                  <a:pt x="803" y="147757"/>
                  <a:pt x="43666" y="92195"/>
                  <a:pt x="57424" y="76320"/>
                </a:cubicBezTo>
                <a:cubicBezTo>
                  <a:pt x="71182" y="60445"/>
                  <a:pt x="92349" y="62562"/>
                  <a:pt x="82824" y="50920"/>
                </a:cubicBezTo>
                <a:cubicBezTo>
                  <a:pt x="73299" y="39278"/>
                  <a:pt x="5036" y="-2526"/>
                  <a:pt x="274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7BF68D4F-30BC-89E6-89BC-9736EF8E9A4C}"/>
              </a:ext>
            </a:extLst>
          </p:cNvPr>
          <p:cNvSpPr/>
          <p:nvPr/>
        </p:nvSpPr>
        <p:spPr>
          <a:xfrm>
            <a:off x="6244920" y="6994456"/>
            <a:ext cx="378138" cy="270114"/>
          </a:xfrm>
          <a:custGeom>
            <a:avLst/>
            <a:gdLst>
              <a:gd name="connsiteX0" fmla="*/ 378130 w 378138"/>
              <a:gd name="connsiteY0" fmla="*/ 69 h 270114"/>
              <a:gd name="connsiteX1" fmla="*/ 213030 w 378138"/>
              <a:gd name="connsiteY1" fmla="*/ 104844 h 270114"/>
              <a:gd name="connsiteX2" fmla="*/ 32055 w 378138"/>
              <a:gd name="connsiteY2" fmla="*/ 200094 h 270114"/>
              <a:gd name="connsiteX3" fmla="*/ 305 w 378138"/>
              <a:gd name="connsiteY3" fmla="*/ 269944 h 270114"/>
              <a:gd name="connsiteX4" fmla="*/ 35230 w 378138"/>
              <a:gd name="connsiteY4" fmla="*/ 215969 h 270114"/>
              <a:gd name="connsiteX5" fmla="*/ 244780 w 378138"/>
              <a:gd name="connsiteY5" fmla="*/ 101669 h 270114"/>
              <a:gd name="connsiteX6" fmla="*/ 25705 w 378138"/>
              <a:gd name="connsiteY6" fmla="*/ 244544 h 270114"/>
              <a:gd name="connsiteX7" fmla="*/ 219380 w 378138"/>
              <a:gd name="connsiteY7" fmla="*/ 120719 h 270114"/>
              <a:gd name="connsiteX8" fmla="*/ 378130 w 378138"/>
              <a:gd name="connsiteY8" fmla="*/ 69 h 2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138" h="270114">
                <a:moveTo>
                  <a:pt x="378130" y="69"/>
                </a:moveTo>
                <a:cubicBezTo>
                  <a:pt x="377072" y="-2577"/>
                  <a:pt x="270709" y="71507"/>
                  <a:pt x="213030" y="104844"/>
                </a:cubicBezTo>
                <a:cubicBezTo>
                  <a:pt x="155351" y="138181"/>
                  <a:pt x="67509" y="172577"/>
                  <a:pt x="32055" y="200094"/>
                </a:cubicBezTo>
                <a:cubicBezTo>
                  <a:pt x="-3399" y="227611"/>
                  <a:pt x="-224" y="267298"/>
                  <a:pt x="305" y="269944"/>
                </a:cubicBezTo>
                <a:cubicBezTo>
                  <a:pt x="834" y="272590"/>
                  <a:pt x="-5516" y="244015"/>
                  <a:pt x="35230" y="215969"/>
                </a:cubicBezTo>
                <a:cubicBezTo>
                  <a:pt x="75976" y="187923"/>
                  <a:pt x="246367" y="96907"/>
                  <a:pt x="244780" y="101669"/>
                </a:cubicBezTo>
                <a:cubicBezTo>
                  <a:pt x="243193" y="106431"/>
                  <a:pt x="29938" y="241369"/>
                  <a:pt x="25705" y="244544"/>
                </a:cubicBezTo>
                <a:cubicBezTo>
                  <a:pt x="21472" y="247719"/>
                  <a:pt x="162759" y="165169"/>
                  <a:pt x="219380" y="120719"/>
                </a:cubicBezTo>
                <a:cubicBezTo>
                  <a:pt x="276001" y="76269"/>
                  <a:pt x="379188" y="2715"/>
                  <a:pt x="378130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C0D91135-0C34-AC20-34A5-E83114B757DB}"/>
              </a:ext>
            </a:extLst>
          </p:cNvPr>
          <p:cNvSpPr/>
          <p:nvPr/>
        </p:nvSpPr>
        <p:spPr>
          <a:xfrm>
            <a:off x="6041955" y="7042127"/>
            <a:ext cx="169206" cy="257583"/>
          </a:xfrm>
          <a:custGeom>
            <a:avLst/>
            <a:gdLst>
              <a:gd name="connsiteX0" fmla="*/ 168345 w 169206"/>
              <a:gd name="connsiteY0" fmla="*/ 19073 h 257583"/>
              <a:gd name="connsiteX1" fmla="*/ 136595 w 169206"/>
              <a:gd name="connsiteY1" fmla="*/ 123848 h 257583"/>
              <a:gd name="connsiteX2" fmla="*/ 155645 w 169206"/>
              <a:gd name="connsiteY2" fmla="*/ 257198 h 257583"/>
              <a:gd name="connsiteX3" fmla="*/ 111195 w 169206"/>
              <a:gd name="connsiteY3" fmla="*/ 158773 h 257583"/>
              <a:gd name="connsiteX4" fmla="*/ 70 w 169206"/>
              <a:gd name="connsiteY4" fmla="*/ 23 h 257583"/>
              <a:gd name="connsiteX5" fmla="*/ 95320 w 169206"/>
              <a:gd name="connsiteY5" fmla="*/ 146073 h 257583"/>
              <a:gd name="connsiteX6" fmla="*/ 168345 w 169206"/>
              <a:gd name="connsiteY6" fmla="*/ 19073 h 25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206" h="257583">
                <a:moveTo>
                  <a:pt x="168345" y="19073"/>
                </a:moveTo>
                <a:cubicBezTo>
                  <a:pt x="175224" y="15369"/>
                  <a:pt x="138712" y="84161"/>
                  <a:pt x="136595" y="123848"/>
                </a:cubicBezTo>
                <a:cubicBezTo>
                  <a:pt x="134478" y="163535"/>
                  <a:pt x="159878" y="251377"/>
                  <a:pt x="155645" y="257198"/>
                </a:cubicBezTo>
                <a:cubicBezTo>
                  <a:pt x="151412" y="263019"/>
                  <a:pt x="137124" y="201636"/>
                  <a:pt x="111195" y="158773"/>
                </a:cubicBezTo>
                <a:cubicBezTo>
                  <a:pt x="85266" y="115911"/>
                  <a:pt x="2716" y="2140"/>
                  <a:pt x="70" y="23"/>
                </a:cubicBezTo>
                <a:cubicBezTo>
                  <a:pt x="-2576" y="-2094"/>
                  <a:pt x="70449" y="137606"/>
                  <a:pt x="95320" y="146073"/>
                </a:cubicBezTo>
                <a:cubicBezTo>
                  <a:pt x="120191" y="154540"/>
                  <a:pt x="161466" y="22777"/>
                  <a:pt x="168345" y="19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8B447B69-34C2-03E1-3D15-D540670B375F}"/>
              </a:ext>
            </a:extLst>
          </p:cNvPr>
          <p:cNvSpPr/>
          <p:nvPr/>
        </p:nvSpPr>
        <p:spPr>
          <a:xfrm>
            <a:off x="6187977" y="7058022"/>
            <a:ext cx="63929" cy="187331"/>
          </a:xfrm>
          <a:custGeom>
            <a:avLst/>
            <a:gdLst>
              <a:gd name="connsiteX0" fmla="*/ 35023 w 63929"/>
              <a:gd name="connsiteY0" fmla="*/ 3 h 187331"/>
              <a:gd name="connsiteX1" fmla="*/ 25498 w 63929"/>
              <a:gd name="connsiteY1" fmla="*/ 98428 h 187331"/>
              <a:gd name="connsiteX2" fmla="*/ 63598 w 63929"/>
              <a:gd name="connsiteY2" fmla="*/ 187328 h 187331"/>
              <a:gd name="connsiteX3" fmla="*/ 98 w 63929"/>
              <a:gd name="connsiteY3" fmla="*/ 101603 h 187331"/>
              <a:gd name="connsiteX4" fmla="*/ 35023 w 63929"/>
              <a:gd name="connsiteY4" fmla="*/ 3 h 187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929" h="187331">
                <a:moveTo>
                  <a:pt x="35023" y="3"/>
                </a:moveTo>
                <a:cubicBezTo>
                  <a:pt x="39256" y="-526"/>
                  <a:pt x="20736" y="67207"/>
                  <a:pt x="25498" y="98428"/>
                </a:cubicBezTo>
                <a:cubicBezTo>
                  <a:pt x="30260" y="129649"/>
                  <a:pt x="67831" y="186799"/>
                  <a:pt x="63598" y="187328"/>
                </a:cubicBezTo>
                <a:cubicBezTo>
                  <a:pt x="59365" y="187857"/>
                  <a:pt x="2215" y="133353"/>
                  <a:pt x="98" y="101603"/>
                </a:cubicBezTo>
                <a:cubicBezTo>
                  <a:pt x="-2019" y="69853"/>
                  <a:pt x="30790" y="532"/>
                  <a:pt x="3502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AFC8DF6F-2F20-ABB0-5D50-C03AF287D9DB}"/>
              </a:ext>
            </a:extLst>
          </p:cNvPr>
          <p:cNvSpPr/>
          <p:nvPr/>
        </p:nvSpPr>
        <p:spPr>
          <a:xfrm>
            <a:off x="6162238" y="7029221"/>
            <a:ext cx="413232" cy="127574"/>
          </a:xfrm>
          <a:custGeom>
            <a:avLst/>
            <a:gdLst>
              <a:gd name="connsiteX0" fmla="*/ 437 w 413232"/>
              <a:gd name="connsiteY0" fmla="*/ 127229 h 127574"/>
              <a:gd name="connsiteX1" fmla="*/ 216337 w 413232"/>
              <a:gd name="connsiteY1" fmla="*/ 63729 h 127574"/>
              <a:gd name="connsiteX2" fmla="*/ 359212 w 413232"/>
              <a:gd name="connsiteY2" fmla="*/ 57379 h 127574"/>
              <a:gd name="connsiteX3" fmla="*/ 292537 w 413232"/>
              <a:gd name="connsiteY3" fmla="*/ 44679 h 127574"/>
              <a:gd name="connsiteX4" fmla="*/ 413187 w 413232"/>
              <a:gd name="connsiteY4" fmla="*/ 229 h 127574"/>
              <a:gd name="connsiteX5" fmla="*/ 276662 w 413232"/>
              <a:gd name="connsiteY5" fmla="*/ 31979 h 127574"/>
              <a:gd name="connsiteX6" fmla="*/ 437 w 413232"/>
              <a:gd name="connsiteY6" fmla="*/ 127229 h 12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232" h="127574">
                <a:moveTo>
                  <a:pt x="437" y="127229"/>
                </a:moveTo>
                <a:cubicBezTo>
                  <a:pt x="-9617" y="132521"/>
                  <a:pt x="156541" y="75371"/>
                  <a:pt x="216337" y="63729"/>
                </a:cubicBezTo>
                <a:cubicBezTo>
                  <a:pt x="276133" y="52087"/>
                  <a:pt x="346512" y="60554"/>
                  <a:pt x="359212" y="57379"/>
                </a:cubicBezTo>
                <a:cubicBezTo>
                  <a:pt x="371912" y="54204"/>
                  <a:pt x="283541" y="54204"/>
                  <a:pt x="292537" y="44679"/>
                </a:cubicBezTo>
                <a:cubicBezTo>
                  <a:pt x="301533" y="35154"/>
                  <a:pt x="415833" y="2346"/>
                  <a:pt x="413187" y="229"/>
                </a:cubicBezTo>
                <a:cubicBezTo>
                  <a:pt x="410541" y="-1888"/>
                  <a:pt x="341220" y="10812"/>
                  <a:pt x="276662" y="31979"/>
                </a:cubicBezTo>
                <a:cubicBezTo>
                  <a:pt x="212104" y="53146"/>
                  <a:pt x="10491" y="121937"/>
                  <a:pt x="437" y="127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5FE90B50-7BA7-95BD-6514-B3F0A16922DF}"/>
              </a:ext>
            </a:extLst>
          </p:cNvPr>
          <p:cNvSpPr/>
          <p:nvPr/>
        </p:nvSpPr>
        <p:spPr>
          <a:xfrm>
            <a:off x="6086405" y="4984749"/>
            <a:ext cx="101681" cy="1124642"/>
          </a:xfrm>
          <a:custGeom>
            <a:avLst/>
            <a:gdLst>
              <a:gd name="connsiteX0" fmla="*/ 101670 w 101681"/>
              <a:gd name="connsiteY0" fmla="*/ 1 h 1124642"/>
              <a:gd name="connsiteX1" fmla="*/ 9595 w 101681"/>
              <a:gd name="connsiteY1" fmla="*/ 663576 h 1124642"/>
              <a:gd name="connsiteX2" fmla="*/ 19120 w 101681"/>
              <a:gd name="connsiteY2" fmla="*/ 1101726 h 1124642"/>
              <a:gd name="connsiteX3" fmla="*/ 70 w 101681"/>
              <a:gd name="connsiteY3" fmla="*/ 968376 h 1124642"/>
              <a:gd name="connsiteX4" fmla="*/ 12770 w 101681"/>
              <a:gd name="connsiteY4" fmla="*/ 171451 h 1124642"/>
              <a:gd name="connsiteX5" fmla="*/ 15945 w 101681"/>
              <a:gd name="connsiteY5" fmla="*/ 657226 h 1124642"/>
              <a:gd name="connsiteX6" fmla="*/ 101670 w 101681"/>
              <a:gd name="connsiteY6" fmla="*/ 1 h 1124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681" h="1124642">
                <a:moveTo>
                  <a:pt x="101670" y="1"/>
                </a:moveTo>
                <a:cubicBezTo>
                  <a:pt x="100612" y="1059"/>
                  <a:pt x="23353" y="479955"/>
                  <a:pt x="9595" y="663576"/>
                </a:cubicBezTo>
                <a:cubicBezTo>
                  <a:pt x="-4163" y="847197"/>
                  <a:pt x="20707" y="1050926"/>
                  <a:pt x="19120" y="1101726"/>
                </a:cubicBezTo>
                <a:cubicBezTo>
                  <a:pt x="17532" y="1152526"/>
                  <a:pt x="1128" y="1123422"/>
                  <a:pt x="70" y="968376"/>
                </a:cubicBezTo>
                <a:cubicBezTo>
                  <a:pt x="-988" y="813330"/>
                  <a:pt x="10124" y="223309"/>
                  <a:pt x="12770" y="171451"/>
                </a:cubicBezTo>
                <a:cubicBezTo>
                  <a:pt x="15416" y="119593"/>
                  <a:pt x="2187" y="682097"/>
                  <a:pt x="15945" y="657226"/>
                </a:cubicBezTo>
                <a:cubicBezTo>
                  <a:pt x="29703" y="632355"/>
                  <a:pt x="102728" y="-1057"/>
                  <a:pt x="10167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E2C2EE05-22AA-10E5-736F-7D58DEE1961D}"/>
              </a:ext>
            </a:extLst>
          </p:cNvPr>
          <p:cNvSpPr/>
          <p:nvPr/>
        </p:nvSpPr>
        <p:spPr>
          <a:xfrm>
            <a:off x="5865330" y="5663885"/>
            <a:ext cx="221867" cy="496407"/>
          </a:xfrm>
          <a:custGeom>
            <a:avLst/>
            <a:gdLst>
              <a:gd name="connsiteX0" fmla="*/ 221145 w 221867"/>
              <a:gd name="connsiteY0" fmla="*/ 232090 h 496407"/>
              <a:gd name="connsiteX1" fmla="*/ 170345 w 221867"/>
              <a:gd name="connsiteY1" fmla="*/ 349565 h 496407"/>
              <a:gd name="connsiteX2" fmla="*/ 183045 w 221867"/>
              <a:gd name="connsiteY2" fmla="*/ 422590 h 496407"/>
              <a:gd name="connsiteX3" fmla="*/ 135420 w 221867"/>
              <a:gd name="connsiteY3" fmla="*/ 419415 h 496407"/>
              <a:gd name="connsiteX4" fmla="*/ 2070 w 221867"/>
              <a:gd name="connsiteY4" fmla="*/ 495615 h 496407"/>
              <a:gd name="connsiteX5" fmla="*/ 56045 w 221867"/>
              <a:gd name="connsiteY5" fmla="*/ 454340 h 496407"/>
              <a:gd name="connsiteX6" fmla="*/ 81445 w 221867"/>
              <a:gd name="connsiteY6" fmla="*/ 378140 h 496407"/>
              <a:gd name="connsiteX7" fmla="*/ 160820 w 221867"/>
              <a:gd name="connsiteY7" fmla="*/ 315 h 496407"/>
              <a:gd name="connsiteX8" fmla="*/ 78270 w 221867"/>
              <a:gd name="connsiteY8" fmla="*/ 447990 h 496407"/>
              <a:gd name="connsiteX9" fmla="*/ 125895 w 221867"/>
              <a:gd name="connsiteY9" fmla="*/ 419415 h 496407"/>
              <a:gd name="connsiteX10" fmla="*/ 221145 w 221867"/>
              <a:gd name="connsiteY10" fmla="*/ 232090 h 49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867" h="496407">
                <a:moveTo>
                  <a:pt x="221145" y="232090"/>
                </a:moveTo>
                <a:cubicBezTo>
                  <a:pt x="228553" y="220448"/>
                  <a:pt x="176695" y="317815"/>
                  <a:pt x="170345" y="349565"/>
                </a:cubicBezTo>
                <a:cubicBezTo>
                  <a:pt x="163995" y="381315"/>
                  <a:pt x="188866" y="410948"/>
                  <a:pt x="183045" y="422590"/>
                </a:cubicBezTo>
                <a:cubicBezTo>
                  <a:pt x="177224" y="434232"/>
                  <a:pt x="165582" y="407244"/>
                  <a:pt x="135420" y="419415"/>
                </a:cubicBezTo>
                <a:cubicBezTo>
                  <a:pt x="105258" y="431586"/>
                  <a:pt x="15299" y="489794"/>
                  <a:pt x="2070" y="495615"/>
                </a:cubicBezTo>
                <a:cubicBezTo>
                  <a:pt x="-11159" y="501436"/>
                  <a:pt x="42816" y="473919"/>
                  <a:pt x="56045" y="454340"/>
                </a:cubicBezTo>
                <a:cubicBezTo>
                  <a:pt x="69274" y="434761"/>
                  <a:pt x="63982" y="453811"/>
                  <a:pt x="81445" y="378140"/>
                </a:cubicBezTo>
                <a:cubicBezTo>
                  <a:pt x="98907" y="302469"/>
                  <a:pt x="161349" y="-11327"/>
                  <a:pt x="160820" y="315"/>
                </a:cubicBezTo>
                <a:cubicBezTo>
                  <a:pt x="160291" y="11957"/>
                  <a:pt x="84091" y="378140"/>
                  <a:pt x="78270" y="447990"/>
                </a:cubicBezTo>
                <a:cubicBezTo>
                  <a:pt x="72449" y="517840"/>
                  <a:pt x="107903" y="461219"/>
                  <a:pt x="125895" y="419415"/>
                </a:cubicBezTo>
                <a:cubicBezTo>
                  <a:pt x="143887" y="377611"/>
                  <a:pt x="213737" y="243732"/>
                  <a:pt x="221145" y="232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4EDFD1BA-5622-828B-B522-DA860B738B6B}"/>
              </a:ext>
            </a:extLst>
          </p:cNvPr>
          <p:cNvSpPr/>
          <p:nvPr/>
        </p:nvSpPr>
        <p:spPr>
          <a:xfrm>
            <a:off x="6040411" y="5305187"/>
            <a:ext cx="36571" cy="638835"/>
          </a:xfrm>
          <a:custGeom>
            <a:avLst/>
            <a:gdLst>
              <a:gd name="connsiteX0" fmla="*/ 36539 w 36571"/>
              <a:gd name="connsiteY0" fmla="*/ 6588 h 638835"/>
              <a:gd name="connsiteX1" fmla="*/ 1614 w 36571"/>
              <a:gd name="connsiteY1" fmla="*/ 632063 h 638835"/>
              <a:gd name="connsiteX2" fmla="*/ 7964 w 36571"/>
              <a:gd name="connsiteY2" fmla="*/ 320913 h 638835"/>
              <a:gd name="connsiteX3" fmla="*/ 36539 w 36571"/>
              <a:gd name="connsiteY3" fmla="*/ 6588 h 638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1" h="638835">
                <a:moveTo>
                  <a:pt x="36539" y="6588"/>
                </a:moveTo>
                <a:cubicBezTo>
                  <a:pt x="35481" y="58446"/>
                  <a:pt x="6376" y="579676"/>
                  <a:pt x="1614" y="632063"/>
                </a:cubicBezTo>
                <a:cubicBezTo>
                  <a:pt x="-3148" y="684450"/>
                  <a:pt x="3731" y="418809"/>
                  <a:pt x="7964" y="320913"/>
                </a:cubicBezTo>
                <a:cubicBezTo>
                  <a:pt x="12197" y="223017"/>
                  <a:pt x="37597" y="-45270"/>
                  <a:pt x="36539" y="6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7BCACE3E-B10D-0288-E41D-75BB50578DB0}"/>
              </a:ext>
            </a:extLst>
          </p:cNvPr>
          <p:cNvSpPr/>
          <p:nvPr/>
        </p:nvSpPr>
        <p:spPr>
          <a:xfrm>
            <a:off x="5965396" y="5035197"/>
            <a:ext cx="114821" cy="346674"/>
          </a:xfrm>
          <a:custGeom>
            <a:avLst/>
            <a:gdLst>
              <a:gd name="connsiteX0" fmla="*/ 429 w 114821"/>
              <a:gd name="connsiteY0" fmla="*/ 35278 h 346674"/>
              <a:gd name="connsiteX1" fmla="*/ 102029 w 114821"/>
              <a:gd name="connsiteY1" fmla="*/ 336903 h 346674"/>
              <a:gd name="connsiteX2" fmla="*/ 79804 w 114821"/>
              <a:gd name="connsiteY2" fmla="*/ 248003 h 346674"/>
              <a:gd name="connsiteX3" fmla="*/ 114729 w 114821"/>
              <a:gd name="connsiteY3" fmla="*/ 353 h 346674"/>
              <a:gd name="connsiteX4" fmla="*/ 67104 w 114821"/>
              <a:gd name="connsiteY4" fmla="*/ 190853 h 346674"/>
              <a:gd name="connsiteX5" fmla="*/ 429 w 114821"/>
              <a:gd name="connsiteY5" fmla="*/ 35278 h 34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821" h="346674">
                <a:moveTo>
                  <a:pt x="429" y="35278"/>
                </a:moveTo>
                <a:cubicBezTo>
                  <a:pt x="6250" y="59620"/>
                  <a:pt x="88800" y="301449"/>
                  <a:pt x="102029" y="336903"/>
                </a:cubicBezTo>
                <a:cubicBezTo>
                  <a:pt x="115258" y="372357"/>
                  <a:pt x="77687" y="304095"/>
                  <a:pt x="79804" y="248003"/>
                </a:cubicBezTo>
                <a:cubicBezTo>
                  <a:pt x="81921" y="191911"/>
                  <a:pt x="116846" y="9878"/>
                  <a:pt x="114729" y="353"/>
                </a:cubicBezTo>
                <a:cubicBezTo>
                  <a:pt x="112612" y="-9172"/>
                  <a:pt x="84566" y="177095"/>
                  <a:pt x="67104" y="190853"/>
                </a:cubicBezTo>
                <a:cubicBezTo>
                  <a:pt x="49642" y="204611"/>
                  <a:pt x="-5392" y="10936"/>
                  <a:pt x="429" y="35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D0A03C24-9643-83BD-5325-A346B0512825}"/>
              </a:ext>
            </a:extLst>
          </p:cNvPr>
          <p:cNvSpPr/>
          <p:nvPr/>
        </p:nvSpPr>
        <p:spPr>
          <a:xfrm>
            <a:off x="6497974" y="5023324"/>
            <a:ext cx="122550" cy="451048"/>
          </a:xfrm>
          <a:custGeom>
            <a:avLst/>
            <a:gdLst>
              <a:gd name="connsiteX0" fmla="*/ 121901 w 122550"/>
              <a:gd name="connsiteY0" fmla="*/ 2701 h 451048"/>
              <a:gd name="connsiteX1" fmla="*/ 1251 w 122550"/>
              <a:gd name="connsiteY1" fmla="*/ 450376 h 451048"/>
              <a:gd name="connsiteX2" fmla="*/ 58401 w 122550"/>
              <a:gd name="connsiteY2" fmla="*/ 107476 h 451048"/>
              <a:gd name="connsiteX3" fmla="*/ 48876 w 122550"/>
              <a:gd name="connsiteY3" fmla="*/ 256701 h 451048"/>
              <a:gd name="connsiteX4" fmla="*/ 121901 w 122550"/>
              <a:gd name="connsiteY4" fmla="*/ 2701 h 45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50" h="451048">
                <a:moveTo>
                  <a:pt x="121901" y="2701"/>
                </a:moveTo>
                <a:cubicBezTo>
                  <a:pt x="113964" y="34980"/>
                  <a:pt x="11834" y="432914"/>
                  <a:pt x="1251" y="450376"/>
                </a:cubicBezTo>
                <a:cubicBezTo>
                  <a:pt x="-9332" y="467839"/>
                  <a:pt x="50464" y="139755"/>
                  <a:pt x="58401" y="107476"/>
                </a:cubicBezTo>
                <a:cubicBezTo>
                  <a:pt x="66338" y="75197"/>
                  <a:pt x="35118" y="275751"/>
                  <a:pt x="48876" y="256701"/>
                </a:cubicBezTo>
                <a:cubicBezTo>
                  <a:pt x="62634" y="237651"/>
                  <a:pt x="129838" y="-29578"/>
                  <a:pt x="121901" y="2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1BD887CC-4446-13DF-0685-B29693772AEE}"/>
              </a:ext>
            </a:extLst>
          </p:cNvPr>
          <p:cNvSpPr/>
          <p:nvPr/>
        </p:nvSpPr>
        <p:spPr>
          <a:xfrm>
            <a:off x="6510057" y="5016866"/>
            <a:ext cx="175186" cy="607283"/>
          </a:xfrm>
          <a:custGeom>
            <a:avLst/>
            <a:gdLst>
              <a:gd name="connsiteX0" fmla="*/ 173318 w 175186"/>
              <a:gd name="connsiteY0" fmla="*/ 9159 h 607283"/>
              <a:gd name="connsiteX1" fmla="*/ 1868 w 175186"/>
              <a:gd name="connsiteY1" fmla="*/ 602884 h 607283"/>
              <a:gd name="connsiteX2" fmla="*/ 87593 w 175186"/>
              <a:gd name="connsiteY2" fmla="*/ 266334 h 607283"/>
              <a:gd name="connsiteX3" fmla="*/ 173318 w 175186"/>
              <a:gd name="connsiteY3" fmla="*/ 9159 h 607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86" h="607283">
                <a:moveTo>
                  <a:pt x="173318" y="9159"/>
                </a:moveTo>
                <a:cubicBezTo>
                  <a:pt x="159030" y="65251"/>
                  <a:pt x="16155" y="560022"/>
                  <a:pt x="1868" y="602884"/>
                </a:cubicBezTo>
                <a:cubicBezTo>
                  <a:pt x="-12419" y="645746"/>
                  <a:pt x="59018" y="363701"/>
                  <a:pt x="87593" y="266334"/>
                </a:cubicBezTo>
                <a:cubicBezTo>
                  <a:pt x="116168" y="168967"/>
                  <a:pt x="187606" y="-46933"/>
                  <a:pt x="173318" y="9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76A38680-7C0F-3E55-9A2F-22E42B7C2E76}"/>
              </a:ext>
            </a:extLst>
          </p:cNvPr>
          <p:cNvSpPr/>
          <p:nvPr/>
        </p:nvSpPr>
        <p:spPr>
          <a:xfrm>
            <a:off x="7328782" y="5079821"/>
            <a:ext cx="78585" cy="754857"/>
          </a:xfrm>
          <a:custGeom>
            <a:avLst/>
            <a:gdLst>
              <a:gd name="connsiteX0" fmla="*/ 78493 w 78585"/>
              <a:gd name="connsiteY0" fmla="*/ 179 h 754857"/>
              <a:gd name="connsiteX1" fmla="*/ 18168 w 78585"/>
              <a:gd name="connsiteY1" fmla="*/ 473254 h 754857"/>
              <a:gd name="connsiteX2" fmla="*/ 30868 w 78585"/>
              <a:gd name="connsiteY2" fmla="*/ 435154 h 754857"/>
              <a:gd name="connsiteX3" fmla="*/ 65793 w 78585"/>
              <a:gd name="connsiteY3" fmla="*/ 739954 h 754857"/>
              <a:gd name="connsiteX4" fmla="*/ 65793 w 78585"/>
              <a:gd name="connsiteY4" fmla="*/ 666929 h 754857"/>
              <a:gd name="connsiteX5" fmla="*/ 21343 w 78585"/>
              <a:gd name="connsiteY5" fmla="*/ 314504 h 754857"/>
              <a:gd name="connsiteX6" fmla="*/ 2293 w 78585"/>
              <a:gd name="connsiteY6" fmla="*/ 416104 h 754857"/>
              <a:gd name="connsiteX7" fmla="*/ 78493 w 78585"/>
              <a:gd name="connsiteY7" fmla="*/ 179 h 754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85" h="754857">
                <a:moveTo>
                  <a:pt x="78493" y="179"/>
                </a:moveTo>
                <a:cubicBezTo>
                  <a:pt x="81139" y="9704"/>
                  <a:pt x="26105" y="400758"/>
                  <a:pt x="18168" y="473254"/>
                </a:cubicBezTo>
                <a:cubicBezTo>
                  <a:pt x="10231" y="545750"/>
                  <a:pt x="22931" y="390704"/>
                  <a:pt x="30868" y="435154"/>
                </a:cubicBezTo>
                <a:cubicBezTo>
                  <a:pt x="38805" y="479604"/>
                  <a:pt x="59972" y="701325"/>
                  <a:pt x="65793" y="739954"/>
                </a:cubicBezTo>
                <a:cubicBezTo>
                  <a:pt x="71614" y="778583"/>
                  <a:pt x="73201" y="737837"/>
                  <a:pt x="65793" y="666929"/>
                </a:cubicBezTo>
                <a:cubicBezTo>
                  <a:pt x="58385" y="596021"/>
                  <a:pt x="31926" y="356308"/>
                  <a:pt x="21343" y="314504"/>
                </a:cubicBezTo>
                <a:cubicBezTo>
                  <a:pt x="10760" y="272700"/>
                  <a:pt x="-6174" y="470079"/>
                  <a:pt x="2293" y="416104"/>
                </a:cubicBezTo>
                <a:cubicBezTo>
                  <a:pt x="10760" y="362129"/>
                  <a:pt x="75847" y="-9346"/>
                  <a:pt x="78493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1EEA1181-0AC3-2F4C-6967-6A4F72F1CAC8}"/>
              </a:ext>
            </a:extLst>
          </p:cNvPr>
          <p:cNvSpPr/>
          <p:nvPr/>
        </p:nvSpPr>
        <p:spPr>
          <a:xfrm>
            <a:off x="7331068" y="5708121"/>
            <a:ext cx="32186" cy="557361"/>
          </a:xfrm>
          <a:custGeom>
            <a:avLst/>
            <a:gdLst>
              <a:gd name="connsiteX0" fmla="*/ 15882 w 32186"/>
              <a:gd name="connsiteY0" fmla="*/ 3704 h 557361"/>
              <a:gd name="connsiteX1" fmla="*/ 9532 w 32186"/>
              <a:gd name="connsiteY1" fmla="*/ 400579 h 557361"/>
              <a:gd name="connsiteX2" fmla="*/ 28582 w 32186"/>
              <a:gd name="connsiteY2" fmla="*/ 337079 h 557361"/>
              <a:gd name="connsiteX3" fmla="*/ 7 w 32186"/>
              <a:gd name="connsiteY3" fmla="*/ 556154 h 557361"/>
              <a:gd name="connsiteX4" fmla="*/ 31757 w 32186"/>
              <a:gd name="connsiteY4" fmla="*/ 222779 h 557361"/>
              <a:gd name="connsiteX5" fmla="*/ 15882 w 32186"/>
              <a:gd name="connsiteY5" fmla="*/ 3704 h 557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86" h="557361">
                <a:moveTo>
                  <a:pt x="15882" y="3704"/>
                </a:moveTo>
                <a:cubicBezTo>
                  <a:pt x="12178" y="33337"/>
                  <a:pt x="7415" y="345017"/>
                  <a:pt x="9532" y="400579"/>
                </a:cubicBezTo>
                <a:cubicBezTo>
                  <a:pt x="11649" y="456141"/>
                  <a:pt x="30170" y="311150"/>
                  <a:pt x="28582" y="337079"/>
                </a:cubicBezTo>
                <a:cubicBezTo>
                  <a:pt x="26995" y="363008"/>
                  <a:pt x="-522" y="575204"/>
                  <a:pt x="7" y="556154"/>
                </a:cubicBezTo>
                <a:cubicBezTo>
                  <a:pt x="536" y="537104"/>
                  <a:pt x="28582" y="316441"/>
                  <a:pt x="31757" y="222779"/>
                </a:cubicBezTo>
                <a:cubicBezTo>
                  <a:pt x="34932" y="129117"/>
                  <a:pt x="19586" y="-25929"/>
                  <a:pt x="15882" y="3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D6D843EE-56B8-DBDA-56AB-E71FE7CE20E3}"/>
              </a:ext>
            </a:extLst>
          </p:cNvPr>
          <p:cNvSpPr/>
          <p:nvPr/>
        </p:nvSpPr>
        <p:spPr>
          <a:xfrm>
            <a:off x="7181710" y="5892329"/>
            <a:ext cx="168440" cy="684599"/>
          </a:xfrm>
          <a:custGeom>
            <a:avLst/>
            <a:gdLst>
              <a:gd name="connsiteX0" fmla="*/ 108090 w 168440"/>
              <a:gd name="connsiteY0" fmla="*/ 471 h 684599"/>
              <a:gd name="connsiteX1" fmla="*/ 63640 w 168440"/>
              <a:gd name="connsiteY1" fmla="*/ 435446 h 684599"/>
              <a:gd name="connsiteX2" fmla="*/ 95390 w 168440"/>
              <a:gd name="connsiteY2" fmla="*/ 352896 h 684599"/>
              <a:gd name="connsiteX3" fmla="*/ 140 w 168440"/>
              <a:gd name="connsiteY3" fmla="*/ 683096 h 684599"/>
              <a:gd name="connsiteX4" fmla="*/ 76340 w 168440"/>
              <a:gd name="connsiteY4" fmla="*/ 460846 h 684599"/>
              <a:gd name="connsiteX5" fmla="*/ 168415 w 168440"/>
              <a:gd name="connsiteY5" fmla="*/ 127471 h 684599"/>
              <a:gd name="connsiteX6" fmla="*/ 85865 w 168440"/>
              <a:gd name="connsiteY6" fmla="*/ 346546 h 684599"/>
              <a:gd name="connsiteX7" fmla="*/ 108090 w 168440"/>
              <a:gd name="connsiteY7" fmla="*/ 471 h 68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440" h="684599">
                <a:moveTo>
                  <a:pt x="108090" y="471"/>
                </a:moveTo>
                <a:cubicBezTo>
                  <a:pt x="104386" y="15288"/>
                  <a:pt x="65757" y="376709"/>
                  <a:pt x="63640" y="435446"/>
                </a:cubicBezTo>
                <a:cubicBezTo>
                  <a:pt x="61523" y="494183"/>
                  <a:pt x="105973" y="311621"/>
                  <a:pt x="95390" y="352896"/>
                </a:cubicBezTo>
                <a:cubicBezTo>
                  <a:pt x="84807" y="394171"/>
                  <a:pt x="3315" y="665104"/>
                  <a:pt x="140" y="683096"/>
                </a:cubicBezTo>
                <a:cubicBezTo>
                  <a:pt x="-3035" y="701088"/>
                  <a:pt x="48294" y="553450"/>
                  <a:pt x="76340" y="460846"/>
                </a:cubicBezTo>
                <a:cubicBezTo>
                  <a:pt x="104386" y="368242"/>
                  <a:pt x="166828" y="146521"/>
                  <a:pt x="168415" y="127471"/>
                </a:cubicBezTo>
                <a:cubicBezTo>
                  <a:pt x="170002" y="108421"/>
                  <a:pt x="97507" y="368242"/>
                  <a:pt x="85865" y="346546"/>
                </a:cubicBezTo>
                <a:cubicBezTo>
                  <a:pt x="74223" y="324850"/>
                  <a:pt x="111794" y="-14346"/>
                  <a:pt x="108090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38B72B30-C560-AA4D-265B-2505626A3A19}"/>
              </a:ext>
            </a:extLst>
          </p:cNvPr>
          <p:cNvSpPr/>
          <p:nvPr/>
        </p:nvSpPr>
        <p:spPr>
          <a:xfrm>
            <a:off x="7108685" y="6375325"/>
            <a:ext cx="117662" cy="443857"/>
          </a:xfrm>
          <a:custGeom>
            <a:avLst/>
            <a:gdLst>
              <a:gd name="connsiteX0" fmla="*/ 117615 w 117662"/>
              <a:gd name="connsiteY0" fmla="*/ 75 h 443857"/>
              <a:gd name="connsiteX1" fmla="*/ 31890 w 117662"/>
              <a:gd name="connsiteY1" fmla="*/ 206450 h 443857"/>
              <a:gd name="connsiteX2" fmla="*/ 9665 w 117662"/>
              <a:gd name="connsiteY2" fmla="*/ 441400 h 443857"/>
              <a:gd name="connsiteX3" fmla="*/ 25540 w 117662"/>
              <a:gd name="connsiteY3" fmla="*/ 314400 h 443857"/>
              <a:gd name="connsiteX4" fmla="*/ 140 w 117662"/>
              <a:gd name="connsiteY4" fmla="*/ 79450 h 443857"/>
              <a:gd name="connsiteX5" fmla="*/ 19190 w 117662"/>
              <a:gd name="connsiteY5" fmla="*/ 181050 h 443857"/>
              <a:gd name="connsiteX6" fmla="*/ 117615 w 117662"/>
              <a:gd name="connsiteY6" fmla="*/ 75 h 443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662" h="443857">
                <a:moveTo>
                  <a:pt x="117615" y="75"/>
                </a:moveTo>
                <a:cubicBezTo>
                  <a:pt x="119732" y="4308"/>
                  <a:pt x="49882" y="132896"/>
                  <a:pt x="31890" y="206450"/>
                </a:cubicBezTo>
                <a:cubicBezTo>
                  <a:pt x="13898" y="280004"/>
                  <a:pt x="10723" y="423409"/>
                  <a:pt x="9665" y="441400"/>
                </a:cubicBezTo>
                <a:cubicBezTo>
                  <a:pt x="8607" y="459391"/>
                  <a:pt x="27127" y="374725"/>
                  <a:pt x="25540" y="314400"/>
                </a:cubicBezTo>
                <a:cubicBezTo>
                  <a:pt x="23953" y="254075"/>
                  <a:pt x="1198" y="101675"/>
                  <a:pt x="140" y="79450"/>
                </a:cubicBezTo>
                <a:cubicBezTo>
                  <a:pt x="-918" y="57225"/>
                  <a:pt x="3844" y="190046"/>
                  <a:pt x="19190" y="181050"/>
                </a:cubicBezTo>
                <a:cubicBezTo>
                  <a:pt x="34536" y="172054"/>
                  <a:pt x="115498" y="-4158"/>
                  <a:pt x="117615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32A2E67A-604F-14ED-0A7B-BE86D58E8C0C}"/>
              </a:ext>
            </a:extLst>
          </p:cNvPr>
          <p:cNvSpPr/>
          <p:nvPr/>
        </p:nvSpPr>
        <p:spPr>
          <a:xfrm>
            <a:off x="6743389" y="6653760"/>
            <a:ext cx="438475" cy="649858"/>
          </a:xfrm>
          <a:custGeom>
            <a:avLst/>
            <a:gdLst>
              <a:gd name="connsiteX0" fmla="*/ 438461 w 438475"/>
              <a:gd name="connsiteY0" fmla="*/ 1040 h 649858"/>
              <a:gd name="connsiteX1" fmla="*/ 51111 w 438475"/>
              <a:gd name="connsiteY1" fmla="*/ 540790 h 649858"/>
              <a:gd name="connsiteX2" fmla="*/ 260661 w 438475"/>
              <a:gd name="connsiteY2" fmla="*/ 321715 h 649858"/>
              <a:gd name="connsiteX3" fmla="*/ 311 w 438475"/>
              <a:gd name="connsiteY3" fmla="*/ 648740 h 649858"/>
              <a:gd name="connsiteX4" fmla="*/ 324161 w 438475"/>
              <a:gd name="connsiteY4" fmla="*/ 185190 h 649858"/>
              <a:gd name="connsiteX5" fmla="*/ 165411 w 438475"/>
              <a:gd name="connsiteY5" fmla="*/ 375690 h 649858"/>
              <a:gd name="connsiteX6" fmla="*/ 336861 w 438475"/>
              <a:gd name="connsiteY6" fmla="*/ 77240 h 649858"/>
              <a:gd name="connsiteX7" fmla="*/ 66986 w 438475"/>
              <a:gd name="connsiteY7" fmla="*/ 394740 h 649858"/>
              <a:gd name="connsiteX8" fmla="*/ 438461 w 438475"/>
              <a:gd name="connsiteY8" fmla="*/ 1040 h 64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75" h="649858">
                <a:moveTo>
                  <a:pt x="438461" y="1040"/>
                </a:moveTo>
                <a:cubicBezTo>
                  <a:pt x="435815" y="25382"/>
                  <a:pt x="80744" y="487344"/>
                  <a:pt x="51111" y="540790"/>
                </a:cubicBezTo>
                <a:cubicBezTo>
                  <a:pt x="21478" y="594236"/>
                  <a:pt x="269128" y="303723"/>
                  <a:pt x="260661" y="321715"/>
                </a:cubicBezTo>
                <a:cubicBezTo>
                  <a:pt x="252194" y="339707"/>
                  <a:pt x="-10272" y="671494"/>
                  <a:pt x="311" y="648740"/>
                </a:cubicBezTo>
                <a:cubicBezTo>
                  <a:pt x="10894" y="625986"/>
                  <a:pt x="296644" y="230698"/>
                  <a:pt x="324161" y="185190"/>
                </a:cubicBezTo>
                <a:cubicBezTo>
                  <a:pt x="351678" y="139682"/>
                  <a:pt x="163294" y="393682"/>
                  <a:pt x="165411" y="375690"/>
                </a:cubicBezTo>
                <a:cubicBezTo>
                  <a:pt x="167528" y="357698"/>
                  <a:pt x="353265" y="74065"/>
                  <a:pt x="336861" y="77240"/>
                </a:cubicBezTo>
                <a:cubicBezTo>
                  <a:pt x="320457" y="80415"/>
                  <a:pt x="50582" y="402148"/>
                  <a:pt x="66986" y="394740"/>
                </a:cubicBezTo>
                <a:cubicBezTo>
                  <a:pt x="83390" y="387332"/>
                  <a:pt x="441107" y="-23302"/>
                  <a:pt x="438461" y="1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F879A808-420E-B1B4-9557-D43ACD60D72C}"/>
              </a:ext>
            </a:extLst>
          </p:cNvPr>
          <p:cNvSpPr/>
          <p:nvPr/>
        </p:nvSpPr>
        <p:spPr>
          <a:xfrm>
            <a:off x="6426405" y="7539863"/>
            <a:ext cx="72881" cy="100471"/>
          </a:xfrm>
          <a:custGeom>
            <a:avLst/>
            <a:gdLst>
              <a:gd name="connsiteX0" fmla="*/ 72820 w 72881"/>
              <a:gd name="connsiteY0" fmla="*/ 762 h 100471"/>
              <a:gd name="connsiteX1" fmla="*/ 2970 w 72881"/>
              <a:gd name="connsiteY1" fmla="*/ 99187 h 100471"/>
              <a:gd name="connsiteX2" fmla="*/ 15670 w 72881"/>
              <a:gd name="connsiteY2" fmla="*/ 54737 h 100471"/>
              <a:gd name="connsiteX3" fmla="*/ 72820 w 72881"/>
              <a:gd name="connsiteY3" fmla="*/ 762 h 10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881" h="100471">
                <a:moveTo>
                  <a:pt x="72820" y="762"/>
                </a:moveTo>
                <a:cubicBezTo>
                  <a:pt x="70703" y="8170"/>
                  <a:pt x="12495" y="90191"/>
                  <a:pt x="2970" y="99187"/>
                </a:cubicBezTo>
                <a:cubicBezTo>
                  <a:pt x="-6555" y="108183"/>
                  <a:pt x="9320" y="67437"/>
                  <a:pt x="15670" y="54737"/>
                </a:cubicBezTo>
                <a:cubicBezTo>
                  <a:pt x="22020" y="42037"/>
                  <a:pt x="74937" y="-6646"/>
                  <a:pt x="72820" y="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B550F873-6193-FBB0-E707-9BF9226DF662}"/>
              </a:ext>
            </a:extLst>
          </p:cNvPr>
          <p:cNvSpPr/>
          <p:nvPr/>
        </p:nvSpPr>
        <p:spPr>
          <a:xfrm>
            <a:off x="5844585" y="7787314"/>
            <a:ext cx="267681" cy="141986"/>
          </a:xfrm>
          <a:custGeom>
            <a:avLst/>
            <a:gdLst>
              <a:gd name="connsiteX0" fmla="*/ 590 w 267681"/>
              <a:gd name="connsiteY0" fmla="*/ 961 h 141986"/>
              <a:gd name="connsiteX1" fmla="*/ 114890 w 267681"/>
              <a:gd name="connsiteY1" fmla="*/ 121611 h 141986"/>
              <a:gd name="connsiteX2" fmla="*/ 267290 w 267681"/>
              <a:gd name="connsiteY2" fmla="*/ 115261 h 141986"/>
              <a:gd name="connsiteX3" fmla="*/ 156165 w 267681"/>
              <a:gd name="connsiteY3" fmla="*/ 140661 h 141986"/>
              <a:gd name="connsiteX4" fmla="*/ 73615 w 267681"/>
              <a:gd name="connsiteY4" fmla="*/ 67636 h 141986"/>
              <a:gd name="connsiteX5" fmla="*/ 590 w 267681"/>
              <a:gd name="connsiteY5" fmla="*/ 961 h 14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681" h="141986">
                <a:moveTo>
                  <a:pt x="590" y="961"/>
                </a:moveTo>
                <a:cubicBezTo>
                  <a:pt x="7469" y="9957"/>
                  <a:pt x="70440" y="102561"/>
                  <a:pt x="114890" y="121611"/>
                </a:cubicBezTo>
                <a:cubicBezTo>
                  <a:pt x="159340" y="140661"/>
                  <a:pt x="260411" y="112086"/>
                  <a:pt x="267290" y="115261"/>
                </a:cubicBezTo>
                <a:cubicBezTo>
                  <a:pt x="274169" y="118436"/>
                  <a:pt x="188444" y="148598"/>
                  <a:pt x="156165" y="140661"/>
                </a:cubicBezTo>
                <a:cubicBezTo>
                  <a:pt x="123886" y="132724"/>
                  <a:pt x="98486" y="86686"/>
                  <a:pt x="73615" y="67636"/>
                </a:cubicBezTo>
                <a:cubicBezTo>
                  <a:pt x="48744" y="48586"/>
                  <a:pt x="-6289" y="-8035"/>
                  <a:pt x="590" y="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9B479EE0-A457-BEC0-E7F3-94F6EF01F21C}"/>
              </a:ext>
            </a:extLst>
          </p:cNvPr>
          <p:cNvSpPr/>
          <p:nvPr/>
        </p:nvSpPr>
        <p:spPr>
          <a:xfrm>
            <a:off x="4745411" y="7100652"/>
            <a:ext cx="600141" cy="569283"/>
          </a:xfrm>
          <a:custGeom>
            <a:avLst/>
            <a:gdLst>
              <a:gd name="connsiteX0" fmla="*/ 7564 w 600141"/>
              <a:gd name="connsiteY0" fmla="*/ 4998 h 569283"/>
              <a:gd name="connsiteX1" fmla="*/ 585414 w 600141"/>
              <a:gd name="connsiteY1" fmla="*/ 554273 h 569283"/>
              <a:gd name="connsiteX2" fmla="*/ 398089 w 600141"/>
              <a:gd name="connsiteY2" fmla="*/ 395523 h 569283"/>
              <a:gd name="connsiteX3" fmla="*/ 71064 w 600141"/>
              <a:gd name="connsiteY3" fmla="*/ 195498 h 569283"/>
              <a:gd name="connsiteX4" fmla="*/ 242514 w 600141"/>
              <a:gd name="connsiteY4" fmla="*/ 278048 h 569283"/>
              <a:gd name="connsiteX5" fmla="*/ 7564 w 600141"/>
              <a:gd name="connsiteY5" fmla="*/ 4998 h 569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141" h="569283">
                <a:moveTo>
                  <a:pt x="7564" y="4998"/>
                </a:moveTo>
                <a:cubicBezTo>
                  <a:pt x="64714" y="51035"/>
                  <a:pt x="520327" y="489186"/>
                  <a:pt x="585414" y="554273"/>
                </a:cubicBezTo>
                <a:cubicBezTo>
                  <a:pt x="650501" y="619360"/>
                  <a:pt x="483814" y="455319"/>
                  <a:pt x="398089" y="395523"/>
                </a:cubicBezTo>
                <a:cubicBezTo>
                  <a:pt x="312364" y="335727"/>
                  <a:pt x="96993" y="215077"/>
                  <a:pt x="71064" y="195498"/>
                </a:cubicBezTo>
                <a:cubicBezTo>
                  <a:pt x="45135" y="175919"/>
                  <a:pt x="249393" y="310856"/>
                  <a:pt x="242514" y="278048"/>
                </a:cubicBezTo>
                <a:cubicBezTo>
                  <a:pt x="235635" y="245240"/>
                  <a:pt x="-49586" y="-41039"/>
                  <a:pt x="7564" y="4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C8FF977C-6471-AD5A-CA6D-F3513B568B98}"/>
              </a:ext>
            </a:extLst>
          </p:cNvPr>
          <p:cNvSpPr/>
          <p:nvPr/>
        </p:nvSpPr>
        <p:spPr>
          <a:xfrm>
            <a:off x="4436749" y="6138881"/>
            <a:ext cx="179714" cy="748046"/>
          </a:xfrm>
          <a:custGeom>
            <a:avLst/>
            <a:gdLst>
              <a:gd name="connsiteX0" fmla="*/ 59051 w 179714"/>
              <a:gd name="connsiteY0" fmla="*/ 26969 h 748046"/>
              <a:gd name="connsiteX1" fmla="*/ 52701 w 179714"/>
              <a:gd name="connsiteY1" fmla="*/ 80944 h 748046"/>
              <a:gd name="connsiteX2" fmla="*/ 84451 w 179714"/>
              <a:gd name="connsiteY2" fmla="*/ 547669 h 748046"/>
              <a:gd name="connsiteX3" fmla="*/ 179701 w 179714"/>
              <a:gd name="connsiteY3" fmla="*/ 747694 h 748046"/>
              <a:gd name="connsiteX4" fmla="*/ 90801 w 179714"/>
              <a:gd name="connsiteY4" fmla="*/ 585769 h 748046"/>
              <a:gd name="connsiteX5" fmla="*/ 1901 w 179714"/>
              <a:gd name="connsiteY5" fmla="*/ 220644 h 748046"/>
              <a:gd name="connsiteX6" fmla="*/ 30476 w 179714"/>
              <a:gd name="connsiteY6" fmla="*/ 369869 h 748046"/>
              <a:gd name="connsiteX7" fmla="*/ 59051 w 179714"/>
              <a:gd name="connsiteY7" fmla="*/ 26969 h 74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714" h="748046">
                <a:moveTo>
                  <a:pt x="59051" y="26969"/>
                </a:moveTo>
                <a:cubicBezTo>
                  <a:pt x="62755" y="-21185"/>
                  <a:pt x="48468" y="-5839"/>
                  <a:pt x="52701" y="80944"/>
                </a:cubicBezTo>
                <a:cubicBezTo>
                  <a:pt x="56934" y="167727"/>
                  <a:pt x="63284" y="436544"/>
                  <a:pt x="84451" y="547669"/>
                </a:cubicBezTo>
                <a:cubicBezTo>
                  <a:pt x="105618" y="658794"/>
                  <a:pt x="178643" y="741344"/>
                  <a:pt x="179701" y="747694"/>
                </a:cubicBezTo>
                <a:cubicBezTo>
                  <a:pt x="180759" y="754044"/>
                  <a:pt x="120434" y="673611"/>
                  <a:pt x="90801" y="585769"/>
                </a:cubicBezTo>
                <a:cubicBezTo>
                  <a:pt x="61168" y="497927"/>
                  <a:pt x="11955" y="256627"/>
                  <a:pt x="1901" y="220644"/>
                </a:cubicBezTo>
                <a:cubicBezTo>
                  <a:pt x="-8153" y="184661"/>
                  <a:pt x="24655" y="402677"/>
                  <a:pt x="30476" y="369869"/>
                </a:cubicBezTo>
                <a:cubicBezTo>
                  <a:pt x="36297" y="337061"/>
                  <a:pt x="55347" y="75123"/>
                  <a:pt x="59051" y="26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7615AD1E-A7CA-B5CC-9079-07280D64F970}"/>
              </a:ext>
            </a:extLst>
          </p:cNvPr>
          <p:cNvSpPr/>
          <p:nvPr/>
        </p:nvSpPr>
        <p:spPr>
          <a:xfrm>
            <a:off x="4743449" y="6251485"/>
            <a:ext cx="147902" cy="219302"/>
          </a:xfrm>
          <a:custGeom>
            <a:avLst/>
            <a:gdLst>
              <a:gd name="connsiteX0" fmla="*/ 1 w 147902"/>
              <a:gd name="connsiteY0" fmla="*/ 90 h 219302"/>
              <a:gd name="connsiteX1" fmla="*/ 136526 w 147902"/>
              <a:gd name="connsiteY1" fmla="*/ 133440 h 219302"/>
              <a:gd name="connsiteX2" fmla="*/ 139701 w 147902"/>
              <a:gd name="connsiteY2" fmla="*/ 219165 h 219302"/>
              <a:gd name="connsiteX3" fmla="*/ 133351 w 147902"/>
              <a:gd name="connsiteY3" fmla="*/ 114390 h 219302"/>
              <a:gd name="connsiteX4" fmla="*/ 1 w 147902"/>
              <a:gd name="connsiteY4" fmla="*/ 90 h 21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02" h="219302">
                <a:moveTo>
                  <a:pt x="1" y="90"/>
                </a:moveTo>
                <a:cubicBezTo>
                  <a:pt x="530" y="3265"/>
                  <a:pt x="113243" y="96928"/>
                  <a:pt x="136526" y="133440"/>
                </a:cubicBezTo>
                <a:cubicBezTo>
                  <a:pt x="159809" y="169953"/>
                  <a:pt x="140230" y="222340"/>
                  <a:pt x="139701" y="219165"/>
                </a:cubicBezTo>
                <a:cubicBezTo>
                  <a:pt x="139172" y="215990"/>
                  <a:pt x="159809" y="150373"/>
                  <a:pt x="133351" y="114390"/>
                </a:cubicBezTo>
                <a:cubicBezTo>
                  <a:pt x="106893" y="78407"/>
                  <a:pt x="-528" y="-3085"/>
                  <a:pt x="1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77279C7C-1D59-C292-54C6-154B5C84F611}"/>
              </a:ext>
            </a:extLst>
          </p:cNvPr>
          <p:cNvSpPr/>
          <p:nvPr/>
        </p:nvSpPr>
        <p:spPr>
          <a:xfrm>
            <a:off x="4870407" y="5816206"/>
            <a:ext cx="238293" cy="718188"/>
          </a:xfrm>
          <a:custGeom>
            <a:avLst/>
            <a:gdLst>
              <a:gd name="connsiteX0" fmla="*/ 43 w 238293"/>
              <a:gd name="connsiteY0" fmla="*/ 127394 h 718188"/>
              <a:gd name="connsiteX1" fmla="*/ 171493 w 238293"/>
              <a:gd name="connsiteY1" fmla="*/ 470294 h 718188"/>
              <a:gd name="connsiteX2" fmla="*/ 187368 w 238293"/>
              <a:gd name="connsiteY2" fmla="*/ 717944 h 718188"/>
              <a:gd name="connsiteX3" fmla="*/ 174668 w 238293"/>
              <a:gd name="connsiteY3" fmla="*/ 505219 h 718188"/>
              <a:gd name="connsiteX4" fmla="*/ 238168 w 238293"/>
              <a:gd name="connsiteY4" fmla="*/ 394 h 718188"/>
              <a:gd name="connsiteX5" fmla="*/ 155618 w 238293"/>
              <a:gd name="connsiteY5" fmla="*/ 416319 h 718188"/>
              <a:gd name="connsiteX6" fmla="*/ 43 w 238293"/>
              <a:gd name="connsiteY6" fmla="*/ 127394 h 71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93" h="718188">
                <a:moveTo>
                  <a:pt x="43" y="127394"/>
                </a:moveTo>
                <a:cubicBezTo>
                  <a:pt x="2689" y="136390"/>
                  <a:pt x="140272" y="371869"/>
                  <a:pt x="171493" y="470294"/>
                </a:cubicBezTo>
                <a:cubicBezTo>
                  <a:pt x="202714" y="568719"/>
                  <a:pt x="186839" y="712123"/>
                  <a:pt x="187368" y="717944"/>
                </a:cubicBezTo>
                <a:cubicBezTo>
                  <a:pt x="187897" y="723765"/>
                  <a:pt x="166201" y="624811"/>
                  <a:pt x="174668" y="505219"/>
                </a:cubicBezTo>
                <a:cubicBezTo>
                  <a:pt x="183135" y="385627"/>
                  <a:pt x="241343" y="15211"/>
                  <a:pt x="238168" y="394"/>
                </a:cubicBezTo>
                <a:cubicBezTo>
                  <a:pt x="234993" y="-14423"/>
                  <a:pt x="194247" y="392506"/>
                  <a:pt x="155618" y="416319"/>
                </a:cubicBezTo>
                <a:cubicBezTo>
                  <a:pt x="116989" y="440132"/>
                  <a:pt x="-2603" y="118398"/>
                  <a:pt x="43" y="127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BA99D5C9-B30F-C674-B693-03A5B06A607E}"/>
              </a:ext>
            </a:extLst>
          </p:cNvPr>
          <p:cNvSpPr/>
          <p:nvPr/>
        </p:nvSpPr>
        <p:spPr>
          <a:xfrm>
            <a:off x="4754014" y="5857851"/>
            <a:ext cx="65823" cy="127040"/>
          </a:xfrm>
          <a:custGeom>
            <a:avLst/>
            <a:gdLst>
              <a:gd name="connsiteX0" fmla="*/ 65636 w 65823"/>
              <a:gd name="connsiteY0" fmla="*/ 24 h 127040"/>
              <a:gd name="connsiteX1" fmla="*/ 21186 w 65823"/>
              <a:gd name="connsiteY1" fmla="*/ 53999 h 127040"/>
              <a:gd name="connsiteX2" fmla="*/ 8486 w 65823"/>
              <a:gd name="connsiteY2" fmla="*/ 127024 h 127040"/>
              <a:gd name="connsiteX3" fmla="*/ 2136 w 65823"/>
              <a:gd name="connsiteY3" fmla="*/ 60349 h 127040"/>
              <a:gd name="connsiteX4" fmla="*/ 65636 w 65823"/>
              <a:gd name="connsiteY4" fmla="*/ 24 h 12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23" h="127040">
                <a:moveTo>
                  <a:pt x="65636" y="24"/>
                </a:moveTo>
                <a:cubicBezTo>
                  <a:pt x="68811" y="-1034"/>
                  <a:pt x="30711" y="32832"/>
                  <a:pt x="21186" y="53999"/>
                </a:cubicBezTo>
                <a:cubicBezTo>
                  <a:pt x="11661" y="75166"/>
                  <a:pt x="11661" y="125966"/>
                  <a:pt x="8486" y="127024"/>
                </a:cubicBezTo>
                <a:cubicBezTo>
                  <a:pt x="5311" y="128082"/>
                  <a:pt x="-4214" y="78870"/>
                  <a:pt x="2136" y="60349"/>
                </a:cubicBezTo>
                <a:cubicBezTo>
                  <a:pt x="8486" y="41828"/>
                  <a:pt x="62461" y="1082"/>
                  <a:pt x="6563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BEC7114C-B849-3442-7C9F-0BF028CAF93E}"/>
              </a:ext>
            </a:extLst>
          </p:cNvPr>
          <p:cNvSpPr/>
          <p:nvPr/>
        </p:nvSpPr>
        <p:spPr>
          <a:xfrm>
            <a:off x="5352890" y="6054711"/>
            <a:ext cx="86132" cy="203224"/>
          </a:xfrm>
          <a:custGeom>
            <a:avLst/>
            <a:gdLst>
              <a:gd name="connsiteX0" fmla="*/ 160 w 86132"/>
              <a:gd name="connsiteY0" fmla="*/ 14 h 203224"/>
              <a:gd name="connsiteX1" fmla="*/ 63660 w 86132"/>
              <a:gd name="connsiteY1" fmla="*/ 88914 h 203224"/>
              <a:gd name="connsiteX2" fmla="*/ 35085 w 86132"/>
              <a:gd name="connsiteY2" fmla="*/ 203214 h 203224"/>
              <a:gd name="connsiteX3" fmla="*/ 85885 w 86132"/>
              <a:gd name="connsiteY3" fmla="*/ 82564 h 203224"/>
              <a:gd name="connsiteX4" fmla="*/ 160 w 86132"/>
              <a:gd name="connsiteY4" fmla="*/ 14 h 203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32" h="203224">
                <a:moveTo>
                  <a:pt x="160" y="14"/>
                </a:moveTo>
                <a:cubicBezTo>
                  <a:pt x="-3544" y="1072"/>
                  <a:pt x="57839" y="55047"/>
                  <a:pt x="63660" y="88914"/>
                </a:cubicBezTo>
                <a:cubicBezTo>
                  <a:pt x="69481" y="122781"/>
                  <a:pt x="31381" y="204272"/>
                  <a:pt x="35085" y="203214"/>
                </a:cubicBezTo>
                <a:cubicBezTo>
                  <a:pt x="38789" y="202156"/>
                  <a:pt x="90118" y="110610"/>
                  <a:pt x="85885" y="82564"/>
                </a:cubicBezTo>
                <a:cubicBezTo>
                  <a:pt x="81652" y="54518"/>
                  <a:pt x="3864" y="-1044"/>
                  <a:pt x="160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D02B19A8-B196-FE30-B4A6-354F799C459D}"/>
              </a:ext>
            </a:extLst>
          </p:cNvPr>
          <p:cNvSpPr/>
          <p:nvPr/>
        </p:nvSpPr>
        <p:spPr>
          <a:xfrm>
            <a:off x="4724265" y="6569075"/>
            <a:ext cx="51362" cy="195216"/>
          </a:xfrm>
          <a:custGeom>
            <a:avLst/>
            <a:gdLst>
              <a:gd name="connsiteX0" fmla="*/ 50935 w 51362"/>
              <a:gd name="connsiteY0" fmla="*/ 0 h 195216"/>
              <a:gd name="connsiteX1" fmla="*/ 25535 w 51362"/>
              <a:gd name="connsiteY1" fmla="*/ 92075 h 195216"/>
              <a:gd name="connsiteX2" fmla="*/ 44585 w 51362"/>
              <a:gd name="connsiteY2" fmla="*/ 193675 h 195216"/>
              <a:gd name="connsiteX3" fmla="*/ 28710 w 51362"/>
              <a:gd name="connsiteY3" fmla="*/ 149225 h 195216"/>
              <a:gd name="connsiteX4" fmla="*/ 135 w 51362"/>
              <a:gd name="connsiteY4" fmla="*/ 92075 h 195216"/>
              <a:gd name="connsiteX5" fmla="*/ 50935 w 51362"/>
              <a:gd name="connsiteY5" fmla="*/ 0 h 19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62" h="195216">
                <a:moveTo>
                  <a:pt x="50935" y="0"/>
                </a:moveTo>
                <a:cubicBezTo>
                  <a:pt x="55168" y="0"/>
                  <a:pt x="26593" y="59796"/>
                  <a:pt x="25535" y="92075"/>
                </a:cubicBezTo>
                <a:cubicBezTo>
                  <a:pt x="24477" y="124354"/>
                  <a:pt x="44056" y="184150"/>
                  <a:pt x="44585" y="193675"/>
                </a:cubicBezTo>
                <a:cubicBezTo>
                  <a:pt x="45114" y="203200"/>
                  <a:pt x="36118" y="166158"/>
                  <a:pt x="28710" y="149225"/>
                </a:cubicBezTo>
                <a:cubicBezTo>
                  <a:pt x="21302" y="132292"/>
                  <a:pt x="-1982" y="112183"/>
                  <a:pt x="135" y="92075"/>
                </a:cubicBezTo>
                <a:cubicBezTo>
                  <a:pt x="2252" y="71967"/>
                  <a:pt x="46702" y="0"/>
                  <a:pt x="509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6E5487EE-61FF-E635-2B7F-D70C40340C40}"/>
              </a:ext>
            </a:extLst>
          </p:cNvPr>
          <p:cNvSpPr/>
          <p:nvPr/>
        </p:nvSpPr>
        <p:spPr>
          <a:xfrm>
            <a:off x="4806821" y="6670099"/>
            <a:ext cx="118285" cy="394628"/>
          </a:xfrm>
          <a:custGeom>
            <a:avLst/>
            <a:gdLst>
              <a:gd name="connsiteX0" fmla="*/ 117604 w 118285"/>
              <a:gd name="connsiteY0" fmla="*/ 200601 h 394628"/>
              <a:gd name="connsiteX1" fmla="*/ 98554 w 118285"/>
              <a:gd name="connsiteY1" fmla="*/ 260926 h 394628"/>
              <a:gd name="connsiteX2" fmla="*/ 104904 w 118285"/>
              <a:gd name="connsiteY2" fmla="*/ 384751 h 394628"/>
              <a:gd name="connsiteX3" fmla="*/ 89029 w 118285"/>
              <a:gd name="connsiteY3" fmla="*/ 343476 h 394628"/>
              <a:gd name="connsiteX4" fmla="*/ 129 w 118285"/>
              <a:gd name="connsiteY4" fmla="*/ 576 h 394628"/>
              <a:gd name="connsiteX5" fmla="*/ 69979 w 118285"/>
              <a:gd name="connsiteY5" fmla="*/ 260926 h 394628"/>
              <a:gd name="connsiteX6" fmla="*/ 117604 w 118285"/>
              <a:gd name="connsiteY6" fmla="*/ 200601 h 39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285" h="394628">
                <a:moveTo>
                  <a:pt x="117604" y="200601"/>
                </a:moveTo>
                <a:cubicBezTo>
                  <a:pt x="122366" y="200601"/>
                  <a:pt x="100671" y="230234"/>
                  <a:pt x="98554" y="260926"/>
                </a:cubicBezTo>
                <a:cubicBezTo>
                  <a:pt x="96437" y="291618"/>
                  <a:pt x="106491" y="370993"/>
                  <a:pt x="104904" y="384751"/>
                </a:cubicBezTo>
                <a:cubicBezTo>
                  <a:pt x="103317" y="398509"/>
                  <a:pt x="106491" y="407505"/>
                  <a:pt x="89029" y="343476"/>
                </a:cubicBezTo>
                <a:cubicBezTo>
                  <a:pt x="71567" y="279447"/>
                  <a:pt x="3304" y="14334"/>
                  <a:pt x="129" y="576"/>
                </a:cubicBezTo>
                <a:cubicBezTo>
                  <a:pt x="-3046" y="-13182"/>
                  <a:pt x="53046" y="223355"/>
                  <a:pt x="69979" y="260926"/>
                </a:cubicBezTo>
                <a:cubicBezTo>
                  <a:pt x="86912" y="298497"/>
                  <a:pt x="112842" y="200601"/>
                  <a:pt x="117604" y="200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4DFAE9B8-2B96-7C59-D294-5A24C80CC30D}"/>
              </a:ext>
            </a:extLst>
          </p:cNvPr>
          <p:cNvSpPr/>
          <p:nvPr/>
        </p:nvSpPr>
        <p:spPr>
          <a:xfrm>
            <a:off x="5413300" y="5930895"/>
            <a:ext cx="162052" cy="305280"/>
          </a:xfrm>
          <a:custGeom>
            <a:avLst/>
            <a:gdLst>
              <a:gd name="connsiteX0" fmla="*/ 75 w 162052"/>
              <a:gd name="connsiteY0" fmla="*/ 34930 h 305280"/>
              <a:gd name="connsiteX1" fmla="*/ 117550 w 162052"/>
              <a:gd name="connsiteY1" fmla="*/ 225430 h 305280"/>
              <a:gd name="connsiteX2" fmla="*/ 133425 w 162052"/>
              <a:gd name="connsiteY2" fmla="*/ 304805 h 305280"/>
              <a:gd name="connsiteX3" fmla="*/ 142950 w 162052"/>
              <a:gd name="connsiteY3" fmla="*/ 193680 h 305280"/>
              <a:gd name="connsiteX4" fmla="*/ 162000 w 162052"/>
              <a:gd name="connsiteY4" fmla="*/ 5 h 305280"/>
              <a:gd name="connsiteX5" fmla="*/ 136600 w 162052"/>
              <a:gd name="connsiteY5" fmla="*/ 200030 h 305280"/>
              <a:gd name="connsiteX6" fmla="*/ 75 w 162052"/>
              <a:gd name="connsiteY6" fmla="*/ 34930 h 30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52" h="305280">
                <a:moveTo>
                  <a:pt x="75" y="34930"/>
                </a:moveTo>
                <a:cubicBezTo>
                  <a:pt x="-3100" y="39163"/>
                  <a:pt x="95325" y="180451"/>
                  <a:pt x="117550" y="225430"/>
                </a:cubicBezTo>
                <a:cubicBezTo>
                  <a:pt x="139775" y="270409"/>
                  <a:pt x="129192" y="310097"/>
                  <a:pt x="133425" y="304805"/>
                </a:cubicBezTo>
                <a:cubicBezTo>
                  <a:pt x="137658" y="299513"/>
                  <a:pt x="138188" y="244480"/>
                  <a:pt x="142950" y="193680"/>
                </a:cubicBezTo>
                <a:cubicBezTo>
                  <a:pt x="147712" y="142880"/>
                  <a:pt x="163058" y="-1053"/>
                  <a:pt x="162000" y="5"/>
                </a:cubicBezTo>
                <a:cubicBezTo>
                  <a:pt x="160942" y="1063"/>
                  <a:pt x="159354" y="188918"/>
                  <a:pt x="136600" y="200030"/>
                </a:cubicBezTo>
                <a:cubicBezTo>
                  <a:pt x="113846" y="211142"/>
                  <a:pt x="3250" y="30697"/>
                  <a:pt x="75" y="34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AEDB2DEA-15BB-3828-EBFD-09E8DC13F7CF}"/>
              </a:ext>
            </a:extLst>
          </p:cNvPr>
          <p:cNvSpPr/>
          <p:nvPr/>
        </p:nvSpPr>
        <p:spPr>
          <a:xfrm>
            <a:off x="4594168" y="5722600"/>
            <a:ext cx="123734" cy="603828"/>
          </a:xfrm>
          <a:custGeom>
            <a:avLst/>
            <a:gdLst>
              <a:gd name="connsiteX0" fmla="*/ 114357 w 123734"/>
              <a:gd name="connsiteY0" fmla="*/ 87650 h 603828"/>
              <a:gd name="connsiteX1" fmla="*/ 50857 w 123734"/>
              <a:gd name="connsiteY1" fmla="*/ 316250 h 603828"/>
              <a:gd name="connsiteX2" fmla="*/ 41332 w 123734"/>
              <a:gd name="connsiteY2" fmla="*/ 595650 h 603828"/>
              <a:gd name="connsiteX3" fmla="*/ 38157 w 123734"/>
              <a:gd name="connsiteY3" fmla="*/ 481350 h 603828"/>
              <a:gd name="connsiteX4" fmla="*/ 57 w 123734"/>
              <a:gd name="connsiteY4" fmla="*/ 1925 h 603828"/>
              <a:gd name="connsiteX5" fmla="*/ 31807 w 123734"/>
              <a:gd name="connsiteY5" fmla="*/ 306725 h 603828"/>
              <a:gd name="connsiteX6" fmla="*/ 114357 w 123734"/>
              <a:gd name="connsiteY6" fmla="*/ 144800 h 603828"/>
              <a:gd name="connsiteX7" fmla="*/ 114357 w 123734"/>
              <a:gd name="connsiteY7" fmla="*/ 87650 h 60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34" h="603828">
                <a:moveTo>
                  <a:pt x="114357" y="87650"/>
                </a:moveTo>
                <a:cubicBezTo>
                  <a:pt x="103774" y="116225"/>
                  <a:pt x="63028" y="231583"/>
                  <a:pt x="50857" y="316250"/>
                </a:cubicBezTo>
                <a:cubicBezTo>
                  <a:pt x="38686" y="400917"/>
                  <a:pt x="43449" y="568133"/>
                  <a:pt x="41332" y="595650"/>
                </a:cubicBezTo>
                <a:cubicBezTo>
                  <a:pt x="39215" y="623167"/>
                  <a:pt x="45036" y="580304"/>
                  <a:pt x="38157" y="481350"/>
                </a:cubicBezTo>
                <a:cubicBezTo>
                  <a:pt x="31278" y="382396"/>
                  <a:pt x="1115" y="31029"/>
                  <a:pt x="57" y="1925"/>
                </a:cubicBezTo>
                <a:cubicBezTo>
                  <a:pt x="-1001" y="-27179"/>
                  <a:pt x="12757" y="282913"/>
                  <a:pt x="31807" y="306725"/>
                </a:cubicBezTo>
                <a:cubicBezTo>
                  <a:pt x="50857" y="330537"/>
                  <a:pt x="100070" y="178137"/>
                  <a:pt x="114357" y="144800"/>
                </a:cubicBezTo>
                <a:cubicBezTo>
                  <a:pt x="128644" y="111463"/>
                  <a:pt x="124940" y="59075"/>
                  <a:pt x="114357" y="87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4072A71D-396E-312C-9CDA-A0342CC0B85F}"/>
              </a:ext>
            </a:extLst>
          </p:cNvPr>
          <p:cNvSpPr/>
          <p:nvPr/>
        </p:nvSpPr>
        <p:spPr>
          <a:xfrm>
            <a:off x="4549138" y="6336741"/>
            <a:ext cx="200342" cy="643806"/>
          </a:xfrm>
          <a:custGeom>
            <a:avLst/>
            <a:gdLst>
              <a:gd name="connsiteX0" fmla="*/ 118112 w 200342"/>
              <a:gd name="connsiteY0" fmla="*/ 175184 h 643806"/>
              <a:gd name="connsiteX1" fmla="*/ 130812 w 200342"/>
              <a:gd name="connsiteY1" fmla="*/ 410134 h 643806"/>
              <a:gd name="connsiteX2" fmla="*/ 197487 w 200342"/>
              <a:gd name="connsiteY2" fmla="*/ 632384 h 643806"/>
              <a:gd name="connsiteX3" fmla="*/ 168912 w 200342"/>
              <a:gd name="connsiteY3" fmla="*/ 546659 h 643806"/>
              <a:gd name="connsiteX4" fmla="*/ 637 w 200342"/>
              <a:gd name="connsiteY4" fmla="*/ 559 h 643806"/>
              <a:gd name="connsiteX5" fmla="*/ 111762 w 200342"/>
              <a:gd name="connsiteY5" fmla="*/ 438709 h 643806"/>
              <a:gd name="connsiteX6" fmla="*/ 118112 w 200342"/>
              <a:gd name="connsiteY6" fmla="*/ 175184 h 64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342" h="643806">
                <a:moveTo>
                  <a:pt x="118112" y="175184"/>
                </a:moveTo>
                <a:cubicBezTo>
                  <a:pt x="121287" y="170422"/>
                  <a:pt x="117583" y="333934"/>
                  <a:pt x="130812" y="410134"/>
                </a:cubicBezTo>
                <a:cubicBezTo>
                  <a:pt x="144041" y="486334"/>
                  <a:pt x="191137" y="609630"/>
                  <a:pt x="197487" y="632384"/>
                </a:cubicBezTo>
                <a:cubicBezTo>
                  <a:pt x="203837" y="655138"/>
                  <a:pt x="201720" y="651963"/>
                  <a:pt x="168912" y="546659"/>
                </a:cubicBezTo>
                <a:cubicBezTo>
                  <a:pt x="136104" y="441355"/>
                  <a:pt x="10162" y="18551"/>
                  <a:pt x="637" y="559"/>
                </a:cubicBezTo>
                <a:cubicBezTo>
                  <a:pt x="-8888" y="-17433"/>
                  <a:pt x="91125" y="404313"/>
                  <a:pt x="111762" y="438709"/>
                </a:cubicBezTo>
                <a:cubicBezTo>
                  <a:pt x="132399" y="473105"/>
                  <a:pt x="114937" y="179946"/>
                  <a:pt x="118112" y="175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728836A5-1D2A-044F-88EE-50C469690D7D}"/>
              </a:ext>
            </a:extLst>
          </p:cNvPr>
          <p:cNvSpPr/>
          <p:nvPr/>
        </p:nvSpPr>
        <p:spPr>
          <a:xfrm>
            <a:off x="5101625" y="6181241"/>
            <a:ext cx="178636" cy="695757"/>
          </a:xfrm>
          <a:custGeom>
            <a:avLst/>
            <a:gdLst>
              <a:gd name="connsiteX0" fmla="*/ 600 w 178636"/>
              <a:gd name="connsiteY0" fmla="*/ 16359 h 695757"/>
              <a:gd name="connsiteX1" fmla="*/ 57750 w 178636"/>
              <a:gd name="connsiteY1" fmla="*/ 673584 h 695757"/>
              <a:gd name="connsiteX2" fmla="*/ 41875 w 178636"/>
              <a:gd name="connsiteY2" fmla="*/ 505309 h 695757"/>
              <a:gd name="connsiteX3" fmla="*/ 178400 w 178636"/>
              <a:gd name="connsiteY3" fmla="*/ 152884 h 695757"/>
              <a:gd name="connsiteX4" fmla="*/ 73625 w 178636"/>
              <a:gd name="connsiteY4" fmla="*/ 378309 h 695757"/>
              <a:gd name="connsiteX5" fmla="*/ 29175 w 178636"/>
              <a:gd name="connsiteY5" fmla="*/ 213209 h 695757"/>
              <a:gd name="connsiteX6" fmla="*/ 600 w 178636"/>
              <a:gd name="connsiteY6" fmla="*/ 16359 h 69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636" h="695757">
                <a:moveTo>
                  <a:pt x="600" y="16359"/>
                </a:moveTo>
                <a:cubicBezTo>
                  <a:pt x="5362" y="93088"/>
                  <a:pt x="50871" y="592092"/>
                  <a:pt x="57750" y="673584"/>
                </a:cubicBezTo>
                <a:cubicBezTo>
                  <a:pt x="64629" y="755076"/>
                  <a:pt x="21767" y="592092"/>
                  <a:pt x="41875" y="505309"/>
                </a:cubicBezTo>
                <a:cubicBezTo>
                  <a:pt x="61983" y="418526"/>
                  <a:pt x="173108" y="174050"/>
                  <a:pt x="178400" y="152884"/>
                </a:cubicBezTo>
                <a:cubicBezTo>
                  <a:pt x="183692" y="131718"/>
                  <a:pt x="98496" y="368255"/>
                  <a:pt x="73625" y="378309"/>
                </a:cubicBezTo>
                <a:cubicBezTo>
                  <a:pt x="48754" y="388363"/>
                  <a:pt x="37642" y="271946"/>
                  <a:pt x="29175" y="213209"/>
                </a:cubicBezTo>
                <a:cubicBezTo>
                  <a:pt x="20708" y="154472"/>
                  <a:pt x="-4162" y="-60370"/>
                  <a:pt x="600" y="16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C4EA0D8E-8E3D-0F09-2571-D25397130924}"/>
              </a:ext>
            </a:extLst>
          </p:cNvPr>
          <p:cNvSpPr/>
          <p:nvPr/>
        </p:nvSpPr>
        <p:spPr>
          <a:xfrm>
            <a:off x="5210169" y="6067420"/>
            <a:ext cx="130473" cy="314626"/>
          </a:xfrm>
          <a:custGeom>
            <a:avLst/>
            <a:gdLst>
              <a:gd name="connsiteX0" fmla="*/ 6 w 130473"/>
              <a:gd name="connsiteY0" fmla="*/ 73030 h 314626"/>
              <a:gd name="connsiteX1" fmla="*/ 53981 w 130473"/>
              <a:gd name="connsiteY1" fmla="*/ 212730 h 314626"/>
              <a:gd name="connsiteX2" fmla="*/ 38106 w 130473"/>
              <a:gd name="connsiteY2" fmla="*/ 314330 h 314626"/>
              <a:gd name="connsiteX3" fmla="*/ 76206 w 130473"/>
              <a:gd name="connsiteY3" fmla="*/ 180980 h 314626"/>
              <a:gd name="connsiteX4" fmla="*/ 130181 w 130473"/>
              <a:gd name="connsiteY4" fmla="*/ 5 h 314626"/>
              <a:gd name="connsiteX5" fmla="*/ 50806 w 130473"/>
              <a:gd name="connsiteY5" fmla="*/ 174630 h 314626"/>
              <a:gd name="connsiteX6" fmla="*/ 6 w 130473"/>
              <a:gd name="connsiteY6" fmla="*/ 73030 h 314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473" h="314626">
                <a:moveTo>
                  <a:pt x="6" y="73030"/>
                </a:moveTo>
                <a:cubicBezTo>
                  <a:pt x="535" y="79380"/>
                  <a:pt x="47631" y="172513"/>
                  <a:pt x="53981" y="212730"/>
                </a:cubicBezTo>
                <a:cubicBezTo>
                  <a:pt x="60331" y="252947"/>
                  <a:pt x="34402" y="319622"/>
                  <a:pt x="38106" y="314330"/>
                </a:cubicBezTo>
                <a:cubicBezTo>
                  <a:pt x="41810" y="309038"/>
                  <a:pt x="60860" y="233368"/>
                  <a:pt x="76206" y="180980"/>
                </a:cubicBezTo>
                <a:cubicBezTo>
                  <a:pt x="91552" y="128593"/>
                  <a:pt x="134414" y="1063"/>
                  <a:pt x="130181" y="5"/>
                </a:cubicBezTo>
                <a:cubicBezTo>
                  <a:pt x="125948" y="-1053"/>
                  <a:pt x="71973" y="158226"/>
                  <a:pt x="50806" y="174630"/>
                </a:cubicBezTo>
                <a:cubicBezTo>
                  <a:pt x="29639" y="191034"/>
                  <a:pt x="-523" y="66680"/>
                  <a:pt x="6" y="73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33C916DB-822B-CB41-6B5D-7A4653D387E6}"/>
              </a:ext>
            </a:extLst>
          </p:cNvPr>
          <p:cNvSpPr/>
          <p:nvPr/>
        </p:nvSpPr>
        <p:spPr>
          <a:xfrm>
            <a:off x="5215202" y="6317788"/>
            <a:ext cx="233605" cy="455573"/>
          </a:xfrm>
          <a:custGeom>
            <a:avLst/>
            <a:gdLst>
              <a:gd name="connsiteX0" fmla="*/ 233098 w 233605"/>
              <a:gd name="connsiteY0" fmla="*/ 462 h 455573"/>
              <a:gd name="connsiteX1" fmla="*/ 115623 w 233605"/>
              <a:gd name="connsiteY1" fmla="*/ 156037 h 455573"/>
              <a:gd name="connsiteX2" fmla="*/ 77523 w 233605"/>
              <a:gd name="connsiteY2" fmla="*/ 238587 h 455573"/>
              <a:gd name="connsiteX3" fmla="*/ 1323 w 233605"/>
              <a:gd name="connsiteY3" fmla="*/ 454487 h 455573"/>
              <a:gd name="connsiteX4" fmla="*/ 36248 w 233605"/>
              <a:gd name="connsiteY4" fmla="*/ 308437 h 455573"/>
              <a:gd name="connsiteX5" fmla="*/ 125148 w 233605"/>
              <a:gd name="connsiteY5" fmla="*/ 13162 h 455573"/>
              <a:gd name="connsiteX6" fmla="*/ 64823 w 233605"/>
              <a:gd name="connsiteY6" fmla="*/ 210012 h 455573"/>
              <a:gd name="connsiteX7" fmla="*/ 233098 w 233605"/>
              <a:gd name="connsiteY7" fmla="*/ 462 h 455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605" h="455573">
                <a:moveTo>
                  <a:pt x="233098" y="462"/>
                </a:moveTo>
                <a:cubicBezTo>
                  <a:pt x="241565" y="-8534"/>
                  <a:pt x="141552" y="116350"/>
                  <a:pt x="115623" y="156037"/>
                </a:cubicBezTo>
                <a:cubicBezTo>
                  <a:pt x="89694" y="195724"/>
                  <a:pt x="96573" y="188845"/>
                  <a:pt x="77523" y="238587"/>
                </a:cubicBezTo>
                <a:cubicBezTo>
                  <a:pt x="58473" y="288329"/>
                  <a:pt x="8202" y="442845"/>
                  <a:pt x="1323" y="454487"/>
                </a:cubicBezTo>
                <a:cubicBezTo>
                  <a:pt x="-5556" y="466129"/>
                  <a:pt x="15611" y="381991"/>
                  <a:pt x="36248" y="308437"/>
                </a:cubicBezTo>
                <a:cubicBezTo>
                  <a:pt x="56885" y="234883"/>
                  <a:pt x="120385" y="29566"/>
                  <a:pt x="125148" y="13162"/>
                </a:cubicBezTo>
                <a:cubicBezTo>
                  <a:pt x="129911" y="-3242"/>
                  <a:pt x="50535" y="207895"/>
                  <a:pt x="64823" y="210012"/>
                </a:cubicBezTo>
                <a:cubicBezTo>
                  <a:pt x="79110" y="212129"/>
                  <a:pt x="224631" y="9458"/>
                  <a:pt x="233098" y="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2E4E6F25-12D0-9517-AB09-4CD6B4CE03C3}"/>
              </a:ext>
            </a:extLst>
          </p:cNvPr>
          <p:cNvSpPr/>
          <p:nvPr/>
        </p:nvSpPr>
        <p:spPr>
          <a:xfrm>
            <a:off x="5218980" y="5897436"/>
            <a:ext cx="123691" cy="129711"/>
          </a:xfrm>
          <a:custGeom>
            <a:avLst/>
            <a:gdLst>
              <a:gd name="connsiteX0" fmla="*/ 720 w 123691"/>
              <a:gd name="connsiteY0" fmla="*/ 1714 h 129711"/>
              <a:gd name="connsiteX1" fmla="*/ 121370 w 123691"/>
              <a:gd name="connsiteY1" fmla="*/ 128714 h 129711"/>
              <a:gd name="connsiteX2" fmla="*/ 73745 w 123691"/>
              <a:gd name="connsiteY2" fmla="*/ 58864 h 129711"/>
              <a:gd name="connsiteX3" fmla="*/ 720 w 123691"/>
              <a:gd name="connsiteY3" fmla="*/ 1714 h 12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691" h="129711">
                <a:moveTo>
                  <a:pt x="720" y="1714"/>
                </a:moveTo>
                <a:cubicBezTo>
                  <a:pt x="8658" y="13356"/>
                  <a:pt x="109199" y="119189"/>
                  <a:pt x="121370" y="128714"/>
                </a:cubicBezTo>
                <a:cubicBezTo>
                  <a:pt x="133541" y="138239"/>
                  <a:pt x="94912" y="76856"/>
                  <a:pt x="73745" y="58864"/>
                </a:cubicBezTo>
                <a:cubicBezTo>
                  <a:pt x="52578" y="40872"/>
                  <a:pt x="-7218" y="-9928"/>
                  <a:pt x="720" y="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5696EF4D-A6C1-0582-700D-36C0F86957CA}"/>
              </a:ext>
            </a:extLst>
          </p:cNvPr>
          <p:cNvSpPr/>
          <p:nvPr/>
        </p:nvSpPr>
        <p:spPr>
          <a:xfrm>
            <a:off x="4895514" y="5768520"/>
            <a:ext cx="124792" cy="261229"/>
          </a:xfrm>
          <a:custGeom>
            <a:avLst/>
            <a:gdLst>
              <a:gd name="connsiteX0" fmla="*/ 336 w 124792"/>
              <a:gd name="connsiteY0" fmla="*/ 455 h 261229"/>
              <a:gd name="connsiteX1" fmla="*/ 120986 w 124792"/>
              <a:gd name="connsiteY1" fmla="*/ 251280 h 261229"/>
              <a:gd name="connsiteX2" fmla="*/ 86061 w 124792"/>
              <a:gd name="connsiteY2" fmla="*/ 190955 h 261229"/>
              <a:gd name="connsiteX3" fmla="*/ 336 w 124792"/>
              <a:gd name="connsiteY3" fmla="*/ 455 h 26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792" h="261229">
                <a:moveTo>
                  <a:pt x="336" y="455"/>
                </a:moveTo>
                <a:cubicBezTo>
                  <a:pt x="6157" y="10509"/>
                  <a:pt x="106699" y="219530"/>
                  <a:pt x="120986" y="251280"/>
                </a:cubicBezTo>
                <a:cubicBezTo>
                  <a:pt x="135274" y="283030"/>
                  <a:pt x="106169" y="232230"/>
                  <a:pt x="86061" y="190955"/>
                </a:cubicBezTo>
                <a:cubicBezTo>
                  <a:pt x="65953" y="149680"/>
                  <a:pt x="-5485" y="-9599"/>
                  <a:pt x="336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6DD3BA31-0526-E2D7-284D-6DB511EFCF69}"/>
              </a:ext>
            </a:extLst>
          </p:cNvPr>
          <p:cNvSpPr/>
          <p:nvPr/>
        </p:nvSpPr>
        <p:spPr>
          <a:xfrm>
            <a:off x="5365093" y="5734050"/>
            <a:ext cx="277047" cy="117475"/>
          </a:xfrm>
          <a:custGeom>
            <a:avLst/>
            <a:gdLst>
              <a:gd name="connsiteX0" fmla="*/ 3832 w 277047"/>
              <a:gd name="connsiteY0" fmla="*/ 117475 h 117475"/>
              <a:gd name="connsiteX1" fmla="*/ 153057 w 277047"/>
              <a:gd name="connsiteY1" fmla="*/ 50800 h 117475"/>
              <a:gd name="connsiteX2" fmla="*/ 276882 w 277047"/>
              <a:gd name="connsiteY2" fmla="*/ 63500 h 117475"/>
              <a:gd name="connsiteX3" fmla="*/ 175282 w 277047"/>
              <a:gd name="connsiteY3" fmla="*/ 50800 h 117475"/>
              <a:gd name="connsiteX4" fmla="*/ 657 w 277047"/>
              <a:gd name="connsiteY4" fmla="*/ 0 h 117475"/>
              <a:gd name="connsiteX5" fmla="*/ 111782 w 277047"/>
              <a:gd name="connsiteY5" fmla="*/ 50800 h 117475"/>
              <a:gd name="connsiteX6" fmla="*/ 3832 w 277047"/>
              <a:gd name="connsiteY6" fmla="*/ 117475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47" h="117475">
                <a:moveTo>
                  <a:pt x="3832" y="117475"/>
                </a:moveTo>
                <a:cubicBezTo>
                  <a:pt x="10711" y="117475"/>
                  <a:pt x="107549" y="59796"/>
                  <a:pt x="153057" y="50800"/>
                </a:cubicBezTo>
                <a:cubicBezTo>
                  <a:pt x="198565" y="41804"/>
                  <a:pt x="273178" y="63500"/>
                  <a:pt x="276882" y="63500"/>
                </a:cubicBezTo>
                <a:cubicBezTo>
                  <a:pt x="280586" y="63500"/>
                  <a:pt x="221319" y="61383"/>
                  <a:pt x="175282" y="50800"/>
                </a:cubicBezTo>
                <a:cubicBezTo>
                  <a:pt x="129245" y="40217"/>
                  <a:pt x="11240" y="0"/>
                  <a:pt x="657" y="0"/>
                </a:cubicBezTo>
                <a:cubicBezTo>
                  <a:pt x="-9926" y="0"/>
                  <a:pt x="110724" y="31221"/>
                  <a:pt x="111782" y="50800"/>
                </a:cubicBezTo>
                <a:cubicBezTo>
                  <a:pt x="112840" y="70379"/>
                  <a:pt x="-3047" y="117475"/>
                  <a:pt x="3832" y="117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43841EA0-2EDF-3051-B1DD-B4020E43BB82}"/>
              </a:ext>
            </a:extLst>
          </p:cNvPr>
          <p:cNvSpPr/>
          <p:nvPr/>
        </p:nvSpPr>
        <p:spPr>
          <a:xfrm>
            <a:off x="4133357" y="6264670"/>
            <a:ext cx="1052307" cy="1368960"/>
          </a:xfrm>
          <a:custGeom>
            <a:avLst/>
            <a:gdLst>
              <a:gd name="connsiteX0" fmla="*/ 32243 w 1052307"/>
              <a:gd name="connsiteY0" fmla="*/ 2780 h 1368960"/>
              <a:gd name="connsiteX1" fmla="*/ 244968 w 1052307"/>
              <a:gd name="connsiteY1" fmla="*/ 593330 h 1368960"/>
              <a:gd name="connsiteX2" fmla="*/ 235443 w 1052307"/>
              <a:gd name="connsiteY2" fmla="*/ 491730 h 1368960"/>
              <a:gd name="connsiteX3" fmla="*/ 406893 w 1052307"/>
              <a:gd name="connsiteY3" fmla="*/ 875905 h 1368960"/>
              <a:gd name="connsiteX4" fmla="*/ 406893 w 1052307"/>
              <a:gd name="connsiteY4" fmla="*/ 815580 h 1368960"/>
              <a:gd name="connsiteX5" fmla="*/ 556118 w 1052307"/>
              <a:gd name="connsiteY5" fmla="*/ 993380 h 1368960"/>
              <a:gd name="connsiteX6" fmla="*/ 549768 w 1052307"/>
              <a:gd name="connsiteY6" fmla="*/ 955280 h 1368960"/>
              <a:gd name="connsiteX7" fmla="*/ 784718 w 1052307"/>
              <a:gd name="connsiteY7" fmla="*/ 1187055 h 1368960"/>
              <a:gd name="connsiteX8" fmla="*/ 775193 w 1052307"/>
              <a:gd name="connsiteY8" fmla="*/ 1139430 h 1368960"/>
              <a:gd name="connsiteX9" fmla="*/ 1051418 w 1052307"/>
              <a:gd name="connsiteY9" fmla="*/ 1368030 h 1368960"/>
              <a:gd name="connsiteX10" fmla="*/ 838693 w 1052307"/>
              <a:gd name="connsiteY10" fmla="*/ 1196580 h 1368960"/>
              <a:gd name="connsiteX11" fmla="*/ 219568 w 1052307"/>
              <a:gd name="connsiteY11" fmla="*/ 666355 h 1368960"/>
              <a:gd name="connsiteX12" fmla="*/ 270368 w 1052307"/>
              <a:gd name="connsiteY12" fmla="*/ 739380 h 1368960"/>
              <a:gd name="connsiteX13" fmla="*/ 168768 w 1052307"/>
              <a:gd name="connsiteY13" fmla="*/ 459980 h 1368960"/>
              <a:gd name="connsiteX14" fmla="*/ 493 w 1052307"/>
              <a:gd name="connsiteY14" fmla="*/ 161530 h 1368960"/>
              <a:gd name="connsiteX15" fmla="*/ 114793 w 1052307"/>
              <a:gd name="connsiteY15" fmla="*/ 361555 h 1368960"/>
              <a:gd name="connsiteX16" fmla="*/ 32243 w 1052307"/>
              <a:gd name="connsiteY16" fmla="*/ 2780 h 13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2307" h="1368960">
                <a:moveTo>
                  <a:pt x="32243" y="2780"/>
                </a:moveTo>
                <a:cubicBezTo>
                  <a:pt x="53939" y="41409"/>
                  <a:pt x="211101" y="511838"/>
                  <a:pt x="244968" y="593330"/>
                </a:cubicBezTo>
                <a:cubicBezTo>
                  <a:pt x="278835" y="674822"/>
                  <a:pt x="208456" y="444634"/>
                  <a:pt x="235443" y="491730"/>
                </a:cubicBezTo>
                <a:cubicBezTo>
                  <a:pt x="262430" y="538826"/>
                  <a:pt x="378318" y="821930"/>
                  <a:pt x="406893" y="875905"/>
                </a:cubicBezTo>
                <a:cubicBezTo>
                  <a:pt x="435468" y="929880"/>
                  <a:pt x="382022" y="796001"/>
                  <a:pt x="406893" y="815580"/>
                </a:cubicBezTo>
                <a:cubicBezTo>
                  <a:pt x="431764" y="835159"/>
                  <a:pt x="532306" y="970097"/>
                  <a:pt x="556118" y="993380"/>
                </a:cubicBezTo>
                <a:cubicBezTo>
                  <a:pt x="579931" y="1016663"/>
                  <a:pt x="511668" y="923001"/>
                  <a:pt x="549768" y="955280"/>
                </a:cubicBezTo>
                <a:cubicBezTo>
                  <a:pt x="587868" y="987559"/>
                  <a:pt x="747147" y="1156363"/>
                  <a:pt x="784718" y="1187055"/>
                </a:cubicBezTo>
                <a:cubicBezTo>
                  <a:pt x="822289" y="1217747"/>
                  <a:pt x="730743" y="1109268"/>
                  <a:pt x="775193" y="1139430"/>
                </a:cubicBezTo>
                <a:cubicBezTo>
                  <a:pt x="819643" y="1169592"/>
                  <a:pt x="1040835" y="1358505"/>
                  <a:pt x="1051418" y="1368030"/>
                </a:cubicBezTo>
                <a:cubicBezTo>
                  <a:pt x="1062001" y="1377555"/>
                  <a:pt x="977335" y="1313526"/>
                  <a:pt x="838693" y="1196580"/>
                </a:cubicBezTo>
                <a:cubicBezTo>
                  <a:pt x="700051" y="1079634"/>
                  <a:pt x="314289" y="742555"/>
                  <a:pt x="219568" y="666355"/>
                </a:cubicBezTo>
                <a:cubicBezTo>
                  <a:pt x="124847" y="590155"/>
                  <a:pt x="278835" y="773776"/>
                  <a:pt x="270368" y="739380"/>
                </a:cubicBezTo>
                <a:cubicBezTo>
                  <a:pt x="261901" y="704984"/>
                  <a:pt x="213747" y="556288"/>
                  <a:pt x="168768" y="459980"/>
                </a:cubicBezTo>
                <a:cubicBezTo>
                  <a:pt x="123789" y="363672"/>
                  <a:pt x="9489" y="177934"/>
                  <a:pt x="493" y="161530"/>
                </a:cubicBezTo>
                <a:cubicBezTo>
                  <a:pt x="-8503" y="145126"/>
                  <a:pt x="108443" y="382722"/>
                  <a:pt x="114793" y="361555"/>
                </a:cubicBezTo>
                <a:cubicBezTo>
                  <a:pt x="121143" y="340388"/>
                  <a:pt x="10547" y="-35849"/>
                  <a:pt x="32243" y="2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A1E89580-9EA9-36E4-4FAE-3CBB54662B53}"/>
              </a:ext>
            </a:extLst>
          </p:cNvPr>
          <p:cNvSpPr/>
          <p:nvPr/>
        </p:nvSpPr>
        <p:spPr>
          <a:xfrm>
            <a:off x="4080322" y="5673654"/>
            <a:ext cx="123905" cy="865807"/>
          </a:xfrm>
          <a:custGeom>
            <a:avLst/>
            <a:gdLst>
              <a:gd name="connsiteX0" fmla="*/ 123378 w 123905"/>
              <a:gd name="connsiteY0" fmla="*/ 71 h 865807"/>
              <a:gd name="connsiteX1" fmla="*/ 56703 w 123905"/>
              <a:gd name="connsiteY1" fmla="*/ 425521 h 865807"/>
              <a:gd name="connsiteX2" fmla="*/ 56703 w 123905"/>
              <a:gd name="connsiteY2" fmla="*/ 857321 h 865807"/>
              <a:gd name="connsiteX3" fmla="*/ 40828 w 123905"/>
              <a:gd name="connsiteY3" fmla="*/ 660471 h 865807"/>
              <a:gd name="connsiteX4" fmla="*/ 2728 w 123905"/>
              <a:gd name="connsiteY4" fmla="*/ 50871 h 865807"/>
              <a:gd name="connsiteX5" fmla="*/ 15428 w 123905"/>
              <a:gd name="connsiteY5" fmla="*/ 457271 h 865807"/>
              <a:gd name="connsiteX6" fmla="*/ 123378 w 123905"/>
              <a:gd name="connsiteY6" fmla="*/ 71 h 86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905" h="865807">
                <a:moveTo>
                  <a:pt x="123378" y="71"/>
                </a:moveTo>
                <a:cubicBezTo>
                  <a:pt x="130257" y="-5221"/>
                  <a:pt x="67815" y="282646"/>
                  <a:pt x="56703" y="425521"/>
                </a:cubicBezTo>
                <a:cubicBezTo>
                  <a:pt x="45591" y="568396"/>
                  <a:pt x="59349" y="818163"/>
                  <a:pt x="56703" y="857321"/>
                </a:cubicBezTo>
                <a:cubicBezTo>
                  <a:pt x="54057" y="896479"/>
                  <a:pt x="49824" y="794879"/>
                  <a:pt x="40828" y="660471"/>
                </a:cubicBezTo>
                <a:cubicBezTo>
                  <a:pt x="31832" y="526063"/>
                  <a:pt x="6961" y="84738"/>
                  <a:pt x="2728" y="50871"/>
                </a:cubicBezTo>
                <a:cubicBezTo>
                  <a:pt x="-1505" y="17004"/>
                  <a:pt x="-3093" y="458858"/>
                  <a:pt x="15428" y="457271"/>
                </a:cubicBezTo>
                <a:cubicBezTo>
                  <a:pt x="33949" y="455684"/>
                  <a:pt x="116499" y="5363"/>
                  <a:pt x="123378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BF3ED030-25A4-BE2B-CECE-5422B7DB6285}"/>
              </a:ext>
            </a:extLst>
          </p:cNvPr>
          <p:cNvSpPr/>
          <p:nvPr/>
        </p:nvSpPr>
        <p:spPr>
          <a:xfrm>
            <a:off x="4440199" y="5606286"/>
            <a:ext cx="217546" cy="690772"/>
          </a:xfrm>
          <a:custGeom>
            <a:avLst/>
            <a:gdLst>
              <a:gd name="connsiteX0" fmla="*/ 217526 w 217546"/>
              <a:gd name="connsiteY0" fmla="*/ 764 h 690772"/>
              <a:gd name="connsiteX1" fmla="*/ 23851 w 217546"/>
              <a:gd name="connsiteY1" fmla="*/ 394464 h 690772"/>
              <a:gd name="connsiteX2" fmla="*/ 4801 w 217546"/>
              <a:gd name="connsiteY2" fmla="*/ 686564 h 690772"/>
              <a:gd name="connsiteX3" fmla="*/ 4801 w 217546"/>
              <a:gd name="connsiteY3" fmla="*/ 537339 h 690772"/>
              <a:gd name="connsiteX4" fmla="*/ 58776 w 217546"/>
              <a:gd name="connsiteY4" fmla="*/ 134114 h 690772"/>
              <a:gd name="connsiteX5" fmla="*/ 36551 w 217546"/>
              <a:gd name="connsiteY5" fmla="*/ 289689 h 690772"/>
              <a:gd name="connsiteX6" fmla="*/ 217526 w 217546"/>
              <a:gd name="connsiteY6" fmla="*/ 764 h 69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546" h="690772">
                <a:moveTo>
                  <a:pt x="217526" y="764"/>
                </a:moveTo>
                <a:cubicBezTo>
                  <a:pt x="215409" y="18226"/>
                  <a:pt x="59305" y="280164"/>
                  <a:pt x="23851" y="394464"/>
                </a:cubicBezTo>
                <a:cubicBezTo>
                  <a:pt x="-11603" y="508764"/>
                  <a:pt x="7976" y="662752"/>
                  <a:pt x="4801" y="686564"/>
                </a:cubicBezTo>
                <a:cubicBezTo>
                  <a:pt x="1626" y="710377"/>
                  <a:pt x="-4195" y="629414"/>
                  <a:pt x="4801" y="537339"/>
                </a:cubicBezTo>
                <a:cubicBezTo>
                  <a:pt x="13797" y="445264"/>
                  <a:pt x="53484" y="175389"/>
                  <a:pt x="58776" y="134114"/>
                </a:cubicBezTo>
                <a:cubicBezTo>
                  <a:pt x="64068" y="92839"/>
                  <a:pt x="12209" y="308739"/>
                  <a:pt x="36551" y="289689"/>
                </a:cubicBezTo>
                <a:cubicBezTo>
                  <a:pt x="60893" y="270639"/>
                  <a:pt x="219643" y="-16698"/>
                  <a:pt x="217526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6144038D-001B-76FA-35AA-DFA4494707F7}"/>
              </a:ext>
            </a:extLst>
          </p:cNvPr>
          <p:cNvSpPr/>
          <p:nvPr/>
        </p:nvSpPr>
        <p:spPr>
          <a:xfrm>
            <a:off x="5628856" y="5717455"/>
            <a:ext cx="318378" cy="544583"/>
          </a:xfrm>
          <a:custGeom>
            <a:avLst/>
            <a:gdLst>
              <a:gd name="connsiteX0" fmla="*/ 92494 w 318378"/>
              <a:gd name="connsiteY0" fmla="*/ 216620 h 544583"/>
              <a:gd name="connsiteX1" fmla="*/ 86144 w 318378"/>
              <a:gd name="connsiteY1" fmla="*/ 384895 h 544583"/>
              <a:gd name="connsiteX2" fmla="*/ 419 w 318378"/>
              <a:gd name="connsiteY2" fmla="*/ 543645 h 544583"/>
              <a:gd name="connsiteX3" fmla="*/ 51219 w 318378"/>
              <a:gd name="connsiteY3" fmla="*/ 454745 h 544583"/>
              <a:gd name="connsiteX4" fmla="*/ 317919 w 318378"/>
              <a:gd name="connsiteY4" fmla="*/ 720 h 544583"/>
              <a:gd name="connsiteX5" fmla="*/ 114719 w 318378"/>
              <a:gd name="connsiteY5" fmla="*/ 346795 h 544583"/>
              <a:gd name="connsiteX6" fmla="*/ 92494 w 318378"/>
              <a:gd name="connsiteY6" fmla="*/ 216620 h 544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378" h="544583">
                <a:moveTo>
                  <a:pt x="92494" y="216620"/>
                </a:moveTo>
                <a:cubicBezTo>
                  <a:pt x="87732" y="222970"/>
                  <a:pt x="101490" y="330391"/>
                  <a:pt x="86144" y="384895"/>
                </a:cubicBezTo>
                <a:cubicBezTo>
                  <a:pt x="70798" y="439399"/>
                  <a:pt x="6240" y="532003"/>
                  <a:pt x="419" y="543645"/>
                </a:cubicBezTo>
                <a:cubicBezTo>
                  <a:pt x="-5402" y="555287"/>
                  <a:pt x="51219" y="454745"/>
                  <a:pt x="51219" y="454745"/>
                </a:cubicBezTo>
                <a:lnTo>
                  <a:pt x="317919" y="720"/>
                </a:lnTo>
                <a:cubicBezTo>
                  <a:pt x="328502" y="-17272"/>
                  <a:pt x="153348" y="307108"/>
                  <a:pt x="114719" y="346795"/>
                </a:cubicBezTo>
                <a:cubicBezTo>
                  <a:pt x="76090" y="386482"/>
                  <a:pt x="97256" y="210270"/>
                  <a:pt x="92494" y="216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6814F4CA-2E66-3E08-9CA2-53130C745016}"/>
              </a:ext>
            </a:extLst>
          </p:cNvPr>
          <p:cNvSpPr/>
          <p:nvPr/>
        </p:nvSpPr>
        <p:spPr>
          <a:xfrm>
            <a:off x="7084663" y="5882894"/>
            <a:ext cx="109900" cy="507398"/>
          </a:xfrm>
          <a:custGeom>
            <a:avLst/>
            <a:gdLst>
              <a:gd name="connsiteX0" fmla="*/ 109887 w 109900"/>
              <a:gd name="connsiteY0" fmla="*/ 114681 h 507398"/>
              <a:gd name="connsiteX1" fmla="*/ 30512 w 109900"/>
              <a:gd name="connsiteY1" fmla="*/ 276606 h 507398"/>
              <a:gd name="connsiteX2" fmla="*/ 5112 w 109900"/>
              <a:gd name="connsiteY2" fmla="*/ 498856 h 507398"/>
              <a:gd name="connsiteX3" fmla="*/ 5112 w 109900"/>
              <a:gd name="connsiteY3" fmla="*/ 416306 h 507398"/>
              <a:gd name="connsiteX4" fmla="*/ 59087 w 109900"/>
              <a:gd name="connsiteY4" fmla="*/ 3556 h 507398"/>
              <a:gd name="connsiteX5" fmla="*/ 24162 w 109900"/>
              <a:gd name="connsiteY5" fmla="*/ 213106 h 507398"/>
              <a:gd name="connsiteX6" fmla="*/ 109887 w 109900"/>
              <a:gd name="connsiteY6" fmla="*/ 114681 h 507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00" h="507398">
                <a:moveTo>
                  <a:pt x="109887" y="114681"/>
                </a:moveTo>
                <a:cubicBezTo>
                  <a:pt x="110945" y="125264"/>
                  <a:pt x="47974" y="212577"/>
                  <a:pt x="30512" y="276606"/>
                </a:cubicBezTo>
                <a:cubicBezTo>
                  <a:pt x="13050" y="340635"/>
                  <a:pt x="9345" y="475573"/>
                  <a:pt x="5112" y="498856"/>
                </a:cubicBezTo>
                <a:cubicBezTo>
                  <a:pt x="879" y="522139"/>
                  <a:pt x="-3884" y="498856"/>
                  <a:pt x="5112" y="416306"/>
                </a:cubicBezTo>
                <a:cubicBezTo>
                  <a:pt x="14108" y="333756"/>
                  <a:pt x="55912" y="37423"/>
                  <a:pt x="59087" y="3556"/>
                </a:cubicBezTo>
                <a:cubicBezTo>
                  <a:pt x="62262" y="-30311"/>
                  <a:pt x="19400" y="188235"/>
                  <a:pt x="24162" y="213106"/>
                </a:cubicBezTo>
                <a:cubicBezTo>
                  <a:pt x="28924" y="237977"/>
                  <a:pt x="108829" y="104098"/>
                  <a:pt x="109887" y="114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93488A20-AF3B-3342-E33B-A555F73153B4}"/>
              </a:ext>
            </a:extLst>
          </p:cNvPr>
          <p:cNvSpPr/>
          <p:nvPr/>
        </p:nvSpPr>
        <p:spPr>
          <a:xfrm>
            <a:off x="6988170" y="5981383"/>
            <a:ext cx="92105" cy="400514"/>
          </a:xfrm>
          <a:custGeom>
            <a:avLst/>
            <a:gdLst>
              <a:gd name="connsiteX0" fmla="*/ 92080 w 92105"/>
              <a:gd name="connsiteY0" fmla="*/ 317 h 400514"/>
              <a:gd name="connsiteX1" fmla="*/ 53980 w 92105"/>
              <a:gd name="connsiteY1" fmla="*/ 235267 h 400514"/>
              <a:gd name="connsiteX2" fmla="*/ 47630 w 92105"/>
              <a:gd name="connsiteY2" fmla="*/ 400367 h 400514"/>
              <a:gd name="connsiteX3" fmla="*/ 44455 w 92105"/>
              <a:gd name="connsiteY3" fmla="*/ 260667 h 400514"/>
              <a:gd name="connsiteX4" fmla="*/ 5 w 92105"/>
              <a:gd name="connsiteY4" fmla="*/ 63817 h 400514"/>
              <a:gd name="connsiteX5" fmla="*/ 47630 w 92105"/>
              <a:gd name="connsiteY5" fmla="*/ 181292 h 400514"/>
              <a:gd name="connsiteX6" fmla="*/ 92080 w 92105"/>
              <a:gd name="connsiteY6" fmla="*/ 317 h 40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105" h="400514">
                <a:moveTo>
                  <a:pt x="92080" y="317"/>
                </a:moveTo>
                <a:cubicBezTo>
                  <a:pt x="93138" y="9313"/>
                  <a:pt x="61388" y="168592"/>
                  <a:pt x="53980" y="235267"/>
                </a:cubicBezTo>
                <a:cubicBezTo>
                  <a:pt x="46572" y="301942"/>
                  <a:pt x="49217" y="396134"/>
                  <a:pt x="47630" y="400367"/>
                </a:cubicBezTo>
                <a:cubicBezTo>
                  <a:pt x="46043" y="404600"/>
                  <a:pt x="52392" y="316759"/>
                  <a:pt x="44455" y="260667"/>
                </a:cubicBezTo>
                <a:cubicBezTo>
                  <a:pt x="36518" y="204575"/>
                  <a:pt x="-524" y="77046"/>
                  <a:pt x="5" y="63817"/>
                </a:cubicBezTo>
                <a:cubicBezTo>
                  <a:pt x="534" y="50588"/>
                  <a:pt x="33342" y="186055"/>
                  <a:pt x="47630" y="181292"/>
                </a:cubicBezTo>
                <a:cubicBezTo>
                  <a:pt x="61918" y="176529"/>
                  <a:pt x="91022" y="-8679"/>
                  <a:pt x="92080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9F5A33EA-8822-D7B5-28F0-8C440DD73024}"/>
              </a:ext>
            </a:extLst>
          </p:cNvPr>
          <p:cNvSpPr/>
          <p:nvPr/>
        </p:nvSpPr>
        <p:spPr>
          <a:xfrm>
            <a:off x="5626043" y="5898722"/>
            <a:ext cx="44787" cy="204537"/>
          </a:xfrm>
          <a:custGeom>
            <a:avLst/>
            <a:gdLst>
              <a:gd name="connsiteX0" fmla="*/ 57 w 44787"/>
              <a:gd name="connsiteY0" fmla="*/ 428 h 204537"/>
              <a:gd name="connsiteX1" fmla="*/ 34982 w 44787"/>
              <a:gd name="connsiteY1" fmla="*/ 143303 h 204537"/>
              <a:gd name="connsiteX2" fmla="*/ 28632 w 44787"/>
              <a:gd name="connsiteY2" fmla="*/ 203628 h 204537"/>
              <a:gd name="connsiteX3" fmla="*/ 44507 w 44787"/>
              <a:gd name="connsiteY3" fmla="*/ 102028 h 204537"/>
              <a:gd name="connsiteX4" fmla="*/ 57 w 44787"/>
              <a:gd name="connsiteY4" fmla="*/ 428 h 20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87" h="204537">
                <a:moveTo>
                  <a:pt x="57" y="428"/>
                </a:moveTo>
                <a:cubicBezTo>
                  <a:pt x="-1530" y="7307"/>
                  <a:pt x="30220" y="109436"/>
                  <a:pt x="34982" y="143303"/>
                </a:cubicBezTo>
                <a:cubicBezTo>
                  <a:pt x="39744" y="177170"/>
                  <a:pt x="27045" y="210507"/>
                  <a:pt x="28632" y="203628"/>
                </a:cubicBezTo>
                <a:cubicBezTo>
                  <a:pt x="30219" y="196749"/>
                  <a:pt x="47153" y="132720"/>
                  <a:pt x="44507" y="102028"/>
                </a:cubicBezTo>
                <a:cubicBezTo>
                  <a:pt x="41861" y="71336"/>
                  <a:pt x="1644" y="-6451"/>
                  <a:pt x="57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F7102D35-6445-F759-B7FB-9547B640C848}"/>
              </a:ext>
            </a:extLst>
          </p:cNvPr>
          <p:cNvSpPr/>
          <p:nvPr/>
        </p:nvSpPr>
        <p:spPr>
          <a:xfrm>
            <a:off x="6832455" y="5936351"/>
            <a:ext cx="159057" cy="361996"/>
          </a:xfrm>
          <a:custGeom>
            <a:avLst/>
            <a:gdLst>
              <a:gd name="connsiteX0" fmla="*/ 158895 w 159057"/>
              <a:gd name="connsiteY0" fmla="*/ 10424 h 361996"/>
              <a:gd name="connsiteX1" fmla="*/ 92220 w 159057"/>
              <a:gd name="connsiteY1" fmla="*/ 159649 h 361996"/>
              <a:gd name="connsiteX2" fmla="*/ 101745 w 159057"/>
              <a:gd name="connsiteY2" fmla="*/ 359674 h 361996"/>
              <a:gd name="connsiteX3" fmla="*/ 89045 w 159057"/>
              <a:gd name="connsiteY3" fmla="*/ 251724 h 361996"/>
              <a:gd name="connsiteX4" fmla="*/ 145 w 159057"/>
              <a:gd name="connsiteY4" fmla="*/ 899 h 361996"/>
              <a:gd name="connsiteX5" fmla="*/ 69995 w 159057"/>
              <a:gd name="connsiteY5" fmla="*/ 162824 h 361996"/>
              <a:gd name="connsiteX6" fmla="*/ 158895 w 159057"/>
              <a:gd name="connsiteY6" fmla="*/ 10424 h 36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57" h="361996">
                <a:moveTo>
                  <a:pt x="158895" y="10424"/>
                </a:moveTo>
                <a:cubicBezTo>
                  <a:pt x="162599" y="9895"/>
                  <a:pt x="101745" y="101441"/>
                  <a:pt x="92220" y="159649"/>
                </a:cubicBezTo>
                <a:cubicBezTo>
                  <a:pt x="82695" y="217857"/>
                  <a:pt x="102274" y="344328"/>
                  <a:pt x="101745" y="359674"/>
                </a:cubicBezTo>
                <a:cubicBezTo>
                  <a:pt x="101216" y="375020"/>
                  <a:pt x="105978" y="311520"/>
                  <a:pt x="89045" y="251724"/>
                </a:cubicBezTo>
                <a:cubicBezTo>
                  <a:pt x="72112" y="191928"/>
                  <a:pt x="3320" y="15716"/>
                  <a:pt x="145" y="899"/>
                </a:cubicBezTo>
                <a:cubicBezTo>
                  <a:pt x="-3030" y="-13918"/>
                  <a:pt x="46712" y="159120"/>
                  <a:pt x="69995" y="162824"/>
                </a:cubicBezTo>
                <a:cubicBezTo>
                  <a:pt x="93278" y="166528"/>
                  <a:pt x="155191" y="10953"/>
                  <a:pt x="158895" y="10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D59673E6-D4C5-9CB1-1195-6EAAF8B22B22}"/>
              </a:ext>
            </a:extLst>
          </p:cNvPr>
          <p:cNvSpPr/>
          <p:nvPr/>
        </p:nvSpPr>
        <p:spPr>
          <a:xfrm>
            <a:off x="7143673" y="6175348"/>
            <a:ext cx="35140" cy="254093"/>
          </a:xfrm>
          <a:custGeom>
            <a:avLst/>
            <a:gdLst>
              <a:gd name="connsiteX0" fmla="*/ 12777 w 35140"/>
              <a:gd name="connsiteY0" fmla="*/ 27 h 254093"/>
              <a:gd name="connsiteX1" fmla="*/ 35002 w 35140"/>
              <a:gd name="connsiteY1" fmla="*/ 158777 h 254093"/>
              <a:gd name="connsiteX2" fmla="*/ 77 w 35140"/>
              <a:gd name="connsiteY2" fmla="*/ 254027 h 254093"/>
              <a:gd name="connsiteX3" fmla="*/ 25477 w 35140"/>
              <a:gd name="connsiteY3" fmla="*/ 171477 h 254093"/>
              <a:gd name="connsiteX4" fmla="*/ 12777 w 35140"/>
              <a:gd name="connsiteY4" fmla="*/ 27 h 25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40" h="254093">
                <a:moveTo>
                  <a:pt x="12777" y="27"/>
                </a:moveTo>
                <a:cubicBezTo>
                  <a:pt x="14365" y="-2090"/>
                  <a:pt x="37119" y="116444"/>
                  <a:pt x="35002" y="158777"/>
                </a:cubicBezTo>
                <a:cubicBezTo>
                  <a:pt x="32885" y="201110"/>
                  <a:pt x="1665" y="251910"/>
                  <a:pt x="77" y="254027"/>
                </a:cubicBezTo>
                <a:cubicBezTo>
                  <a:pt x="-1511" y="256144"/>
                  <a:pt x="21773" y="207460"/>
                  <a:pt x="25477" y="171477"/>
                </a:cubicBezTo>
                <a:cubicBezTo>
                  <a:pt x="29181" y="135494"/>
                  <a:pt x="11189" y="2144"/>
                  <a:pt x="12777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B00176F3-7A12-E500-F1CF-11415D74578D}"/>
              </a:ext>
            </a:extLst>
          </p:cNvPr>
          <p:cNvSpPr/>
          <p:nvPr/>
        </p:nvSpPr>
        <p:spPr>
          <a:xfrm>
            <a:off x="6877029" y="6171518"/>
            <a:ext cx="127618" cy="274058"/>
          </a:xfrm>
          <a:custGeom>
            <a:avLst/>
            <a:gdLst>
              <a:gd name="connsiteX0" fmla="*/ 21 w 127618"/>
              <a:gd name="connsiteY0" fmla="*/ 95932 h 274058"/>
              <a:gd name="connsiteX1" fmla="*/ 104796 w 127618"/>
              <a:gd name="connsiteY1" fmla="*/ 181657 h 274058"/>
              <a:gd name="connsiteX2" fmla="*/ 127021 w 127618"/>
              <a:gd name="connsiteY2" fmla="*/ 273732 h 274058"/>
              <a:gd name="connsiteX3" fmla="*/ 120671 w 127618"/>
              <a:gd name="connsiteY3" fmla="*/ 203882 h 274058"/>
              <a:gd name="connsiteX4" fmla="*/ 114321 w 127618"/>
              <a:gd name="connsiteY4" fmla="*/ 682 h 274058"/>
              <a:gd name="connsiteX5" fmla="*/ 114321 w 127618"/>
              <a:gd name="connsiteY5" fmla="*/ 137207 h 274058"/>
              <a:gd name="connsiteX6" fmla="*/ 21 w 127618"/>
              <a:gd name="connsiteY6" fmla="*/ 95932 h 27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618" h="274058">
                <a:moveTo>
                  <a:pt x="21" y="95932"/>
                </a:moveTo>
                <a:cubicBezTo>
                  <a:pt x="-1566" y="103340"/>
                  <a:pt x="83629" y="152024"/>
                  <a:pt x="104796" y="181657"/>
                </a:cubicBezTo>
                <a:cubicBezTo>
                  <a:pt x="125963" y="211290"/>
                  <a:pt x="124375" y="270028"/>
                  <a:pt x="127021" y="273732"/>
                </a:cubicBezTo>
                <a:cubicBezTo>
                  <a:pt x="129667" y="277436"/>
                  <a:pt x="122788" y="249390"/>
                  <a:pt x="120671" y="203882"/>
                </a:cubicBezTo>
                <a:cubicBezTo>
                  <a:pt x="118554" y="158374"/>
                  <a:pt x="115379" y="11794"/>
                  <a:pt x="114321" y="682"/>
                </a:cubicBezTo>
                <a:cubicBezTo>
                  <a:pt x="113263" y="-10430"/>
                  <a:pt x="128608" y="117628"/>
                  <a:pt x="114321" y="137207"/>
                </a:cubicBezTo>
                <a:cubicBezTo>
                  <a:pt x="100034" y="156786"/>
                  <a:pt x="1608" y="88524"/>
                  <a:pt x="21" y="95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ABF3143A-A7F4-D9E8-08DA-F0E0B09F682B}"/>
              </a:ext>
            </a:extLst>
          </p:cNvPr>
          <p:cNvSpPr/>
          <p:nvPr/>
        </p:nvSpPr>
        <p:spPr>
          <a:xfrm>
            <a:off x="5328866" y="6375351"/>
            <a:ext cx="198937" cy="525528"/>
          </a:xfrm>
          <a:custGeom>
            <a:avLst/>
            <a:gdLst>
              <a:gd name="connsiteX0" fmla="*/ 198809 w 198937"/>
              <a:gd name="connsiteY0" fmla="*/ 49 h 525528"/>
              <a:gd name="connsiteX1" fmla="*/ 46409 w 198937"/>
              <a:gd name="connsiteY1" fmla="*/ 241349 h 525528"/>
              <a:gd name="connsiteX2" fmla="*/ 27359 w 198937"/>
              <a:gd name="connsiteY2" fmla="*/ 517574 h 525528"/>
              <a:gd name="connsiteX3" fmla="*/ 14659 w 198937"/>
              <a:gd name="connsiteY3" fmla="*/ 419149 h 525528"/>
              <a:gd name="connsiteX4" fmla="*/ 8309 w 198937"/>
              <a:gd name="connsiteY4" fmla="*/ 95299 h 525528"/>
              <a:gd name="connsiteX5" fmla="*/ 17834 w 198937"/>
              <a:gd name="connsiteY5" fmla="*/ 219124 h 525528"/>
              <a:gd name="connsiteX6" fmla="*/ 198809 w 198937"/>
              <a:gd name="connsiteY6" fmla="*/ 49 h 52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937" h="525528">
                <a:moveTo>
                  <a:pt x="198809" y="49"/>
                </a:moveTo>
                <a:cubicBezTo>
                  <a:pt x="203571" y="3753"/>
                  <a:pt x="74984" y="155095"/>
                  <a:pt x="46409" y="241349"/>
                </a:cubicBezTo>
                <a:cubicBezTo>
                  <a:pt x="17834" y="327603"/>
                  <a:pt x="32651" y="487941"/>
                  <a:pt x="27359" y="517574"/>
                </a:cubicBezTo>
                <a:cubicBezTo>
                  <a:pt x="22067" y="547207"/>
                  <a:pt x="17834" y="489528"/>
                  <a:pt x="14659" y="419149"/>
                </a:cubicBezTo>
                <a:cubicBezTo>
                  <a:pt x="11484" y="348770"/>
                  <a:pt x="7780" y="128636"/>
                  <a:pt x="8309" y="95299"/>
                </a:cubicBezTo>
                <a:cubicBezTo>
                  <a:pt x="8838" y="61962"/>
                  <a:pt x="-16033" y="234999"/>
                  <a:pt x="17834" y="219124"/>
                </a:cubicBezTo>
                <a:cubicBezTo>
                  <a:pt x="51701" y="203249"/>
                  <a:pt x="194047" y="-3655"/>
                  <a:pt x="198809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3C10079B-C071-C04E-2E14-AE32BFED77C8}"/>
              </a:ext>
            </a:extLst>
          </p:cNvPr>
          <p:cNvSpPr/>
          <p:nvPr/>
        </p:nvSpPr>
        <p:spPr>
          <a:xfrm>
            <a:off x="5978525" y="6653880"/>
            <a:ext cx="82577" cy="211123"/>
          </a:xfrm>
          <a:custGeom>
            <a:avLst/>
            <a:gdLst>
              <a:gd name="connsiteX0" fmla="*/ 82550 w 82577"/>
              <a:gd name="connsiteY0" fmla="*/ 4095 h 211123"/>
              <a:gd name="connsiteX1" fmla="*/ 47625 w 82577"/>
              <a:gd name="connsiteY1" fmla="*/ 121570 h 211123"/>
              <a:gd name="connsiteX2" fmla="*/ 44450 w 82577"/>
              <a:gd name="connsiteY2" fmla="*/ 210470 h 211123"/>
              <a:gd name="connsiteX3" fmla="*/ 41275 w 82577"/>
              <a:gd name="connsiteY3" fmla="*/ 153320 h 211123"/>
              <a:gd name="connsiteX4" fmla="*/ 0 w 82577"/>
              <a:gd name="connsiteY4" fmla="*/ 920 h 211123"/>
              <a:gd name="connsiteX5" fmla="*/ 41275 w 82577"/>
              <a:gd name="connsiteY5" fmla="*/ 86645 h 211123"/>
              <a:gd name="connsiteX6" fmla="*/ 82550 w 82577"/>
              <a:gd name="connsiteY6" fmla="*/ 4095 h 211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77" h="211123">
                <a:moveTo>
                  <a:pt x="82550" y="4095"/>
                </a:moveTo>
                <a:cubicBezTo>
                  <a:pt x="83608" y="9916"/>
                  <a:pt x="53975" y="87174"/>
                  <a:pt x="47625" y="121570"/>
                </a:cubicBezTo>
                <a:cubicBezTo>
                  <a:pt x="41275" y="155966"/>
                  <a:pt x="45508" y="205179"/>
                  <a:pt x="44450" y="210470"/>
                </a:cubicBezTo>
                <a:cubicBezTo>
                  <a:pt x="43392" y="215761"/>
                  <a:pt x="48683" y="188245"/>
                  <a:pt x="41275" y="153320"/>
                </a:cubicBezTo>
                <a:cubicBezTo>
                  <a:pt x="33867" y="118395"/>
                  <a:pt x="0" y="12032"/>
                  <a:pt x="0" y="920"/>
                </a:cubicBezTo>
                <a:cubicBezTo>
                  <a:pt x="0" y="-10192"/>
                  <a:pt x="29104" y="82941"/>
                  <a:pt x="41275" y="86645"/>
                </a:cubicBezTo>
                <a:cubicBezTo>
                  <a:pt x="53446" y="90349"/>
                  <a:pt x="81492" y="-1726"/>
                  <a:pt x="82550" y="4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B7AFAC4B-8A58-6CD9-76E1-A385C63C96F6}"/>
              </a:ext>
            </a:extLst>
          </p:cNvPr>
          <p:cNvSpPr/>
          <p:nvPr/>
        </p:nvSpPr>
        <p:spPr>
          <a:xfrm>
            <a:off x="5426037" y="6756372"/>
            <a:ext cx="38462" cy="197632"/>
          </a:xfrm>
          <a:custGeom>
            <a:avLst/>
            <a:gdLst>
              <a:gd name="connsiteX0" fmla="*/ 38138 w 38462"/>
              <a:gd name="connsiteY0" fmla="*/ 28 h 197632"/>
              <a:gd name="connsiteX1" fmla="*/ 19088 w 38462"/>
              <a:gd name="connsiteY1" fmla="*/ 95278 h 197632"/>
              <a:gd name="connsiteX2" fmla="*/ 31788 w 38462"/>
              <a:gd name="connsiteY2" fmla="*/ 196878 h 197632"/>
              <a:gd name="connsiteX3" fmla="*/ 25438 w 38462"/>
              <a:gd name="connsiteY3" fmla="*/ 139728 h 197632"/>
              <a:gd name="connsiteX4" fmla="*/ 38 w 38462"/>
              <a:gd name="connsiteY4" fmla="*/ 104803 h 197632"/>
              <a:gd name="connsiteX5" fmla="*/ 38138 w 38462"/>
              <a:gd name="connsiteY5" fmla="*/ 28 h 197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62" h="197632">
                <a:moveTo>
                  <a:pt x="38138" y="28"/>
                </a:moveTo>
                <a:cubicBezTo>
                  <a:pt x="41313" y="-1559"/>
                  <a:pt x="20146" y="62470"/>
                  <a:pt x="19088" y="95278"/>
                </a:cubicBezTo>
                <a:cubicBezTo>
                  <a:pt x="18030" y="128086"/>
                  <a:pt x="30730" y="189470"/>
                  <a:pt x="31788" y="196878"/>
                </a:cubicBezTo>
                <a:cubicBezTo>
                  <a:pt x="32846" y="204286"/>
                  <a:pt x="30730" y="155074"/>
                  <a:pt x="25438" y="139728"/>
                </a:cubicBezTo>
                <a:cubicBezTo>
                  <a:pt x="20146" y="124382"/>
                  <a:pt x="-1020" y="124382"/>
                  <a:pt x="38" y="104803"/>
                </a:cubicBezTo>
                <a:cubicBezTo>
                  <a:pt x="1096" y="85224"/>
                  <a:pt x="34963" y="1615"/>
                  <a:pt x="38138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0DF0C2E8-A674-AB43-1E62-BAED8A6AF1B7}"/>
              </a:ext>
            </a:extLst>
          </p:cNvPr>
          <p:cNvSpPr/>
          <p:nvPr/>
        </p:nvSpPr>
        <p:spPr>
          <a:xfrm>
            <a:off x="6540472" y="6746875"/>
            <a:ext cx="92103" cy="173759"/>
          </a:xfrm>
          <a:custGeom>
            <a:avLst/>
            <a:gdLst>
              <a:gd name="connsiteX0" fmla="*/ 28 w 92103"/>
              <a:gd name="connsiteY0" fmla="*/ 28575 h 173759"/>
              <a:gd name="connsiteX1" fmla="*/ 85753 w 92103"/>
              <a:gd name="connsiteY1" fmla="*/ 171450 h 173759"/>
              <a:gd name="connsiteX2" fmla="*/ 85753 w 92103"/>
              <a:gd name="connsiteY2" fmla="*/ 120650 h 173759"/>
              <a:gd name="connsiteX3" fmla="*/ 85753 w 92103"/>
              <a:gd name="connsiteY3" fmla="*/ 0 h 173759"/>
              <a:gd name="connsiteX4" fmla="*/ 76228 w 92103"/>
              <a:gd name="connsiteY4" fmla="*/ 120650 h 173759"/>
              <a:gd name="connsiteX5" fmla="*/ 28 w 92103"/>
              <a:gd name="connsiteY5" fmla="*/ 28575 h 17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103" h="173759">
                <a:moveTo>
                  <a:pt x="28" y="28575"/>
                </a:moveTo>
                <a:cubicBezTo>
                  <a:pt x="1615" y="37042"/>
                  <a:pt x="71466" y="156104"/>
                  <a:pt x="85753" y="171450"/>
                </a:cubicBezTo>
                <a:cubicBezTo>
                  <a:pt x="100041" y="186796"/>
                  <a:pt x="85753" y="120650"/>
                  <a:pt x="85753" y="120650"/>
                </a:cubicBezTo>
                <a:cubicBezTo>
                  <a:pt x="85753" y="92075"/>
                  <a:pt x="87340" y="0"/>
                  <a:pt x="85753" y="0"/>
                </a:cubicBezTo>
                <a:cubicBezTo>
                  <a:pt x="84166" y="0"/>
                  <a:pt x="88399" y="116946"/>
                  <a:pt x="76228" y="120650"/>
                </a:cubicBezTo>
                <a:cubicBezTo>
                  <a:pt x="64057" y="124354"/>
                  <a:pt x="-1559" y="20108"/>
                  <a:pt x="28" y="28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D818BEBC-7220-1404-D8A3-20F5BEA092CB}"/>
              </a:ext>
            </a:extLst>
          </p:cNvPr>
          <p:cNvSpPr/>
          <p:nvPr/>
        </p:nvSpPr>
        <p:spPr>
          <a:xfrm>
            <a:off x="5835598" y="6645080"/>
            <a:ext cx="171693" cy="235268"/>
          </a:xfrm>
          <a:custGeom>
            <a:avLst/>
            <a:gdLst>
              <a:gd name="connsiteX0" fmla="*/ 101652 w 171693"/>
              <a:gd name="connsiteY0" fmla="*/ 195 h 235268"/>
              <a:gd name="connsiteX1" fmla="*/ 171502 w 171693"/>
              <a:gd name="connsiteY1" fmla="*/ 225620 h 235268"/>
              <a:gd name="connsiteX2" fmla="*/ 123877 w 171693"/>
              <a:gd name="connsiteY2" fmla="*/ 197045 h 235268"/>
              <a:gd name="connsiteX3" fmla="*/ 52 w 171693"/>
              <a:gd name="connsiteY3" fmla="*/ 120845 h 235268"/>
              <a:gd name="connsiteX4" fmla="*/ 139752 w 171693"/>
              <a:gd name="connsiteY4" fmla="*/ 184345 h 235268"/>
              <a:gd name="connsiteX5" fmla="*/ 101652 w 171693"/>
              <a:gd name="connsiteY5" fmla="*/ 195 h 23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693" h="235268">
                <a:moveTo>
                  <a:pt x="101652" y="195"/>
                </a:moveTo>
                <a:cubicBezTo>
                  <a:pt x="106944" y="7074"/>
                  <a:pt x="167798" y="192812"/>
                  <a:pt x="171502" y="225620"/>
                </a:cubicBezTo>
                <a:cubicBezTo>
                  <a:pt x="175206" y="258428"/>
                  <a:pt x="123877" y="197045"/>
                  <a:pt x="123877" y="197045"/>
                </a:cubicBezTo>
                <a:cubicBezTo>
                  <a:pt x="95302" y="179583"/>
                  <a:pt x="-2594" y="122962"/>
                  <a:pt x="52" y="120845"/>
                </a:cubicBezTo>
                <a:cubicBezTo>
                  <a:pt x="2698" y="118728"/>
                  <a:pt x="122819" y="198632"/>
                  <a:pt x="139752" y="184345"/>
                </a:cubicBezTo>
                <a:cubicBezTo>
                  <a:pt x="156685" y="170058"/>
                  <a:pt x="96360" y="-6684"/>
                  <a:pt x="101652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E813BB44-8AA1-3FB6-209C-F6196EFF84D6}"/>
              </a:ext>
            </a:extLst>
          </p:cNvPr>
          <p:cNvSpPr/>
          <p:nvPr/>
        </p:nvSpPr>
        <p:spPr>
          <a:xfrm>
            <a:off x="5482380" y="6337294"/>
            <a:ext cx="102627" cy="331225"/>
          </a:xfrm>
          <a:custGeom>
            <a:avLst/>
            <a:gdLst>
              <a:gd name="connsiteX0" fmla="*/ 102445 w 102627"/>
              <a:gd name="connsiteY0" fmla="*/ 6 h 331225"/>
              <a:gd name="connsiteX1" fmla="*/ 83395 w 102627"/>
              <a:gd name="connsiteY1" fmla="*/ 180981 h 331225"/>
              <a:gd name="connsiteX2" fmla="*/ 845 w 102627"/>
              <a:gd name="connsiteY2" fmla="*/ 330206 h 331225"/>
              <a:gd name="connsiteX3" fmla="*/ 42120 w 102627"/>
              <a:gd name="connsiteY3" fmla="*/ 238131 h 331225"/>
              <a:gd name="connsiteX4" fmla="*/ 67520 w 102627"/>
              <a:gd name="connsiteY4" fmla="*/ 76206 h 331225"/>
              <a:gd name="connsiteX5" fmla="*/ 77045 w 102627"/>
              <a:gd name="connsiteY5" fmla="*/ 187331 h 331225"/>
              <a:gd name="connsiteX6" fmla="*/ 102445 w 102627"/>
              <a:gd name="connsiteY6" fmla="*/ 6 h 33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627" h="331225">
                <a:moveTo>
                  <a:pt x="102445" y="6"/>
                </a:moveTo>
                <a:cubicBezTo>
                  <a:pt x="103503" y="-1052"/>
                  <a:pt x="100328" y="125948"/>
                  <a:pt x="83395" y="180981"/>
                </a:cubicBezTo>
                <a:cubicBezTo>
                  <a:pt x="66462" y="236014"/>
                  <a:pt x="7724" y="320681"/>
                  <a:pt x="845" y="330206"/>
                </a:cubicBezTo>
                <a:cubicBezTo>
                  <a:pt x="-6034" y="339731"/>
                  <a:pt x="31008" y="280464"/>
                  <a:pt x="42120" y="238131"/>
                </a:cubicBezTo>
                <a:cubicBezTo>
                  <a:pt x="53232" y="195798"/>
                  <a:pt x="61699" y="84673"/>
                  <a:pt x="67520" y="76206"/>
                </a:cubicBezTo>
                <a:cubicBezTo>
                  <a:pt x="73341" y="67739"/>
                  <a:pt x="73341" y="194739"/>
                  <a:pt x="77045" y="187331"/>
                </a:cubicBezTo>
                <a:cubicBezTo>
                  <a:pt x="80749" y="179923"/>
                  <a:pt x="101387" y="1064"/>
                  <a:pt x="102445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13734677-D06A-5638-D1C6-F3832B7CF034}"/>
              </a:ext>
            </a:extLst>
          </p:cNvPr>
          <p:cNvSpPr/>
          <p:nvPr/>
        </p:nvSpPr>
        <p:spPr>
          <a:xfrm>
            <a:off x="6860975" y="6330913"/>
            <a:ext cx="289126" cy="173239"/>
          </a:xfrm>
          <a:custGeom>
            <a:avLst/>
            <a:gdLst>
              <a:gd name="connsiteX0" fmla="*/ 200 w 289126"/>
              <a:gd name="connsiteY0" fmla="*/ 37 h 173239"/>
              <a:gd name="connsiteX1" fmla="*/ 101800 w 289126"/>
              <a:gd name="connsiteY1" fmla="*/ 152437 h 173239"/>
              <a:gd name="connsiteX2" fmla="*/ 149425 w 289126"/>
              <a:gd name="connsiteY2" fmla="*/ 171487 h 173239"/>
              <a:gd name="connsiteX3" fmla="*/ 133550 w 289126"/>
              <a:gd name="connsiteY3" fmla="*/ 149262 h 173239"/>
              <a:gd name="connsiteX4" fmla="*/ 289125 w 289126"/>
              <a:gd name="connsiteY4" fmla="*/ 34962 h 173239"/>
              <a:gd name="connsiteX5" fmla="*/ 130375 w 289126"/>
              <a:gd name="connsiteY5" fmla="*/ 136562 h 173239"/>
              <a:gd name="connsiteX6" fmla="*/ 200 w 289126"/>
              <a:gd name="connsiteY6" fmla="*/ 37 h 17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126" h="173239">
                <a:moveTo>
                  <a:pt x="200" y="37"/>
                </a:moveTo>
                <a:cubicBezTo>
                  <a:pt x="-4562" y="2683"/>
                  <a:pt x="76929" y="123862"/>
                  <a:pt x="101800" y="152437"/>
                </a:cubicBezTo>
                <a:cubicBezTo>
                  <a:pt x="126671" y="181012"/>
                  <a:pt x="144133" y="172016"/>
                  <a:pt x="149425" y="171487"/>
                </a:cubicBezTo>
                <a:cubicBezTo>
                  <a:pt x="154717" y="170958"/>
                  <a:pt x="110267" y="172016"/>
                  <a:pt x="133550" y="149262"/>
                </a:cubicBezTo>
                <a:cubicBezTo>
                  <a:pt x="156833" y="126508"/>
                  <a:pt x="289654" y="37079"/>
                  <a:pt x="289125" y="34962"/>
                </a:cubicBezTo>
                <a:cubicBezTo>
                  <a:pt x="288596" y="32845"/>
                  <a:pt x="175354" y="138679"/>
                  <a:pt x="130375" y="136562"/>
                </a:cubicBezTo>
                <a:cubicBezTo>
                  <a:pt x="85396" y="134445"/>
                  <a:pt x="4962" y="-2609"/>
                  <a:pt x="200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1305B078-CB1C-57CF-2198-D3BDF1FC001D}"/>
              </a:ext>
            </a:extLst>
          </p:cNvPr>
          <p:cNvSpPr/>
          <p:nvPr/>
        </p:nvSpPr>
        <p:spPr>
          <a:xfrm>
            <a:off x="5783736" y="6516981"/>
            <a:ext cx="135332" cy="260874"/>
          </a:xfrm>
          <a:custGeom>
            <a:avLst/>
            <a:gdLst>
              <a:gd name="connsiteX0" fmla="*/ 1114 w 135332"/>
              <a:gd name="connsiteY0" fmla="*/ 1294 h 260874"/>
              <a:gd name="connsiteX1" fmla="*/ 131289 w 135332"/>
              <a:gd name="connsiteY1" fmla="*/ 252119 h 260874"/>
              <a:gd name="connsiteX2" fmla="*/ 93189 w 135332"/>
              <a:gd name="connsiteY2" fmla="*/ 194969 h 260874"/>
              <a:gd name="connsiteX3" fmla="*/ 1114 w 135332"/>
              <a:gd name="connsiteY3" fmla="*/ 109244 h 260874"/>
              <a:gd name="connsiteX4" fmla="*/ 64614 w 135332"/>
              <a:gd name="connsiteY4" fmla="*/ 150519 h 260874"/>
              <a:gd name="connsiteX5" fmla="*/ 1114 w 135332"/>
              <a:gd name="connsiteY5" fmla="*/ 1294 h 26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332" h="260874">
                <a:moveTo>
                  <a:pt x="1114" y="1294"/>
                </a:moveTo>
                <a:cubicBezTo>
                  <a:pt x="12226" y="18227"/>
                  <a:pt x="115943" y="219840"/>
                  <a:pt x="131289" y="252119"/>
                </a:cubicBezTo>
                <a:cubicBezTo>
                  <a:pt x="146635" y="284398"/>
                  <a:pt x="114885" y="218782"/>
                  <a:pt x="93189" y="194969"/>
                </a:cubicBezTo>
                <a:cubicBezTo>
                  <a:pt x="71493" y="171156"/>
                  <a:pt x="5877" y="116652"/>
                  <a:pt x="1114" y="109244"/>
                </a:cubicBezTo>
                <a:cubicBezTo>
                  <a:pt x="-3649" y="101836"/>
                  <a:pt x="63556" y="162161"/>
                  <a:pt x="64614" y="150519"/>
                </a:cubicBezTo>
                <a:cubicBezTo>
                  <a:pt x="65672" y="138877"/>
                  <a:pt x="-9998" y="-15639"/>
                  <a:pt x="1114" y="1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73EF3A90-C02A-1F32-2B64-8D69E6519B33}"/>
              </a:ext>
            </a:extLst>
          </p:cNvPr>
          <p:cNvSpPr/>
          <p:nvPr/>
        </p:nvSpPr>
        <p:spPr>
          <a:xfrm>
            <a:off x="6822866" y="6416047"/>
            <a:ext cx="189692" cy="385703"/>
          </a:xfrm>
          <a:custGeom>
            <a:avLst/>
            <a:gdLst>
              <a:gd name="connsiteX0" fmla="*/ 209 w 189692"/>
              <a:gd name="connsiteY0" fmla="*/ 628 h 385703"/>
              <a:gd name="connsiteX1" fmla="*/ 127209 w 189692"/>
              <a:gd name="connsiteY1" fmla="*/ 172078 h 385703"/>
              <a:gd name="connsiteX2" fmla="*/ 181184 w 189692"/>
              <a:gd name="connsiteY2" fmla="*/ 381628 h 385703"/>
              <a:gd name="connsiteX3" fmla="*/ 146259 w 189692"/>
              <a:gd name="connsiteY3" fmla="*/ 292728 h 385703"/>
              <a:gd name="connsiteX4" fmla="*/ 187534 w 189692"/>
              <a:gd name="connsiteY4" fmla="*/ 76828 h 385703"/>
              <a:gd name="connsiteX5" fmla="*/ 174834 w 189692"/>
              <a:gd name="connsiteY5" fmla="*/ 165728 h 385703"/>
              <a:gd name="connsiteX6" fmla="*/ 98634 w 189692"/>
              <a:gd name="connsiteY6" fmla="*/ 114928 h 385703"/>
              <a:gd name="connsiteX7" fmla="*/ 209 w 189692"/>
              <a:gd name="connsiteY7" fmla="*/ 628 h 38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692" h="385703">
                <a:moveTo>
                  <a:pt x="209" y="628"/>
                </a:moveTo>
                <a:cubicBezTo>
                  <a:pt x="4972" y="10153"/>
                  <a:pt x="97047" y="108578"/>
                  <a:pt x="127209" y="172078"/>
                </a:cubicBezTo>
                <a:cubicBezTo>
                  <a:pt x="157371" y="235578"/>
                  <a:pt x="178009" y="361520"/>
                  <a:pt x="181184" y="381628"/>
                </a:cubicBezTo>
                <a:cubicBezTo>
                  <a:pt x="184359" y="401736"/>
                  <a:pt x="145201" y="343528"/>
                  <a:pt x="146259" y="292728"/>
                </a:cubicBezTo>
                <a:cubicBezTo>
                  <a:pt x="147317" y="241928"/>
                  <a:pt x="182772" y="97995"/>
                  <a:pt x="187534" y="76828"/>
                </a:cubicBezTo>
                <a:cubicBezTo>
                  <a:pt x="192296" y="55661"/>
                  <a:pt x="189651" y="159378"/>
                  <a:pt x="174834" y="165728"/>
                </a:cubicBezTo>
                <a:cubicBezTo>
                  <a:pt x="160017" y="172078"/>
                  <a:pt x="124034" y="137153"/>
                  <a:pt x="98634" y="114928"/>
                </a:cubicBezTo>
                <a:cubicBezTo>
                  <a:pt x="73234" y="92703"/>
                  <a:pt x="-4554" y="-8897"/>
                  <a:pt x="209" y="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8C3FC522-B96F-921A-635E-DB68389B9259}"/>
              </a:ext>
            </a:extLst>
          </p:cNvPr>
          <p:cNvSpPr/>
          <p:nvPr/>
        </p:nvSpPr>
        <p:spPr>
          <a:xfrm>
            <a:off x="6721466" y="6407113"/>
            <a:ext cx="139741" cy="293725"/>
          </a:xfrm>
          <a:custGeom>
            <a:avLst/>
            <a:gdLst>
              <a:gd name="connsiteX0" fmla="*/ 127009 w 139741"/>
              <a:gd name="connsiteY0" fmla="*/ 104812 h 293725"/>
              <a:gd name="connsiteX1" fmla="*/ 107959 w 139741"/>
              <a:gd name="connsiteY1" fmla="*/ 200062 h 293725"/>
              <a:gd name="connsiteX2" fmla="*/ 139709 w 139741"/>
              <a:gd name="connsiteY2" fmla="*/ 292137 h 293725"/>
              <a:gd name="connsiteX3" fmla="*/ 111134 w 139741"/>
              <a:gd name="connsiteY3" fmla="*/ 238162 h 293725"/>
              <a:gd name="connsiteX4" fmla="*/ 9 w 139741"/>
              <a:gd name="connsiteY4" fmla="*/ 37 h 293725"/>
              <a:gd name="connsiteX5" fmla="*/ 117484 w 139741"/>
              <a:gd name="connsiteY5" fmla="*/ 219112 h 293725"/>
              <a:gd name="connsiteX6" fmla="*/ 127009 w 139741"/>
              <a:gd name="connsiteY6" fmla="*/ 104812 h 29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741" h="293725">
                <a:moveTo>
                  <a:pt x="127009" y="104812"/>
                </a:moveTo>
                <a:cubicBezTo>
                  <a:pt x="125422" y="101637"/>
                  <a:pt x="105842" y="168841"/>
                  <a:pt x="107959" y="200062"/>
                </a:cubicBezTo>
                <a:cubicBezTo>
                  <a:pt x="110076" y="231283"/>
                  <a:pt x="139180" y="285787"/>
                  <a:pt x="139709" y="292137"/>
                </a:cubicBezTo>
                <a:cubicBezTo>
                  <a:pt x="140238" y="298487"/>
                  <a:pt x="134417" y="286845"/>
                  <a:pt x="111134" y="238162"/>
                </a:cubicBezTo>
                <a:cubicBezTo>
                  <a:pt x="87851" y="189479"/>
                  <a:pt x="-1049" y="3212"/>
                  <a:pt x="9" y="37"/>
                </a:cubicBezTo>
                <a:cubicBezTo>
                  <a:pt x="1067" y="-3138"/>
                  <a:pt x="97905" y="197945"/>
                  <a:pt x="117484" y="219112"/>
                </a:cubicBezTo>
                <a:cubicBezTo>
                  <a:pt x="137063" y="240279"/>
                  <a:pt x="128596" y="107987"/>
                  <a:pt x="127009" y="1048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3DBD84EA-FD45-92F2-AE34-2A60432ACC9D}"/>
              </a:ext>
            </a:extLst>
          </p:cNvPr>
          <p:cNvSpPr/>
          <p:nvPr/>
        </p:nvSpPr>
        <p:spPr>
          <a:xfrm>
            <a:off x="6540362" y="5861734"/>
            <a:ext cx="38994" cy="206280"/>
          </a:xfrm>
          <a:custGeom>
            <a:avLst/>
            <a:gdLst>
              <a:gd name="connsiteX0" fmla="*/ 138 w 38994"/>
              <a:gd name="connsiteY0" fmla="*/ 5666 h 206280"/>
              <a:gd name="connsiteX1" fmla="*/ 38238 w 38994"/>
              <a:gd name="connsiteY1" fmla="*/ 202516 h 206280"/>
              <a:gd name="connsiteX2" fmla="*/ 25538 w 38994"/>
              <a:gd name="connsiteY2" fmla="*/ 129491 h 206280"/>
              <a:gd name="connsiteX3" fmla="*/ 25538 w 38994"/>
              <a:gd name="connsiteY3" fmla="*/ 59641 h 206280"/>
              <a:gd name="connsiteX4" fmla="*/ 138 w 38994"/>
              <a:gd name="connsiteY4" fmla="*/ 5666 h 20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94" h="206280">
                <a:moveTo>
                  <a:pt x="138" y="5666"/>
                </a:moveTo>
                <a:cubicBezTo>
                  <a:pt x="2255" y="29479"/>
                  <a:pt x="34005" y="181879"/>
                  <a:pt x="38238" y="202516"/>
                </a:cubicBezTo>
                <a:cubicBezTo>
                  <a:pt x="42471" y="223153"/>
                  <a:pt x="27655" y="153304"/>
                  <a:pt x="25538" y="129491"/>
                </a:cubicBezTo>
                <a:cubicBezTo>
                  <a:pt x="23421" y="105678"/>
                  <a:pt x="30300" y="79749"/>
                  <a:pt x="25538" y="59641"/>
                </a:cubicBezTo>
                <a:cubicBezTo>
                  <a:pt x="20776" y="39533"/>
                  <a:pt x="-1979" y="-18147"/>
                  <a:pt x="138" y="5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90307E43-38AD-3E9E-9551-1E31B2091429}"/>
              </a:ext>
            </a:extLst>
          </p:cNvPr>
          <p:cNvSpPr/>
          <p:nvPr/>
        </p:nvSpPr>
        <p:spPr>
          <a:xfrm>
            <a:off x="6775446" y="5845175"/>
            <a:ext cx="327081" cy="145296"/>
          </a:xfrm>
          <a:custGeom>
            <a:avLst/>
            <a:gdLst>
              <a:gd name="connsiteX0" fmla="*/ 95254 w 327081"/>
              <a:gd name="connsiteY0" fmla="*/ 142875 h 145296"/>
              <a:gd name="connsiteX1" fmla="*/ 215904 w 327081"/>
              <a:gd name="connsiteY1" fmla="*/ 38100 h 145296"/>
              <a:gd name="connsiteX2" fmla="*/ 327029 w 327081"/>
              <a:gd name="connsiteY2" fmla="*/ 12700 h 145296"/>
              <a:gd name="connsiteX3" fmla="*/ 231779 w 327081"/>
              <a:gd name="connsiteY3" fmla="*/ 0 h 145296"/>
              <a:gd name="connsiteX4" fmla="*/ 4 w 327081"/>
              <a:gd name="connsiteY4" fmla="*/ 6350 h 145296"/>
              <a:gd name="connsiteX5" fmla="*/ 225429 w 327081"/>
              <a:gd name="connsiteY5" fmla="*/ 12700 h 145296"/>
              <a:gd name="connsiteX6" fmla="*/ 133354 w 327081"/>
              <a:gd name="connsiteY6" fmla="*/ 104775 h 145296"/>
              <a:gd name="connsiteX7" fmla="*/ 95254 w 327081"/>
              <a:gd name="connsiteY7" fmla="*/ 142875 h 14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81" h="145296">
                <a:moveTo>
                  <a:pt x="95254" y="142875"/>
                </a:moveTo>
                <a:cubicBezTo>
                  <a:pt x="109012" y="131762"/>
                  <a:pt x="177275" y="59796"/>
                  <a:pt x="215904" y="38100"/>
                </a:cubicBezTo>
                <a:cubicBezTo>
                  <a:pt x="254533" y="16404"/>
                  <a:pt x="324383" y="19050"/>
                  <a:pt x="327029" y="12700"/>
                </a:cubicBezTo>
                <a:cubicBezTo>
                  <a:pt x="329675" y="6350"/>
                  <a:pt x="231779" y="0"/>
                  <a:pt x="231779" y="0"/>
                </a:cubicBezTo>
                <a:lnTo>
                  <a:pt x="4" y="6350"/>
                </a:lnTo>
                <a:cubicBezTo>
                  <a:pt x="-1054" y="8467"/>
                  <a:pt x="203204" y="-3704"/>
                  <a:pt x="225429" y="12700"/>
                </a:cubicBezTo>
                <a:cubicBezTo>
                  <a:pt x="247654" y="29104"/>
                  <a:pt x="150816" y="85196"/>
                  <a:pt x="133354" y="104775"/>
                </a:cubicBezTo>
                <a:cubicBezTo>
                  <a:pt x="115892" y="124354"/>
                  <a:pt x="81496" y="153988"/>
                  <a:pt x="95254" y="142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DB40920C-0462-5C19-6BE9-19054AE8B162}"/>
              </a:ext>
            </a:extLst>
          </p:cNvPr>
          <p:cNvSpPr/>
          <p:nvPr/>
        </p:nvSpPr>
        <p:spPr>
          <a:xfrm>
            <a:off x="4170648" y="5005150"/>
            <a:ext cx="544379" cy="1328485"/>
          </a:xfrm>
          <a:custGeom>
            <a:avLst/>
            <a:gdLst>
              <a:gd name="connsiteX0" fmla="*/ 544227 w 544379"/>
              <a:gd name="connsiteY0" fmla="*/ 1825 h 1328485"/>
              <a:gd name="connsiteX1" fmla="*/ 96552 w 544379"/>
              <a:gd name="connsiteY1" fmla="*/ 725725 h 1328485"/>
              <a:gd name="connsiteX2" fmla="*/ 20352 w 544379"/>
              <a:gd name="connsiteY2" fmla="*/ 1316275 h 1328485"/>
              <a:gd name="connsiteX3" fmla="*/ 20352 w 544379"/>
              <a:gd name="connsiteY3" fmla="*/ 1040050 h 1328485"/>
              <a:gd name="connsiteX4" fmla="*/ 252127 w 544379"/>
              <a:gd name="connsiteY4" fmla="*/ 68500 h 1328485"/>
              <a:gd name="connsiteX5" fmla="*/ 194977 w 544379"/>
              <a:gd name="connsiteY5" fmla="*/ 659050 h 1328485"/>
              <a:gd name="connsiteX6" fmla="*/ 182277 w 544379"/>
              <a:gd name="connsiteY6" fmla="*/ 338375 h 1328485"/>
              <a:gd name="connsiteX7" fmla="*/ 147352 w 544379"/>
              <a:gd name="connsiteY7" fmla="*/ 513000 h 1328485"/>
              <a:gd name="connsiteX8" fmla="*/ 544227 w 544379"/>
              <a:gd name="connsiteY8" fmla="*/ 1825 h 132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4379" h="1328485">
                <a:moveTo>
                  <a:pt x="544227" y="1825"/>
                </a:moveTo>
                <a:cubicBezTo>
                  <a:pt x="535760" y="37279"/>
                  <a:pt x="183864" y="506650"/>
                  <a:pt x="96552" y="725725"/>
                </a:cubicBezTo>
                <a:cubicBezTo>
                  <a:pt x="9239" y="944800"/>
                  <a:pt x="33052" y="1263888"/>
                  <a:pt x="20352" y="1316275"/>
                </a:cubicBezTo>
                <a:cubicBezTo>
                  <a:pt x="7652" y="1368663"/>
                  <a:pt x="-18277" y="1248012"/>
                  <a:pt x="20352" y="1040050"/>
                </a:cubicBezTo>
                <a:cubicBezTo>
                  <a:pt x="58981" y="832088"/>
                  <a:pt x="223023" y="132000"/>
                  <a:pt x="252127" y="68500"/>
                </a:cubicBezTo>
                <a:cubicBezTo>
                  <a:pt x="281231" y="5000"/>
                  <a:pt x="206619" y="614071"/>
                  <a:pt x="194977" y="659050"/>
                </a:cubicBezTo>
                <a:cubicBezTo>
                  <a:pt x="183335" y="704029"/>
                  <a:pt x="190214" y="362717"/>
                  <a:pt x="182277" y="338375"/>
                </a:cubicBezTo>
                <a:cubicBezTo>
                  <a:pt x="174340" y="314033"/>
                  <a:pt x="88085" y="567504"/>
                  <a:pt x="147352" y="513000"/>
                </a:cubicBezTo>
                <a:cubicBezTo>
                  <a:pt x="206619" y="458496"/>
                  <a:pt x="552694" y="-33629"/>
                  <a:pt x="544227" y="1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5DF14B2B-3E8D-6CAF-9E69-419D55742887}"/>
              </a:ext>
            </a:extLst>
          </p:cNvPr>
          <p:cNvSpPr/>
          <p:nvPr/>
        </p:nvSpPr>
        <p:spPr>
          <a:xfrm>
            <a:off x="5037767" y="6533758"/>
            <a:ext cx="299408" cy="640277"/>
          </a:xfrm>
          <a:custGeom>
            <a:avLst/>
            <a:gdLst>
              <a:gd name="connsiteX0" fmla="*/ 958 w 299408"/>
              <a:gd name="connsiteY0" fmla="*/ 3567 h 640277"/>
              <a:gd name="connsiteX1" fmla="*/ 70808 w 299408"/>
              <a:gd name="connsiteY1" fmla="*/ 619517 h 640277"/>
              <a:gd name="connsiteX2" fmla="*/ 73983 w 299408"/>
              <a:gd name="connsiteY2" fmla="*/ 505217 h 640277"/>
              <a:gd name="connsiteX3" fmla="*/ 73983 w 299408"/>
              <a:gd name="connsiteY3" fmla="*/ 606817 h 640277"/>
              <a:gd name="connsiteX4" fmla="*/ 124783 w 299408"/>
              <a:gd name="connsiteY4" fmla="*/ 457592 h 640277"/>
              <a:gd name="connsiteX5" fmla="*/ 299408 w 299408"/>
              <a:gd name="connsiteY5" fmla="*/ 419492 h 640277"/>
              <a:gd name="connsiteX6" fmla="*/ 124783 w 299408"/>
              <a:gd name="connsiteY6" fmla="*/ 479817 h 640277"/>
              <a:gd name="connsiteX7" fmla="*/ 39058 w 299408"/>
              <a:gd name="connsiteY7" fmla="*/ 260742 h 640277"/>
              <a:gd name="connsiteX8" fmla="*/ 29533 w 299408"/>
              <a:gd name="connsiteY8" fmla="*/ 362342 h 640277"/>
              <a:gd name="connsiteX9" fmla="*/ 958 w 299408"/>
              <a:gd name="connsiteY9" fmla="*/ 3567 h 640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408" h="640277">
                <a:moveTo>
                  <a:pt x="958" y="3567"/>
                </a:moveTo>
                <a:cubicBezTo>
                  <a:pt x="7837" y="46430"/>
                  <a:pt x="58637" y="535909"/>
                  <a:pt x="70808" y="619517"/>
                </a:cubicBezTo>
                <a:cubicBezTo>
                  <a:pt x="82979" y="703125"/>
                  <a:pt x="73454" y="507334"/>
                  <a:pt x="73983" y="505217"/>
                </a:cubicBezTo>
                <a:cubicBezTo>
                  <a:pt x="74512" y="503100"/>
                  <a:pt x="65516" y="614755"/>
                  <a:pt x="73983" y="606817"/>
                </a:cubicBezTo>
                <a:cubicBezTo>
                  <a:pt x="82450" y="598880"/>
                  <a:pt x="87212" y="488813"/>
                  <a:pt x="124783" y="457592"/>
                </a:cubicBezTo>
                <a:cubicBezTo>
                  <a:pt x="162354" y="426371"/>
                  <a:pt x="299408" y="415788"/>
                  <a:pt x="299408" y="419492"/>
                </a:cubicBezTo>
                <a:cubicBezTo>
                  <a:pt x="299408" y="423196"/>
                  <a:pt x="168175" y="506275"/>
                  <a:pt x="124783" y="479817"/>
                </a:cubicBezTo>
                <a:cubicBezTo>
                  <a:pt x="81391" y="453359"/>
                  <a:pt x="54933" y="280321"/>
                  <a:pt x="39058" y="260742"/>
                </a:cubicBezTo>
                <a:cubicBezTo>
                  <a:pt x="23183" y="241163"/>
                  <a:pt x="32708" y="407321"/>
                  <a:pt x="29533" y="362342"/>
                </a:cubicBezTo>
                <a:cubicBezTo>
                  <a:pt x="26358" y="317363"/>
                  <a:pt x="-5921" y="-39296"/>
                  <a:pt x="958" y="3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0122AEF4-0F39-2269-983D-E0395345759E}"/>
              </a:ext>
            </a:extLst>
          </p:cNvPr>
          <p:cNvSpPr/>
          <p:nvPr/>
        </p:nvSpPr>
        <p:spPr>
          <a:xfrm>
            <a:off x="4930279" y="6322089"/>
            <a:ext cx="112190" cy="993364"/>
          </a:xfrm>
          <a:custGeom>
            <a:avLst/>
            <a:gdLst>
              <a:gd name="connsiteX0" fmla="*/ 44946 w 112190"/>
              <a:gd name="connsiteY0" fmla="*/ 5686 h 993364"/>
              <a:gd name="connsiteX1" fmla="*/ 111621 w 112190"/>
              <a:gd name="connsiteY1" fmla="*/ 989936 h 993364"/>
              <a:gd name="connsiteX2" fmla="*/ 496 w 112190"/>
              <a:gd name="connsiteY2" fmla="*/ 339061 h 993364"/>
              <a:gd name="connsiteX3" fmla="*/ 70346 w 112190"/>
              <a:gd name="connsiteY3" fmla="*/ 574011 h 993364"/>
              <a:gd name="connsiteX4" fmla="*/ 44946 w 112190"/>
              <a:gd name="connsiteY4" fmla="*/ 5686 h 99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190" h="993364">
                <a:moveTo>
                  <a:pt x="44946" y="5686"/>
                </a:moveTo>
                <a:cubicBezTo>
                  <a:pt x="51825" y="75007"/>
                  <a:pt x="119029" y="934374"/>
                  <a:pt x="111621" y="989936"/>
                </a:cubicBezTo>
                <a:cubicBezTo>
                  <a:pt x="104213" y="1045498"/>
                  <a:pt x="7375" y="408382"/>
                  <a:pt x="496" y="339061"/>
                </a:cubicBezTo>
                <a:cubicBezTo>
                  <a:pt x="-6383" y="269740"/>
                  <a:pt x="60292" y="625340"/>
                  <a:pt x="70346" y="574011"/>
                </a:cubicBezTo>
                <a:cubicBezTo>
                  <a:pt x="80400" y="522682"/>
                  <a:pt x="38067" y="-63635"/>
                  <a:pt x="44946" y="5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52559510-1E57-9FB7-4BA3-CFDC5334A1E2}"/>
              </a:ext>
            </a:extLst>
          </p:cNvPr>
          <p:cNvSpPr/>
          <p:nvPr/>
        </p:nvSpPr>
        <p:spPr>
          <a:xfrm>
            <a:off x="5250610" y="6988138"/>
            <a:ext cx="427680" cy="298490"/>
          </a:xfrm>
          <a:custGeom>
            <a:avLst/>
            <a:gdLst>
              <a:gd name="connsiteX0" fmla="*/ 840 w 427680"/>
              <a:gd name="connsiteY0" fmla="*/ 298487 h 298490"/>
              <a:gd name="connsiteX1" fmla="*/ 258015 w 427680"/>
              <a:gd name="connsiteY1" fmla="*/ 231812 h 298490"/>
              <a:gd name="connsiteX2" fmla="*/ 426290 w 427680"/>
              <a:gd name="connsiteY2" fmla="*/ 254037 h 298490"/>
              <a:gd name="connsiteX3" fmla="*/ 334215 w 427680"/>
              <a:gd name="connsiteY3" fmla="*/ 231812 h 298490"/>
              <a:gd name="connsiteX4" fmla="*/ 264365 w 427680"/>
              <a:gd name="connsiteY4" fmla="*/ 190537 h 298490"/>
              <a:gd name="connsiteX5" fmla="*/ 229440 w 427680"/>
              <a:gd name="connsiteY5" fmla="*/ 37 h 298490"/>
              <a:gd name="connsiteX6" fmla="*/ 251665 w 427680"/>
              <a:gd name="connsiteY6" fmla="*/ 174662 h 298490"/>
              <a:gd name="connsiteX7" fmla="*/ 178640 w 427680"/>
              <a:gd name="connsiteY7" fmla="*/ 228637 h 298490"/>
              <a:gd name="connsiteX8" fmla="*/ 840 w 427680"/>
              <a:gd name="connsiteY8" fmla="*/ 298487 h 298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680" h="298490">
                <a:moveTo>
                  <a:pt x="840" y="298487"/>
                </a:moveTo>
                <a:cubicBezTo>
                  <a:pt x="14069" y="299016"/>
                  <a:pt x="187107" y="239220"/>
                  <a:pt x="258015" y="231812"/>
                </a:cubicBezTo>
                <a:cubicBezTo>
                  <a:pt x="328923" y="224404"/>
                  <a:pt x="413590" y="254037"/>
                  <a:pt x="426290" y="254037"/>
                </a:cubicBezTo>
                <a:cubicBezTo>
                  <a:pt x="438990" y="254037"/>
                  <a:pt x="361202" y="242395"/>
                  <a:pt x="334215" y="231812"/>
                </a:cubicBezTo>
                <a:cubicBezTo>
                  <a:pt x="307228" y="221229"/>
                  <a:pt x="281827" y="229166"/>
                  <a:pt x="264365" y="190537"/>
                </a:cubicBezTo>
                <a:cubicBezTo>
                  <a:pt x="246903" y="151908"/>
                  <a:pt x="231557" y="2683"/>
                  <a:pt x="229440" y="37"/>
                </a:cubicBezTo>
                <a:cubicBezTo>
                  <a:pt x="227323" y="-2609"/>
                  <a:pt x="260132" y="136562"/>
                  <a:pt x="251665" y="174662"/>
                </a:cubicBezTo>
                <a:cubicBezTo>
                  <a:pt x="243198" y="212762"/>
                  <a:pt x="223090" y="206941"/>
                  <a:pt x="178640" y="228637"/>
                </a:cubicBezTo>
                <a:cubicBezTo>
                  <a:pt x="134190" y="250333"/>
                  <a:pt x="-12389" y="297958"/>
                  <a:pt x="840" y="298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95AE6E1B-0E32-9FA0-7557-983C5032F324}"/>
              </a:ext>
            </a:extLst>
          </p:cNvPr>
          <p:cNvSpPr/>
          <p:nvPr/>
        </p:nvSpPr>
        <p:spPr>
          <a:xfrm>
            <a:off x="5114771" y="7124109"/>
            <a:ext cx="314628" cy="387210"/>
          </a:xfrm>
          <a:custGeom>
            <a:avLst/>
            <a:gdLst>
              <a:gd name="connsiteX0" fmla="*/ 190654 w 314628"/>
              <a:gd name="connsiteY0" fmla="*/ 45041 h 387210"/>
              <a:gd name="connsiteX1" fmla="*/ 104929 w 314628"/>
              <a:gd name="connsiteY1" fmla="*/ 219666 h 387210"/>
              <a:gd name="connsiteX2" fmla="*/ 184304 w 314628"/>
              <a:gd name="connsiteY2" fmla="*/ 384766 h 387210"/>
              <a:gd name="connsiteX3" fmla="*/ 187479 w 314628"/>
              <a:gd name="connsiteY3" fmla="*/ 311741 h 387210"/>
              <a:gd name="connsiteX4" fmla="*/ 314479 w 314628"/>
              <a:gd name="connsiteY4" fmla="*/ 219666 h 387210"/>
              <a:gd name="connsiteX5" fmla="*/ 158904 w 314628"/>
              <a:gd name="connsiteY5" fmla="*/ 295866 h 387210"/>
              <a:gd name="connsiteX6" fmla="*/ 95404 w 314628"/>
              <a:gd name="connsiteY6" fmla="*/ 229191 h 387210"/>
              <a:gd name="connsiteX7" fmla="*/ 154 w 314628"/>
              <a:gd name="connsiteY7" fmla="*/ 591 h 387210"/>
              <a:gd name="connsiteX8" fmla="*/ 76354 w 314628"/>
              <a:gd name="connsiteY8" fmla="*/ 159341 h 387210"/>
              <a:gd name="connsiteX9" fmla="*/ 190654 w 314628"/>
              <a:gd name="connsiteY9" fmla="*/ 45041 h 38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4628" h="387210">
                <a:moveTo>
                  <a:pt x="190654" y="45041"/>
                </a:moveTo>
                <a:cubicBezTo>
                  <a:pt x="195417" y="55095"/>
                  <a:pt x="105987" y="163045"/>
                  <a:pt x="104929" y="219666"/>
                </a:cubicBezTo>
                <a:cubicBezTo>
                  <a:pt x="103871" y="276287"/>
                  <a:pt x="170546" y="369420"/>
                  <a:pt x="184304" y="384766"/>
                </a:cubicBezTo>
                <a:cubicBezTo>
                  <a:pt x="198062" y="400112"/>
                  <a:pt x="165783" y="339258"/>
                  <a:pt x="187479" y="311741"/>
                </a:cubicBezTo>
                <a:cubicBezTo>
                  <a:pt x="209175" y="284224"/>
                  <a:pt x="319241" y="222312"/>
                  <a:pt x="314479" y="219666"/>
                </a:cubicBezTo>
                <a:cubicBezTo>
                  <a:pt x="309717" y="217020"/>
                  <a:pt x="195416" y="294279"/>
                  <a:pt x="158904" y="295866"/>
                </a:cubicBezTo>
                <a:cubicBezTo>
                  <a:pt x="122392" y="297453"/>
                  <a:pt x="121862" y="278404"/>
                  <a:pt x="95404" y="229191"/>
                </a:cubicBezTo>
                <a:cubicBezTo>
                  <a:pt x="68946" y="179979"/>
                  <a:pt x="3329" y="12233"/>
                  <a:pt x="154" y="591"/>
                </a:cubicBezTo>
                <a:cubicBezTo>
                  <a:pt x="-3021" y="-11051"/>
                  <a:pt x="43546" y="152991"/>
                  <a:pt x="76354" y="159341"/>
                </a:cubicBezTo>
                <a:cubicBezTo>
                  <a:pt x="109162" y="165691"/>
                  <a:pt x="185891" y="34987"/>
                  <a:pt x="190654" y="45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9F3E8054-4F17-A00C-2517-400D7D632A86}"/>
              </a:ext>
            </a:extLst>
          </p:cNvPr>
          <p:cNvSpPr/>
          <p:nvPr/>
        </p:nvSpPr>
        <p:spPr>
          <a:xfrm>
            <a:off x="6527070" y="5107341"/>
            <a:ext cx="201337" cy="586571"/>
          </a:xfrm>
          <a:custGeom>
            <a:avLst/>
            <a:gdLst>
              <a:gd name="connsiteX0" fmla="*/ 200755 w 201337"/>
              <a:gd name="connsiteY0" fmla="*/ 4409 h 586571"/>
              <a:gd name="connsiteX1" fmla="*/ 730 w 201337"/>
              <a:gd name="connsiteY1" fmla="*/ 585434 h 586571"/>
              <a:gd name="connsiteX2" fmla="*/ 130905 w 201337"/>
              <a:gd name="connsiteY2" fmla="*/ 156809 h 586571"/>
              <a:gd name="connsiteX3" fmla="*/ 64230 w 201337"/>
              <a:gd name="connsiteY3" fmla="*/ 309209 h 586571"/>
              <a:gd name="connsiteX4" fmla="*/ 200755 w 201337"/>
              <a:gd name="connsiteY4" fmla="*/ 4409 h 58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337" h="586571">
                <a:moveTo>
                  <a:pt x="200755" y="4409"/>
                </a:moveTo>
                <a:cubicBezTo>
                  <a:pt x="190172" y="50446"/>
                  <a:pt x="12372" y="560034"/>
                  <a:pt x="730" y="585434"/>
                </a:cubicBezTo>
                <a:cubicBezTo>
                  <a:pt x="-10912" y="610834"/>
                  <a:pt x="120322" y="202846"/>
                  <a:pt x="130905" y="156809"/>
                </a:cubicBezTo>
                <a:cubicBezTo>
                  <a:pt x="141488" y="110772"/>
                  <a:pt x="54176" y="330905"/>
                  <a:pt x="64230" y="309209"/>
                </a:cubicBezTo>
                <a:cubicBezTo>
                  <a:pt x="74284" y="287513"/>
                  <a:pt x="211338" y="-41628"/>
                  <a:pt x="200755" y="4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978353B1-61F4-CD0F-7456-E22B27F664B3}"/>
              </a:ext>
            </a:extLst>
          </p:cNvPr>
          <p:cNvSpPr/>
          <p:nvPr/>
        </p:nvSpPr>
        <p:spPr>
          <a:xfrm>
            <a:off x="5867181" y="5060871"/>
            <a:ext cx="162988" cy="438259"/>
          </a:xfrm>
          <a:custGeom>
            <a:avLst/>
            <a:gdLst>
              <a:gd name="connsiteX0" fmla="*/ 219 w 162988"/>
              <a:gd name="connsiteY0" fmla="*/ 41354 h 438259"/>
              <a:gd name="connsiteX1" fmla="*/ 152619 w 162988"/>
              <a:gd name="connsiteY1" fmla="*/ 416004 h 438259"/>
              <a:gd name="connsiteX2" fmla="*/ 143094 w 162988"/>
              <a:gd name="connsiteY2" fmla="*/ 352504 h 438259"/>
              <a:gd name="connsiteX3" fmla="*/ 92294 w 162988"/>
              <a:gd name="connsiteY3" fmla="*/ 79 h 438259"/>
              <a:gd name="connsiteX4" fmla="*/ 117694 w 162988"/>
              <a:gd name="connsiteY4" fmla="*/ 317579 h 438259"/>
              <a:gd name="connsiteX5" fmla="*/ 219 w 162988"/>
              <a:gd name="connsiteY5" fmla="*/ 41354 h 43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988" h="438259">
                <a:moveTo>
                  <a:pt x="219" y="41354"/>
                </a:moveTo>
                <a:cubicBezTo>
                  <a:pt x="6040" y="57758"/>
                  <a:pt x="128807" y="364146"/>
                  <a:pt x="152619" y="416004"/>
                </a:cubicBezTo>
                <a:cubicBezTo>
                  <a:pt x="176431" y="467862"/>
                  <a:pt x="153148" y="421825"/>
                  <a:pt x="143094" y="352504"/>
                </a:cubicBezTo>
                <a:cubicBezTo>
                  <a:pt x="133040" y="283183"/>
                  <a:pt x="96527" y="5900"/>
                  <a:pt x="92294" y="79"/>
                </a:cubicBezTo>
                <a:cubicBezTo>
                  <a:pt x="88061" y="-5742"/>
                  <a:pt x="129336" y="310700"/>
                  <a:pt x="117694" y="317579"/>
                </a:cubicBezTo>
                <a:cubicBezTo>
                  <a:pt x="106052" y="324458"/>
                  <a:pt x="-5602" y="24950"/>
                  <a:pt x="219" y="41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E4678884-5DB9-C5B7-0CC0-2D1AD7EF38B4}"/>
              </a:ext>
            </a:extLst>
          </p:cNvPr>
          <p:cNvSpPr/>
          <p:nvPr/>
        </p:nvSpPr>
        <p:spPr>
          <a:xfrm>
            <a:off x="5339453" y="5575300"/>
            <a:ext cx="632722" cy="63500"/>
          </a:xfrm>
          <a:custGeom>
            <a:avLst/>
            <a:gdLst>
              <a:gd name="connsiteX0" fmla="*/ 632722 w 632722"/>
              <a:gd name="connsiteY0" fmla="*/ 0 h 63500"/>
              <a:gd name="connsiteX1" fmla="*/ 353322 w 632722"/>
              <a:gd name="connsiteY1" fmla="*/ 28575 h 63500"/>
              <a:gd name="connsiteX2" fmla="*/ 897 w 632722"/>
              <a:gd name="connsiteY2" fmla="*/ 63500 h 63500"/>
              <a:gd name="connsiteX3" fmla="*/ 261247 w 632722"/>
              <a:gd name="connsiteY3" fmla="*/ 28575 h 63500"/>
              <a:gd name="connsiteX4" fmla="*/ 543822 w 632722"/>
              <a:gd name="connsiteY4" fmla="*/ 47625 h 63500"/>
              <a:gd name="connsiteX5" fmla="*/ 340622 w 632722"/>
              <a:gd name="connsiteY5" fmla="*/ 25400 h 63500"/>
              <a:gd name="connsiteX6" fmla="*/ 632722 w 632722"/>
              <a:gd name="connsiteY6" fmla="*/ 0 h 6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722" h="63500">
                <a:moveTo>
                  <a:pt x="632722" y="0"/>
                </a:moveTo>
                <a:lnTo>
                  <a:pt x="353322" y="28575"/>
                </a:lnTo>
                <a:lnTo>
                  <a:pt x="897" y="63500"/>
                </a:lnTo>
                <a:cubicBezTo>
                  <a:pt x="-14449" y="63500"/>
                  <a:pt x="170760" y="31221"/>
                  <a:pt x="261247" y="28575"/>
                </a:cubicBezTo>
                <a:cubicBezTo>
                  <a:pt x="351734" y="25929"/>
                  <a:pt x="530593" y="48154"/>
                  <a:pt x="543822" y="47625"/>
                </a:cubicBezTo>
                <a:cubicBezTo>
                  <a:pt x="557051" y="47096"/>
                  <a:pt x="331097" y="30163"/>
                  <a:pt x="340622" y="25400"/>
                </a:cubicBezTo>
                <a:cubicBezTo>
                  <a:pt x="350147" y="20637"/>
                  <a:pt x="475559" y="19843"/>
                  <a:pt x="6327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3F08C8F8-E058-F55D-1E3E-19C904BD89AB}"/>
              </a:ext>
            </a:extLst>
          </p:cNvPr>
          <p:cNvSpPr/>
          <p:nvPr/>
        </p:nvSpPr>
        <p:spPr>
          <a:xfrm>
            <a:off x="6732108" y="5622007"/>
            <a:ext cx="573139" cy="137694"/>
          </a:xfrm>
          <a:custGeom>
            <a:avLst/>
            <a:gdLst>
              <a:gd name="connsiteX0" fmla="*/ 570392 w 573139"/>
              <a:gd name="connsiteY0" fmla="*/ 918 h 137694"/>
              <a:gd name="connsiteX1" fmla="*/ 59217 w 573139"/>
              <a:gd name="connsiteY1" fmla="*/ 134268 h 137694"/>
              <a:gd name="connsiteX2" fmla="*/ 221142 w 573139"/>
              <a:gd name="connsiteY2" fmla="*/ 99343 h 137694"/>
              <a:gd name="connsiteX3" fmla="*/ 2067 w 573139"/>
              <a:gd name="connsiteY3" fmla="*/ 112043 h 137694"/>
              <a:gd name="connsiteX4" fmla="*/ 379892 w 573139"/>
              <a:gd name="connsiteY4" fmla="*/ 58068 h 137694"/>
              <a:gd name="connsiteX5" fmla="*/ 268767 w 573139"/>
              <a:gd name="connsiteY5" fmla="*/ 73943 h 137694"/>
              <a:gd name="connsiteX6" fmla="*/ 570392 w 573139"/>
              <a:gd name="connsiteY6" fmla="*/ 918 h 13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139" h="137694">
                <a:moveTo>
                  <a:pt x="570392" y="918"/>
                </a:moveTo>
                <a:cubicBezTo>
                  <a:pt x="535467" y="10972"/>
                  <a:pt x="117425" y="117864"/>
                  <a:pt x="59217" y="134268"/>
                </a:cubicBezTo>
                <a:cubicBezTo>
                  <a:pt x="1009" y="150672"/>
                  <a:pt x="230667" y="103047"/>
                  <a:pt x="221142" y="99343"/>
                </a:cubicBezTo>
                <a:cubicBezTo>
                  <a:pt x="211617" y="95639"/>
                  <a:pt x="-24391" y="118922"/>
                  <a:pt x="2067" y="112043"/>
                </a:cubicBezTo>
                <a:cubicBezTo>
                  <a:pt x="28525" y="105164"/>
                  <a:pt x="379892" y="58068"/>
                  <a:pt x="379892" y="58068"/>
                </a:cubicBezTo>
                <a:cubicBezTo>
                  <a:pt x="424342" y="51718"/>
                  <a:pt x="241250" y="81351"/>
                  <a:pt x="268767" y="73943"/>
                </a:cubicBezTo>
                <a:cubicBezTo>
                  <a:pt x="296284" y="66535"/>
                  <a:pt x="605317" y="-9136"/>
                  <a:pt x="570392" y="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A0930BA8-1472-27CF-5884-4D2809206972}"/>
              </a:ext>
            </a:extLst>
          </p:cNvPr>
          <p:cNvSpPr/>
          <p:nvPr/>
        </p:nvSpPr>
        <p:spPr>
          <a:xfrm>
            <a:off x="5029200" y="5365747"/>
            <a:ext cx="124223" cy="394306"/>
          </a:xfrm>
          <a:custGeom>
            <a:avLst/>
            <a:gdLst>
              <a:gd name="connsiteX0" fmla="*/ 123825 w 124223"/>
              <a:gd name="connsiteY0" fmla="*/ 152403 h 394306"/>
              <a:gd name="connsiteX1" fmla="*/ 63500 w 124223"/>
              <a:gd name="connsiteY1" fmla="*/ 298453 h 394306"/>
              <a:gd name="connsiteX2" fmla="*/ 60325 w 124223"/>
              <a:gd name="connsiteY2" fmla="*/ 393703 h 394306"/>
              <a:gd name="connsiteX3" fmla="*/ 53975 w 124223"/>
              <a:gd name="connsiteY3" fmla="*/ 254003 h 394306"/>
              <a:gd name="connsiteX4" fmla="*/ 0 w 124223"/>
              <a:gd name="connsiteY4" fmla="*/ 3 h 394306"/>
              <a:gd name="connsiteX5" fmla="*/ 53975 w 124223"/>
              <a:gd name="connsiteY5" fmla="*/ 247653 h 394306"/>
              <a:gd name="connsiteX6" fmla="*/ 88900 w 124223"/>
              <a:gd name="connsiteY6" fmla="*/ 190503 h 394306"/>
              <a:gd name="connsiteX7" fmla="*/ 123825 w 124223"/>
              <a:gd name="connsiteY7" fmla="*/ 152403 h 39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223" h="394306">
                <a:moveTo>
                  <a:pt x="123825" y="152403"/>
                </a:moveTo>
                <a:cubicBezTo>
                  <a:pt x="119592" y="170395"/>
                  <a:pt x="74083" y="258236"/>
                  <a:pt x="63500" y="298453"/>
                </a:cubicBezTo>
                <a:cubicBezTo>
                  <a:pt x="52917" y="338670"/>
                  <a:pt x="61912" y="401111"/>
                  <a:pt x="60325" y="393703"/>
                </a:cubicBezTo>
                <a:cubicBezTo>
                  <a:pt x="58738" y="386295"/>
                  <a:pt x="64029" y="319620"/>
                  <a:pt x="53975" y="254003"/>
                </a:cubicBezTo>
                <a:cubicBezTo>
                  <a:pt x="43921" y="188386"/>
                  <a:pt x="0" y="1061"/>
                  <a:pt x="0" y="3"/>
                </a:cubicBezTo>
                <a:cubicBezTo>
                  <a:pt x="0" y="-1055"/>
                  <a:pt x="39158" y="215903"/>
                  <a:pt x="53975" y="247653"/>
                </a:cubicBezTo>
                <a:cubicBezTo>
                  <a:pt x="68792" y="279403"/>
                  <a:pt x="88900" y="190503"/>
                  <a:pt x="88900" y="190503"/>
                </a:cubicBezTo>
                <a:cubicBezTo>
                  <a:pt x="97367" y="178332"/>
                  <a:pt x="128058" y="134411"/>
                  <a:pt x="123825" y="152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3BE24BE2-CD36-508B-935D-880D46FBB0E5}"/>
              </a:ext>
            </a:extLst>
          </p:cNvPr>
          <p:cNvSpPr/>
          <p:nvPr/>
        </p:nvSpPr>
        <p:spPr>
          <a:xfrm>
            <a:off x="3181312" y="4650207"/>
            <a:ext cx="565860" cy="446752"/>
          </a:xfrm>
          <a:custGeom>
            <a:avLst/>
            <a:gdLst>
              <a:gd name="connsiteX0" fmla="*/ 241338 w 565860"/>
              <a:gd name="connsiteY0" fmla="*/ 7518 h 446752"/>
              <a:gd name="connsiteX1" fmla="*/ 447713 w 565860"/>
              <a:gd name="connsiteY1" fmla="*/ 331368 h 446752"/>
              <a:gd name="connsiteX2" fmla="*/ 412788 w 565860"/>
              <a:gd name="connsiteY2" fmla="*/ 245643 h 446752"/>
              <a:gd name="connsiteX3" fmla="*/ 565188 w 565860"/>
              <a:gd name="connsiteY3" fmla="*/ 445668 h 446752"/>
              <a:gd name="connsiteX4" fmla="*/ 460413 w 565860"/>
              <a:gd name="connsiteY4" fmla="*/ 315493 h 446752"/>
              <a:gd name="connsiteX5" fmla="*/ 273088 w 565860"/>
              <a:gd name="connsiteY5" fmla="*/ 102768 h 446752"/>
              <a:gd name="connsiteX6" fmla="*/ 238163 w 565860"/>
              <a:gd name="connsiteY6" fmla="*/ 67843 h 446752"/>
              <a:gd name="connsiteX7" fmla="*/ 38 w 565860"/>
              <a:gd name="connsiteY7" fmla="*/ 55143 h 446752"/>
              <a:gd name="connsiteX8" fmla="*/ 257213 w 565860"/>
              <a:gd name="connsiteY8" fmla="*/ 96418 h 446752"/>
              <a:gd name="connsiteX9" fmla="*/ 241338 w 565860"/>
              <a:gd name="connsiteY9" fmla="*/ 7518 h 44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5860" h="446752">
                <a:moveTo>
                  <a:pt x="241338" y="7518"/>
                </a:moveTo>
                <a:cubicBezTo>
                  <a:pt x="273088" y="46676"/>
                  <a:pt x="419138" y="291681"/>
                  <a:pt x="447713" y="331368"/>
                </a:cubicBezTo>
                <a:cubicBezTo>
                  <a:pt x="476288" y="371056"/>
                  <a:pt x="393209" y="226593"/>
                  <a:pt x="412788" y="245643"/>
                </a:cubicBezTo>
                <a:cubicBezTo>
                  <a:pt x="432367" y="264693"/>
                  <a:pt x="557251" y="434026"/>
                  <a:pt x="565188" y="445668"/>
                </a:cubicBezTo>
                <a:cubicBezTo>
                  <a:pt x="573126" y="457310"/>
                  <a:pt x="509096" y="372643"/>
                  <a:pt x="460413" y="315493"/>
                </a:cubicBezTo>
                <a:cubicBezTo>
                  <a:pt x="411730" y="258343"/>
                  <a:pt x="310130" y="144043"/>
                  <a:pt x="273088" y="102768"/>
                </a:cubicBezTo>
                <a:cubicBezTo>
                  <a:pt x="236046" y="61493"/>
                  <a:pt x="283671" y="75780"/>
                  <a:pt x="238163" y="67843"/>
                </a:cubicBezTo>
                <a:cubicBezTo>
                  <a:pt x="192655" y="59906"/>
                  <a:pt x="-3137" y="50381"/>
                  <a:pt x="38" y="55143"/>
                </a:cubicBezTo>
                <a:cubicBezTo>
                  <a:pt x="3213" y="59905"/>
                  <a:pt x="215938" y="98005"/>
                  <a:pt x="257213" y="96418"/>
                </a:cubicBezTo>
                <a:cubicBezTo>
                  <a:pt x="298488" y="94831"/>
                  <a:pt x="209588" y="-31640"/>
                  <a:pt x="241338" y="7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E7132FF3-37E0-4CF8-077F-BF649777BD67}"/>
              </a:ext>
            </a:extLst>
          </p:cNvPr>
          <p:cNvSpPr/>
          <p:nvPr/>
        </p:nvSpPr>
        <p:spPr>
          <a:xfrm>
            <a:off x="3295566" y="4598786"/>
            <a:ext cx="296432" cy="282299"/>
          </a:xfrm>
          <a:custGeom>
            <a:avLst/>
            <a:gdLst>
              <a:gd name="connsiteX0" fmla="*/ 84 w 296432"/>
              <a:gd name="connsiteY0" fmla="*/ 43064 h 282299"/>
              <a:gd name="connsiteX1" fmla="*/ 155659 w 296432"/>
              <a:gd name="connsiteY1" fmla="*/ 116089 h 282299"/>
              <a:gd name="connsiteX2" fmla="*/ 158834 w 296432"/>
              <a:gd name="connsiteY2" fmla="*/ 71639 h 282299"/>
              <a:gd name="connsiteX3" fmla="*/ 295359 w 296432"/>
              <a:gd name="connsiteY3" fmla="*/ 281189 h 282299"/>
              <a:gd name="connsiteX4" fmla="*/ 215984 w 296432"/>
              <a:gd name="connsiteY4" fmla="*/ 147839 h 282299"/>
              <a:gd name="connsiteX5" fmla="*/ 98509 w 296432"/>
              <a:gd name="connsiteY5" fmla="*/ 1789 h 282299"/>
              <a:gd name="connsiteX6" fmla="*/ 133434 w 296432"/>
              <a:gd name="connsiteY6" fmla="*/ 65289 h 282299"/>
              <a:gd name="connsiteX7" fmla="*/ 84 w 296432"/>
              <a:gd name="connsiteY7" fmla="*/ 43064 h 28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32" h="282299">
                <a:moveTo>
                  <a:pt x="84" y="43064"/>
                </a:moveTo>
                <a:cubicBezTo>
                  <a:pt x="3788" y="51531"/>
                  <a:pt x="129201" y="111327"/>
                  <a:pt x="155659" y="116089"/>
                </a:cubicBezTo>
                <a:cubicBezTo>
                  <a:pt x="182117" y="120851"/>
                  <a:pt x="135551" y="44122"/>
                  <a:pt x="158834" y="71639"/>
                </a:cubicBezTo>
                <a:cubicBezTo>
                  <a:pt x="182117" y="99156"/>
                  <a:pt x="285834" y="268489"/>
                  <a:pt x="295359" y="281189"/>
                </a:cubicBezTo>
                <a:cubicBezTo>
                  <a:pt x="304884" y="293889"/>
                  <a:pt x="248792" y="194406"/>
                  <a:pt x="215984" y="147839"/>
                </a:cubicBezTo>
                <a:cubicBezTo>
                  <a:pt x="183176" y="101272"/>
                  <a:pt x="112267" y="15547"/>
                  <a:pt x="98509" y="1789"/>
                </a:cubicBezTo>
                <a:cubicBezTo>
                  <a:pt x="84751" y="-11969"/>
                  <a:pt x="150896" y="57881"/>
                  <a:pt x="133434" y="65289"/>
                </a:cubicBezTo>
                <a:cubicBezTo>
                  <a:pt x="115972" y="72697"/>
                  <a:pt x="-3620" y="34597"/>
                  <a:pt x="84" y="43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FBC11A07-22DE-4723-4396-539FC07781A9}"/>
              </a:ext>
            </a:extLst>
          </p:cNvPr>
          <p:cNvSpPr/>
          <p:nvPr/>
        </p:nvSpPr>
        <p:spPr>
          <a:xfrm>
            <a:off x="3116460" y="4573481"/>
            <a:ext cx="291944" cy="712963"/>
          </a:xfrm>
          <a:custGeom>
            <a:avLst/>
            <a:gdLst>
              <a:gd name="connsiteX0" fmla="*/ 283965 w 291944"/>
              <a:gd name="connsiteY0" fmla="*/ 4869 h 712963"/>
              <a:gd name="connsiteX1" fmla="*/ 102990 w 291944"/>
              <a:gd name="connsiteY1" fmla="*/ 189019 h 712963"/>
              <a:gd name="connsiteX2" fmla="*/ 1390 w 291944"/>
              <a:gd name="connsiteY2" fmla="*/ 474769 h 712963"/>
              <a:gd name="connsiteX3" fmla="*/ 42665 w 291944"/>
              <a:gd name="connsiteY3" fmla="*/ 385869 h 712963"/>
              <a:gd name="connsiteX4" fmla="*/ 23615 w 291944"/>
              <a:gd name="connsiteY4" fmla="*/ 544619 h 712963"/>
              <a:gd name="connsiteX5" fmla="*/ 7740 w 291944"/>
              <a:gd name="connsiteY5" fmla="*/ 712894 h 712963"/>
              <a:gd name="connsiteX6" fmla="*/ 20440 w 291944"/>
              <a:gd name="connsiteY6" fmla="*/ 560494 h 712963"/>
              <a:gd name="connsiteX7" fmla="*/ 39490 w 291944"/>
              <a:gd name="connsiteY7" fmla="*/ 220769 h 712963"/>
              <a:gd name="connsiteX8" fmla="*/ 36315 w 291944"/>
              <a:gd name="connsiteY8" fmla="*/ 363644 h 712963"/>
              <a:gd name="connsiteX9" fmla="*/ 201415 w 291944"/>
              <a:gd name="connsiteY9" fmla="*/ 65194 h 712963"/>
              <a:gd name="connsiteX10" fmla="*/ 255390 w 291944"/>
              <a:gd name="connsiteY10" fmla="*/ 52494 h 712963"/>
              <a:gd name="connsiteX11" fmla="*/ 283965 w 291944"/>
              <a:gd name="connsiteY11" fmla="*/ 4869 h 71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1944" h="712963">
                <a:moveTo>
                  <a:pt x="283965" y="4869"/>
                </a:moveTo>
                <a:cubicBezTo>
                  <a:pt x="258565" y="27623"/>
                  <a:pt x="150086" y="110702"/>
                  <a:pt x="102990" y="189019"/>
                </a:cubicBezTo>
                <a:cubicBezTo>
                  <a:pt x="55894" y="267336"/>
                  <a:pt x="11444" y="441961"/>
                  <a:pt x="1390" y="474769"/>
                </a:cubicBezTo>
                <a:cubicBezTo>
                  <a:pt x="-8664" y="507577"/>
                  <a:pt x="38961" y="374227"/>
                  <a:pt x="42665" y="385869"/>
                </a:cubicBezTo>
                <a:cubicBezTo>
                  <a:pt x="46369" y="397511"/>
                  <a:pt x="29436" y="490115"/>
                  <a:pt x="23615" y="544619"/>
                </a:cubicBezTo>
                <a:cubicBezTo>
                  <a:pt x="17794" y="599123"/>
                  <a:pt x="8269" y="710248"/>
                  <a:pt x="7740" y="712894"/>
                </a:cubicBezTo>
                <a:cubicBezTo>
                  <a:pt x="7211" y="715540"/>
                  <a:pt x="15148" y="642515"/>
                  <a:pt x="20440" y="560494"/>
                </a:cubicBezTo>
                <a:cubicBezTo>
                  <a:pt x="25732" y="478473"/>
                  <a:pt x="36844" y="253577"/>
                  <a:pt x="39490" y="220769"/>
                </a:cubicBezTo>
                <a:cubicBezTo>
                  <a:pt x="42136" y="187961"/>
                  <a:pt x="9328" y="389573"/>
                  <a:pt x="36315" y="363644"/>
                </a:cubicBezTo>
                <a:cubicBezTo>
                  <a:pt x="63302" y="337715"/>
                  <a:pt x="164903" y="117052"/>
                  <a:pt x="201415" y="65194"/>
                </a:cubicBezTo>
                <a:cubicBezTo>
                  <a:pt x="237927" y="13336"/>
                  <a:pt x="243748" y="58844"/>
                  <a:pt x="255390" y="52494"/>
                </a:cubicBezTo>
                <a:cubicBezTo>
                  <a:pt x="267032" y="46144"/>
                  <a:pt x="309365" y="-17885"/>
                  <a:pt x="283965" y="4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98F97F8F-02DE-A60A-4276-DFD201DC22FD}"/>
              </a:ext>
            </a:extLst>
          </p:cNvPr>
          <p:cNvSpPr/>
          <p:nvPr/>
        </p:nvSpPr>
        <p:spPr>
          <a:xfrm>
            <a:off x="3107855" y="4618208"/>
            <a:ext cx="191193" cy="602511"/>
          </a:xfrm>
          <a:custGeom>
            <a:avLst/>
            <a:gdLst>
              <a:gd name="connsiteX0" fmla="*/ 190970 w 191193"/>
              <a:gd name="connsiteY0" fmla="*/ 1417 h 602511"/>
              <a:gd name="connsiteX1" fmla="*/ 13170 w 191193"/>
              <a:gd name="connsiteY1" fmla="*/ 341142 h 602511"/>
              <a:gd name="connsiteX2" fmla="*/ 13170 w 191193"/>
              <a:gd name="connsiteY2" fmla="*/ 595142 h 602511"/>
              <a:gd name="connsiteX3" fmla="*/ 13170 w 191193"/>
              <a:gd name="connsiteY3" fmla="*/ 493542 h 602511"/>
              <a:gd name="connsiteX4" fmla="*/ 92545 w 191193"/>
              <a:gd name="connsiteY4" fmla="*/ 83967 h 602511"/>
              <a:gd name="connsiteX5" fmla="*/ 51270 w 191193"/>
              <a:gd name="connsiteY5" fmla="*/ 214142 h 602511"/>
              <a:gd name="connsiteX6" fmla="*/ 190970 w 191193"/>
              <a:gd name="connsiteY6" fmla="*/ 1417 h 60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193" h="602511">
                <a:moveTo>
                  <a:pt x="190970" y="1417"/>
                </a:moveTo>
                <a:cubicBezTo>
                  <a:pt x="184620" y="22584"/>
                  <a:pt x="42803" y="242188"/>
                  <a:pt x="13170" y="341142"/>
                </a:cubicBezTo>
                <a:cubicBezTo>
                  <a:pt x="-16463" y="440096"/>
                  <a:pt x="13170" y="595142"/>
                  <a:pt x="13170" y="595142"/>
                </a:cubicBezTo>
                <a:cubicBezTo>
                  <a:pt x="13170" y="620542"/>
                  <a:pt x="-59" y="578738"/>
                  <a:pt x="13170" y="493542"/>
                </a:cubicBezTo>
                <a:cubicBezTo>
                  <a:pt x="26399" y="408346"/>
                  <a:pt x="86195" y="130534"/>
                  <a:pt x="92545" y="83967"/>
                </a:cubicBezTo>
                <a:cubicBezTo>
                  <a:pt x="98895" y="37400"/>
                  <a:pt x="36454" y="225254"/>
                  <a:pt x="51270" y="214142"/>
                </a:cubicBezTo>
                <a:cubicBezTo>
                  <a:pt x="66086" y="203030"/>
                  <a:pt x="197320" y="-19750"/>
                  <a:pt x="190970" y="1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AF93B957-4021-72BB-13D9-BE09C1790D7E}"/>
              </a:ext>
            </a:extLst>
          </p:cNvPr>
          <p:cNvSpPr/>
          <p:nvPr/>
        </p:nvSpPr>
        <p:spPr>
          <a:xfrm>
            <a:off x="3127153" y="4968683"/>
            <a:ext cx="61850" cy="781636"/>
          </a:xfrm>
          <a:custGeom>
            <a:avLst/>
            <a:gdLst>
              <a:gd name="connsiteX0" fmla="*/ 222 w 61850"/>
              <a:gd name="connsiteY0" fmla="*/ 66867 h 781636"/>
              <a:gd name="connsiteX1" fmla="*/ 57372 w 61850"/>
              <a:gd name="connsiteY1" fmla="*/ 733617 h 781636"/>
              <a:gd name="connsiteX2" fmla="*/ 57372 w 61850"/>
              <a:gd name="connsiteY2" fmla="*/ 647892 h 781636"/>
              <a:gd name="connsiteX3" fmla="*/ 51022 w 61850"/>
              <a:gd name="connsiteY3" fmla="*/ 192 h 781636"/>
              <a:gd name="connsiteX4" fmla="*/ 38322 w 61850"/>
              <a:gd name="connsiteY4" fmla="*/ 574867 h 781636"/>
              <a:gd name="connsiteX5" fmla="*/ 222 w 61850"/>
              <a:gd name="connsiteY5" fmla="*/ 66867 h 78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850" h="781636">
                <a:moveTo>
                  <a:pt x="222" y="66867"/>
                </a:moveTo>
                <a:cubicBezTo>
                  <a:pt x="3397" y="93325"/>
                  <a:pt x="47847" y="636779"/>
                  <a:pt x="57372" y="733617"/>
                </a:cubicBezTo>
                <a:cubicBezTo>
                  <a:pt x="66897" y="830455"/>
                  <a:pt x="58430" y="770129"/>
                  <a:pt x="57372" y="647892"/>
                </a:cubicBezTo>
                <a:cubicBezTo>
                  <a:pt x="56314" y="525655"/>
                  <a:pt x="54197" y="12363"/>
                  <a:pt x="51022" y="192"/>
                </a:cubicBezTo>
                <a:cubicBezTo>
                  <a:pt x="47847" y="-11979"/>
                  <a:pt x="47847" y="558463"/>
                  <a:pt x="38322" y="574867"/>
                </a:cubicBezTo>
                <a:cubicBezTo>
                  <a:pt x="28797" y="591271"/>
                  <a:pt x="-2953" y="40409"/>
                  <a:pt x="222" y="66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6A6639EC-593F-90F4-EB33-8829C7F2EAC3}"/>
              </a:ext>
            </a:extLst>
          </p:cNvPr>
          <p:cNvSpPr/>
          <p:nvPr/>
        </p:nvSpPr>
        <p:spPr>
          <a:xfrm>
            <a:off x="3089224" y="4910397"/>
            <a:ext cx="103204" cy="847339"/>
          </a:xfrm>
          <a:custGeom>
            <a:avLst/>
            <a:gdLst>
              <a:gd name="connsiteX0" fmla="*/ 9576 w 103204"/>
              <a:gd name="connsiteY0" fmla="*/ 17203 h 847339"/>
              <a:gd name="connsiteX1" fmla="*/ 95301 w 103204"/>
              <a:gd name="connsiteY1" fmla="*/ 807778 h 847339"/>
              <a:gd name="connsiteX2" fmla="*/ 88951 w 103204"/>
              <a:gd name="connsiteY2" fmla="*/ 671253 h 847339"/>
              <a:gd name="connsiteX3" fmla="*/ 3226 w 103204"/>
              <a:gd name="connsiteY3" fmla="*/ 172778 h 847339"/>
              <a:gd name="connsiteX4" fmla="*/ 19101 w 103204"/>
              <a:gd name="connsiteY4" fmla="*/ 255328 h 847339"/>
              <a:gd name="connsiteX5" fmla="*/ 9576 w 103204"/>
              <a:gd name="connsiteY5" fmla="*/ 17203 h 84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204" h="847339">
                <a:moveTo>
                  <a:pt x="9576" y="17203"/>
                </a:moveTo>
                <a:cubicBezTo>
                  <a:pt x="22276" y="109278"/>
                  <a:pt x="82072" y="698770"/>
                  <a:pt x="95301" y="807778"/>
                </a:cubicBezTo>
                <a:cubicBezTo>
                  <a:pt x="108530" y="916786"/>
                  <a:pt x="104297" y="777086"/>
                  <a:pt x="88951" y="671253"/>
                </a:cubicBezTo>
                <a:cubicBezTo>
                  <a:pt x="73605" y="565420"/>
                  <a:pt x="14868" y="242099"/>
                  <a:pt x="3226" y="172778"/>
                </a:cubicBezTo>
                <a:cubicBezTo>
                  <a:pt x="-8416" y="103457"/>
                  <a:pt x="14868" y="279140"/>
                  <a:pt x="19101" y="255328"/>
                </a:cubicBezTo>
                <a:cubicBezTo>
                  <a:pt x="23334" y="231516"/>
                  <a:pt x="-3124" y="-74872"/>
                  <a:pt x="9576" y="17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43C76465-4B98-7B5E-C076-80A109A0BB26}"/>
              </a:ext>
            </a:extLst>
          </p:cNvPr>
          <p:cNvSpPr/>
          <p:nvPr/>
        </p:nvSpPr>
        <p:spPr>
          <a:xfrm>
            <a:off x="3273207" y="4698724"/>
            <a:ext cx="393006" cy="664666"/>
          </a:xfrm>
          <a:custGeom>
            <a:avLst/>
            <a:gdLst>
              <a:gd name="connsiteX0" fmla="*/ 218 w 393006"/>
              <a:gd name="connsiteY0" fmla="*/ 276 h 664666"/>
              <a:gd name="connsiteX1" fmla="*/ 238343 w 393006"/>
              <a:gd name="connsiteY1" fmla="*/ 206651 h 664666"/>
              <a:gd name="connsiteX2" fmla="*/ 238343 w 393006"/>
              <a:gd name="connsiteY2" fmla="*/ 174901 h 664666"/>
              <a:gd name="connsiteX3" fmla="*/ 387568 w 393006"/>
              <a:gd name="connsiteY3" fmla="*/ 651151 h 664666"/>
              <a:gd name="connsiteX4" fmla="*/ 349468 w 393006"/>
              <a:gd name="connsiteY4" fmla="*/ 505101 h 664666"/>
              <a:gd name="connsiteX5" fmla="*/ 244693 w 393006"/>
              <a:gd name="connsiteY5" fmla="*/ 200301 h 664666"/>
              <a:gd name="connsiteX6" fmla="*/ 108168 w 393006"/>
              <a:gd name="connsiteY6" fmla="*/ 276 h 664666"/>
              <a:gd name="connsiteX7" fmla="*/ 193893 w 393006"/>
              <a:gd name="connsiteY7" fmla="*/ 159026 h 664666"/>
              <a:gd name="connsiteX8" fmla="*/ 218 w 393006"/>
              <a:gd name="connsiteY8" fmla="*/ 276 h 66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3006" h="664666">
                <a:moveTo>
                  <a:pt x="218" y="276"/>
                </a:moveTo>
                <a:cubicBezTo>
                  <a:pt x="7626" y="8214"/>
                  <a:pt x="198656" y="177547"/>
                  <a:pt x="238343" y="206651"/>
                </a:cubicBezTo>
                <a:cubicBezTo>
                  <a:pt x="278030" y="235755"/>
                  <a:pt x="213472" y="100818"/>
                  <a:pt x="238343" y="174901"/>
                </a:cubicBezTo>
                <a:cubicBezTo>
                  <a:pt x="263214" y="248984"/>
                  <a:pt x="369047" y="596118"/>
                  <a:pt x="387568" y="651151"/>
                </a:cubicBezTo>
                <a:cubicBezTo>
                  <a:pt x="406089" y="706184"/>
                  <a:pt x="373281" y="580243"/>
                  <a:pt x="349468" y="505101"/>
                </a:cubicBezTo>
                <a:cubicBezTo>
                  <a:pt x="325656" y="429959"/>
                  <a:pt x="284910" y="284438"/>
                  <a:pt x="244693" y="200301"/>
                </a:cubicBezTo>
                <a:cubicBezTo>
                  <a:pt x="204476" y="116164"/>
                  <a:pt x="116635" y="7155"/>
                  <a:pt x="108168" y="276"/>
                </a:cubicBezTo>
                <a:cubicBezTo>
                  <a:pt x="99701" y="-6603"/>
                  <a:pt x="211884" y="160084"/>
                  <a:pt x="193893" y="159026"/>
                </a:cubicBezTo>
                <a:cubicBezTo>
                  <a:pt x="175902" y="157968"/>
                  <a:pt x="-7190" y="-7662"/>
                  <a:pt x="218" y="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13B6DCB9-05D1-42C9-2267-2344621F3B3D}"/>
              </a:ext>
            </a:extLst>
          </p:cNvPr>
          <p:cNvSpPr/>
          <p:nvPr/>
        </p:nvSpPr>
        <p:spPr>
          <a:xfrm>
            <a:off x="3149259" y="4702166"/>
            <a:ext cx="346710" cy="177883"/>
          </a:xfrm>
          <a:custGeom>
            <a:avLst/>
            <a:gdLst>
              <a:gd name="connsiteX0" fmla="*/ 341 w 346710"/>
              <a:gd name="connsiteY0" fmla="*/ 177809 h 177883"/>
              <a:gd name="connsiteX1" fmla="*/ 165441 w 346710"/>
              <a:gd name="connsiteY1" fmla="*/ 63509 h 177883"/>
              <a:gd name="connsiteX2" fmla="*/ 346416 w 346710"/>
              <a:gd name="connsiteY2" fmla="*/ 69859 h 177883"/>
              <a:gd name="connsiteX3" fmla="*/ 203541 w 346710"/>
              <a:gd name="connsiteY3" fmla="*/ 47634 h 177883"/>
              <a:gd name="connsiteX4" fmla="*/ 38441 w 346710"/>
              <a:gd name="connsiteY4" fmla="*/ 9 h 177883"/>
              <a:gd name="connsiteX5" fmla="*/ 209891 w 346710"/>
              <a:gd name="connsiteY5" fmla="*/ 44459 h 177883"/>
              <a:gd name="connsiteX6" fmla="*/ 341 w 346710"/>
              <a:gd name="connsiteY6" fmla="*/ 177809 h 17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710" h="177883">
                <a:moveTo>
                  <a:pt x="341" y="177809"/>
                </a:moveTo>
                <a:cubicBezTo>
                  <a:pt x="-7067" y="180984"/>
                  <a:pt x="107762" y="81501"/>
                  <a:pt x="165441" y="63509"/>
                </a:cubicBezTo>
                <a:cubicBezTo>
                  <a:pt x="223120" y="45517"/>
                  <a:pt x="340066" y="72505"/>
                  <a:pt x="346416" y="69859"/>
                </a:cubicBezTo>
                <a:cubicBezTo>
                  <a:pt x="352766" y="67213"/>
                  <a:pt x="254870" y="59276"/>
                  <a:pt x="203541" y="47634"/>
                </a:cubicBezTo>
                <a:cubicBezTo>
                  <a:pt x="152212" y="35992"/>
                  <a:pt x="37383" y="538"/>
                  <a:pt x="38441" y="9"/>
                </a:cubicBezTo>
                <a:cubicBezTo>
                  <a:pt x="39499" y="-520"/>
                  <a:pt x="217828" y="20117"/>
                  <a:pt x="209891" y="44459"/>
                </a:cubicBezTo>
                <a:cubicBezTo>
                  <a:pt x="201954" y="68801"/>
                  <a:pt x="7749" y="174634"/>
                  <a:pt x="341" y="177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0A14931D-E5F4-C56E-2442-A0A4F8C1EE3F}"/>
              </a:ext>
            </a:extLst>
          </p:cNvPr>
          <p:cNvSpPr/>
          <p:nvPr/>
        </p:nvSpPr>
        <p:spPr>
          <a:xfrm>
            <a:off x="3148302" y="5501236"/>
            <a:ext cx="566258" cy="562508"/>
          </a:xfrm>
          <a:custGeom>
            <a:avLst/>
            <a:gdLst>
              <a:gd name="connsiteX0" fmla="*/ 13998 w 566258"/>
              <a:gd name="connsiteY0" fmla="*/ 147089 h 562508"/>
              <a:gd name="connsiteX1" fmla="*/ 315623 w 566258"/>
              <a:gd name="connsiteY1" fmla="*/ 458239 h 562508"/>
              <a:gd name="connsiteX2" fmla="*/ 280698 w 566258"/>
              <a:gd name="connsiteY2" fmla="*/ 401089 h 562508"/>
              <a:gd name="connsiteX3" fmla="*/ 563273 w 566258"/>
              <a:gd name="connsiteY3" fmla="*/ 559839 h 562508"/>
              <a:gd name="connsiteX4" fmla="*/ 420398 w 566258"/>
              <a:gd name="connsiteY4" fmla="*/ 496339 h 562508"/>
              <a:gd name="connsiteX5" fmla="*/ 280698 w 566258"/>
              <a:gd name="connsiteY5" fmla="*/ 439189 h 562508"/>
              <a:gd name="connsiteX6" fmla="*/ 144173 w 566258"/>
              <a:gd name="connsiteY6" fmla="*/ 274089 h 562508"/>
              <a:gd name="connsiteX7" fmla="*/ 175923 w 566258"/>
              <a:gd name="connsiteY7" fmla="*/ 324889 h 562508"/>
              <a:gd name="connsiteX8" fmla="*/ 1298 w 566258"/>
              <a:gd name="connsiteY8" fmla="*/ 1039 h 562508"/>
              <a:gd name="connsiteX9" fmla="*/ 93373 w 566258"/>
              <a:gd name="connsiteY9" fmla="*/ 220114 h 562508"/>
              <a:gd name="connsiteX10" fmla="*/ 13998 w 566258"/>
              <a:gd name="connsiteY10" fmla="*/ 147089 h 56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6258" h="562508">
                <a:moveTo>
                  <a:pt x="13998" y="147089"/>
                </a:moveTo>
                <a:cubicBezTo>
                  <a:pt x="51040" y="186777"/>
                  <a:pt x="271173" y="415906"/>
                  <a:pt x="315623" y="458239"/>
                </a:cubicBezTo>
                <a:cubicBezTo>
                  <a:pt x="360073" y="500572"/>
                  <a:pt x="239423" y="384156"/>
                  <a:pt x="280698" y="401089"/>
                </a:cubicBezTo>
                <a:cubicBezTo>
                  <a:pt x="321973" y="418022"/>
                  <a:pt x="539990" y="543964"/>
                  <a:pt x="563273" y="559839"/>
                </a:cubicBezTo>
                <a:cubicBezTo>
                  <a:pt x="586556" y="575714"/>
                  <a:pt x="467494" y="516447"/>
                  <a:pt x="420398" y="496339"/>
                </a:cubicBezTo>
                <a:cubicBezTo>
                  <a:pt x="373302" y="476231"/>
                  <a:pt x="326735" y="476231"/>
                  <a:pt x="280698" y="439189"/>
                </a:cubicBezTo>
                <a:cubicBezTo>
                  <a:pt x="234661" y="402147"/>
                  <a:pt x="161635" y="293139"/>
                  <a:pt x="144173" y="274089"/>
                </a:cubicBezTo>
                <a:cubicBezTo>
                  <a:pt x="126711" y="255039"/>
                  <a:pt x="199735" y="370397"/>
                  <a:pt x="175923" y="324889"/>
                </a:cubicBezTo>
                <a:cubicBezTo>
                  <a:pt x="152111" y="279381"/>
                  <a:pt x="15056" y="18501"/>
                  <a:pt x="1298" y="1039"/>
                </a:cubicBezTo>
                <a:cubicBezTo>
                  <a:pt x="-12460" y="-16423"/>
                  <a:pt x="87552" y="191539"/>
                  <a:pt x="93373" y="220114"/>
                </a:cubicBezTo>
                <a:cubicBezTo>
                  <a:pt x="99194" y="248689"/>
                  <a:pt x="-23044" y="107401"/>
                  <a:pt x="13998" y="1470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719E8869-DAD5-C2FF-C4D8-301DAB33FD49}"/>
              </a:ext>
            </a:extLst>
          </p:cNvPr>
          <p:cNvSpPr/>
          <p:nvPr/>
        </p:nvSpPr>
        <p:spPr>
          <a:xfrm>
            <a:off x="3121745" y="5531359"/>
            <a:ext cx="404643" cy="518770"/>
          </a:xfrm>
          <a:custGeom>
            <a:avLst/>
            <a:gdLst>
              <a:gd name="connsiteX0" fmla="*/ 2455 w 404643"/>
              <a:gd name="connsiteY0" fmla="*/ 2666 h 518770"/>
              <a:gd name="connsiteX1" fmla="*/ 227880 w 404643"/>
              <a:gd name="connsiteY1" fmla="*/ 367791 h 518770"/>
              <a:gd name="connsiteX2" fmla="*/ 396155 w 404643"/>
              <a:gd name="connsiteY2" fmla="*/ 513841 h 518770"/>
              <a:gd name="connsiteX3" fmla="*/ 345355 w 404643"/>
              <a:gd name="connsiteY3" fmla="*/ 459866 h 518770"/>
              <a:gd name="connsiteX4" fmla="*/ 53255 w 404643"/>
              <a:gd name="connsiteY4" fmla="*/ 224916 h 518770"/>
              <a:gd name="connsiteX5" fmla="*/ 138980 w 404643"/>
              <a:gd name="connsiteY5" fmla="*/ 285241 h 518770"/>
              <a:gd name="connsiteX6" fmla="*/ 110405 w 404643"/>
              <a:gd name="connsiteY6" fmla="*/ 205866 h 518770"/>
              <a:gd name="connsiteX7" fmla="*/ 2455 w 404643"/>
              <a:gd name="connsiteY7" fmla="*/ 2666 h 51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643" h="518770">
                <a:moveTo>
                  <a:pt x="2455" y="2666"/>
                </a:moveTo>
                <a:cubicBezTo>
                  <a:pt x="22034" y="29653"/>
                  <a:pt x="162263" y="282595"/>
                  <a:pt x="227880" y="367791"/>
                </a:cubicBezTo>
                <a:cubicBezTo>
                  <a:pt x="293497" y="452987"/>
                  <a:pt x="376576" y="498495"/>
                  <a:pt x="396155" y="513841"/>
                </a:cubicBezTo>
                <a:cubicBezTo>
                  <a:pt x="415734" y="529187"/>
                  <a:pt x="402505" y="508020"/>
                  <a:pt x="345355" y="459866"/>
                </a:cubicBezTo>
                <a:cubicBezTo>
                  <a:pt x="288205" y="411712"/>
                  <a:pt x="87651" y="254020"/>
                  <a:pt x="53255" y="224916"/>
                </a:cubicBezTo>
                <a:cubicBezTo>
                  <a:pt x="18859" y="195812"/>
                  <a:pt x="129455" y="288416"/>
                  <a:pt x="138980" y="285241"/>
                </a:cubicBezTo>
                <a:cubicBezTo>
                  <a:pt x="148505" y="282066"/>
                  <a:pt x="134747" y="250316"/>
                  <a:pt x="110405" y="205866"/>
                </a:cubicBezTo>
                <a:cubicBezTo>
                  <a:pt x="86063" y="161416"/>
                  <a:pt x="-17124" y="-24321"/>
                  <a:pt x="2455" y="2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A98F1BE2-E999-4FB1-C0B6-23ABF285AECF}"/>
              </a:ext>
            </a:extLst>
          </p:cNvPr>
          <p:cNvSpPr/>
          <p:nvPr/>
        </p:nvSpPr>
        <p:spPr>
          <a:xfrm>
            <a:off x="3190432" y="4765466"/>
            <a:ext cx="200535" cy="596990"/>
          </a:xfrm>
          <a:custGeom>
            <a:avLst/>
            <a:gdLst>
              <a:gd name="connsiteX0" fmla="*/ 200468 w 200535"/>
              <a:gd name="connsiteY0" fmla="*/ 209 h 596990"/>
              <a:gd name="connsiteX1" fmla="*/ 60768 w 200535"/>
              <a:gd name="connsiteY1" fmla="*/ 282784 h 596990"/>
              <a:gd name="connsiteX2" fmla="*/ 443 w 200535"/>
              <a:gd name="connsiteY2" fmla="*/ 593934 h 596990"/>
              <a:gd name="connsiteX3" fmla="*/ 38543 w 200535"/>
              <a:gd name="connsiteY3" fmla="*/ 422484 h 596990"/>
              <a:gd name="connsiteX4" fmla="*/ 130618 w 200535"/>
              <a:gd name="connsiteY4" fmla="*/ 114509 h 596990"/>
              <a:gd name="connsiteX5" fmla="*/ 41718 w 200535"/>
              <a:gd name="connsiteY5" fmla="*/ 327234 h 596990"/>
              <a:gd name="connsiteX6" fmla="*/ 200468 w 200535"/>
              <a:gd name="connsiteY6" fmla="*/ 209 h 59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535" h="596990">
                <a:moveTo>
                  <a:pt x="200468" y="209"/>
                </a:moveTo>
                <a:cubicBezTo>
                  <a:pt x="203643" y="-7199"/>
                  <a:pt x="94105" y="183830"/>
                  <a:pt x="60768" y="282784"/>
                </a:cubicBezTo>
                <a:cubicBezTo>
                  <a:pt x="27431" y="381738"/>
                  <a:pt x="4147" y="570651"/>
                  <a:pt x="443" y="593934"/>
                </a:cubicBezTo>
                <a:cubicBezTo>
                  <a:pt x="-3261" y="617217"/>
                  <a:pt x="16847" y="502388"/>
                  <a:pt x="38543" y="422484"/>
                </a:cubicBezTo>
                <a:cubicBezTo>
                  <a:pt x="60239" y="342580"/>
                  <a:pt x="130089" y="130384"/>
                  <a:pt x="130618" y="114509"/>
                </a:cubicBezTo>
                <a:cubicBezTo>
                  <a:pt x="131147" y="98634"/>
                  <a:pt x="35368" y="342580"/>
                  <a:pt x="41718" y="327234"/>
                </a:cubicBezTo>
                <a:cubicBezTo>
                  <a:pt x="48068" y="311888"/>
                  <a:pt x="197293" y="7617"/>
                  <a:pt x="200468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5215374B-42E4-89F9-D91E-33998B249E3A}"/>
              </a:ext>
            </a:extLst>
          </p:cNvPr>
          <p:cNvSpPr/>
          <p:nvPr/>
        </p:nvSpPr>
        <p:spPr>
          <a:xfrm>
            <a:off x="3155762" y="4765417"/>
            <a:ext cx="238530" cy="926255"/>
          </a:xfrm>
          <a:custGeom>
            <a:avLst/>
            <a:gdLst>
              <a:gd name="connsiteX0" fmla="*/ 238313 w 238530"/>
              <a:gd name="connsiteY0" fmla="*/ 258 h 926255"/>
              <a:gd name="connsiteX1" fmla="*/ 98613 w 238530"/>
              <a:gd name="connsiteY1" fmla="*/ 108208 h 926255"/>
              <a:gd name="connsiteX2" fmla="*/ 41463 w 238530"/>
              <a:gd name="connsiteY2" fmla="*/ 305058 h 926255"/>
              <a:gd name="connsiteX3" fmla="*/ 50988 w 238530"/>
              <a:gd name="connsiteY3" fmla="*/ 238383 h 926255"/>
              <a:gd name="connsiteX4" fmla="*/ 47813 w 238530"/>
              <a:gd name="connsiteY4" fmla="*/ 559058 h 926255"/>
              <a:gd name="connsiteX5" fmla="*/ 73213 w 238530"/>
              <a:gd name="connsiteY5" fmla="*/ 921008 h 926255"/>
              <a:gd name="connsiteX6" fmla="*/ 47813 w 238530"/>
              <a:gd name="connsiteY6" fmla="*/ 736858 h 926255"/>
              <a:gd name="connsiteX7" fmla="*/ 188 w 238530"/>
              <a:gd name="connsiteY7" fmla="*/ 241558 h 926255"/>
              <a:gd name="connsiteX8" fmla="*/ 31938 w 238530"/>
              <a:gd name="connsiteY8" fmla="*/ 489208 h 926255"/>
              <a:gd name="connsiteX9" fmla="*/ 50988 w 238530"/>
              <a:gd name="connsiteY9" fmla="*/ 47883 h 926255"/>
              <a:gd name="connsiteX10" fmla="*/ 57338 w 238530"/>
              <a:gd name="connsiteY10" fmla="*/ 286008 h 926255"/>
              <a:gd name="connsiteX11" fmla="*/ 63688 w 238530"/>
              <a:gd name="connsiteY11" fmla="*/ 60583 h 926255"/>
              <a:gd name="connsiteX12" fmla="*/ 63688 w 238530"/>
              <a:gd name="connsiteY12" fmla="*/ 136783 h 926255"/>
              <a:gd name="connsiteX13" fmla="*/ 238313 w 238530"/>
              <a:gd name="connsiteY13" fmla="*/ 258 h 92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8530" h="926255">
                <a:moveTo>
                  <a:pt x="238313" y="258"/>
                </a:moveTo>
                <a:cubicBezTo>
                  <a:pt x="244134" y="-4504"/>
                  <a:pt x="131421" y="57408"/>
                  <a:pt x="98613" y="108208"/>
                </a:cubicBezTo>
                <a:cubicBezTo>
                  <a:pt x="65805" y="159008"/>
                  <a:pt x="49400" y="283362"/>
                  <a:pt x="41463" y="305058"/>
                </a:cubicBezTo>
                <a:cubicBezTo>
                  <a:pt x="33526" y="326754"/>
                  <a:pt x="49930" y="196050"/>
                  <a:pt x="50988" y="238383"/>
                </a:cubicBezTo>
                <a:cubicBezTo>
                  <a:pt x="52046" y="280716"/>
                  <a:pt x="44109" y="445287"/>
                  <a:pt x="47813" y="559058"/>
                </a:cubicBezTo>
                <a:cubicBezTo>
                  <a:pt x="51517" y="672829"/>
                  <a:pt x="73213" y="891375"/>
                  <a:pt x="73213" y="921008"/>
                </a:cubicBezTo>
                <a:cubicBezTo>
                  <a:pt x="73213" y="950641"/>
                  <a:pt x="59984" y="850100"/>
                  <a:pt x="47813" y="736858"/>
                </a:cubicBezTo>
                <a:cubicBezTo>
                  <a:pt x="35642" y="623616"/>
                  <a:pt x="2834" y="282833"/>
                  <a:pt x="188" y="241558"/>
                </a:cubicBezTo>
                <a:cubicBezTo>
                  <a:pt x="-2458" y="200283"/>
                  <a:pt x="23471" y="521487"/>
                  <a:pt x="31938" y="489208"/>
                </a:cubicBezTo>
                <a:cubicBezTo>
                  <a:pt x="40405" y="456929"/>
                  <a:pt x="46755" y="81750"/>
                  <a:pt x="50988" y="47883"/>
                </a:cubicBezTo>
                <a:cubicBezTo>
                  <a:pt x="55221" y="14016"/>
                  <a:pt x="55221" y="283891"/>
                  <a:pt x="57338" y="286008"/>
                </a:cubicBezTo>
                <a:cubicBezTo>
                  <a:pt x="59455" y="288125"/>
                  <a:pt x="62630" y="85454"/>
                  <a:pt x="63688" y="60583"/>
                </a:cubicBezTo>
                <a:cubicBezTo>
                  <a:pt x="64746" y="35712"/>
                  <a:pt x="30351" y="144191"/>
                  <a:pt x="63688" y="136783"/>
                </a:cubicBezTo>
                <a:cubicBezTo>
                  <a:pt x="97025" y="129375"/>
                  <a:pt x="232492" y="5020"/>
                  <a:pt x="238313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AB2FB388-7425-AF3E-0DDD-C1930296F7C9}"/>
              </a:ext>
            </a:extLst>
          </p:cNvPr>
          <p:cNvSpPr/>
          <p:nvPr/>
        </p:nvSpPr>
        <p:spPr>
          <a:xfrm>
            <a:off x="3420571" y="4740934"/>
            <a:ext cx="247630" cy="725113"/>
          </a:xfrm>
          <a:custGeom>
            <a:avLst/>
            <a:gdLst>
              <a:gd name="connsiteX0" fmla="*/ 2079 w 247630"/>
              <a:gd name="connsiteY0" fmla="*/ 8866 h 725113"/>
              <a:gd name="connsiteX1" fmla="*/ 233854 w 247630"/>
              <a:gd name="connsiteY1" fmla="*/ 688316 h 725113"/>
              <a:gd name="connsiteX2" fmla="*/ 205279 w 247630"/>
              <a:gd name="connsiteY2" fmla="*/ 580366 h 725113"/>
              <a:gd name="connsiteX3" fmla="*/ 75104 w 247630"/>
              <a:gd name="connsiteY3" fmla="*/ 123166 h 725113"/>
              <a:gd name="connsiteX4" fmla="*/ 116379 w 247630"/>
              <a:gd name="connsiteY4" fmla="*/ 288266 h 725113"/>
              <a:gd name="connsiteX5" fmla="*/ 2079 w 247630"/>
              <a:gd name="connsiteY5" fmla="*/ 8866 h 72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630" h="725113">
                <a:moveTo>
                  <a:pt x="2079" y="8866"/>
                </a:moveTo>
                <a:cubicBezTo>
                  <a:pt x="21658" y="75541"/>
                  <a:pt x="199987" y="593066"/>
                  <a:pt x="233854" y="688316"/>
                </a:cubicBezTo>
                <a:cubicBezTo>
                  <a:pt x="267721" y="783566"/>
                  <a:pt x="231737" y="674558"/>
                  <a:pt x="205279" y="580366"/>
                </a:cubicBezTo>
                <a:cubicBezTo>
                  <a:pt x="178821" y="486174"/>
                  <a:pt x="89921" y="171849"/>
                  <a:pt x="75104" y="123166"/>
                </a:cubicBezTo>
                <a:cubicBezTo>
                  <a:pt x="60287" y="74483"/>
                  <a:pt x="125375" y="303612"/>
                  <a:pt x="116379" y="288266"/>
                </a:cubicBezTo>
                <a:cubicBezTo>
                  <a:pt x="107383" y="272920"/>
                  <a:pt x="-17500" y="-57809"/>
                  <a:pt x="2079" y="8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38934573-C612-8F82-42A0-935B0C9C1349}"/>
              </a:ext>
            </a:extLst>
          </p:cNvPr>
          <p:cNvSpPr/>
          <p:nvPr/>
        </p:nvSpPr>
        <p:spPr>
          <a:xfrm>
            <a:off x="3206112" y="4851389"/>
            <a:ext cx="191230" cy="821802"/>
          </a:xfrm>
          <a:custGeom>
            <a:avLst/>
            <a:gdLst>
              <a:gd name="connsiteX0" fmla="*/ 191138 w 191230"/>
              <a:gd name="connsiteY0" fmla="*/ 11 h 821802"/>
              <a:gd name="connsiteX1" fmla="*/ 26038 w 191230"/>
              <a:gd name="connsiteY1" fmla="*/ 460386 h 821802"/>
              <a:gd name="connsiteX2" fmla="*/ 29213 w 191230"/>
              <a:gd name="connsiteY2" fmla="*/ 444511 h 821802"/>
              <a:gd name="connsiteX3" fmla="*/ 92713 w 191230"/>
              <a:gd name="connsiteY3" fmla="*/ 819161 h 821802"/>
              <a:gd name="connsiteX4" fmla="*/ 57788 w 191230"/>
              <a:gd name="connsiteY4" fmla="*/ 596911 h 821802"/>
              <a:gd name="connsiteX5" fmla="*/ 60963 w 191230"/>
              <a:gd name="connsiteY5" fmla="*/ 317511 h 821802"/>
              <a:gd name="connsiteX6" fmla="*/ 137163 w 191230"/>
              <a:gd name="connsiteY6" fmla="*/ 60336 h 821802"/>
              <a:gd name="connsiteX7" fmla="*/ 638 w 191230"/>
              <a:gd name="connsiteY7" fmla="*/ 444511 h 821802"/>
              <a:gd name="connsiteX8" fmla="*/ 191138 w 191230"/>
              <a:gd name="connsiteY8" fmla="*/ 11 h 82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230" h="821802">
                <a:moveTo>
                  <a:pt x="191138" y="11"/>
                </a:moveTo>
                <a:cubicBezTo>
                  <a:pt x="195371" y="2657"/>
                  <a:pt x="53025" y="386303"/>
                  <a:pt x="26038" y="460386"/>
                </a:cubicBezTo>
                <a:cubicBezTo>
                  <a:pt x="-950" y="534469"/>
                  <a:pt x="18100" y="384715"/>
                  <a:pt x="29213" y="444511"/>
                </a:cubicBezTo>
                <a:cubicBezTo>
                  <a:pt x="40325" y="504307"/>
                  <a:pt x="87951" y="793761"/>
                  <a:pt x="92713" y="819161"/>
                </a:cubicBezTo>
                <a:cubicBezTo>
                  <a:pt x="97475" y="844561"/>
                  <a:pt x="63080" y="680519"/>
                  <a:pt x="57788" y="596911"/>
                </a:cubicBezTo>
                <a:cubicBezTo>
                  <a:pt x="52496" y="513303"/>
                  <a:pt x="47734" y="406940"/>
                  <a:pt x="60963" y="317511"/>
                </a:cubicBezTo>
                <a:cubicBezTo>
                  <a:pt x="74192" y="228082"/>
                  <a:pt x="147217" y="39169"/>
                  <a:pt x="137163" y="60336"/>
                </a:cubicBezTo>
                <a:cubicBezTo>
                  <a:pt x="127109" y="81503"/>
                  <a:pt x="-10475" y="449803"/>
                  <a:pt x="638" y="444511"/>
                </a:cubicBezTo>
                <a:cubicBezTo>
                  <a:pt x="11750" y="439219"/>
                  <a:pt x="186905" y="-2635"/>
                  <a:pt x="19113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08656EF7-0EAF-0BB0-416D-FE68CD3F42B4}"/>
              </a:ext>
            </a:extLst>
          </p:cNvPr>
          <p:cNvSpPr/>
          <p:nvPr/>
        </p:nvSpPr>
        <p:spPr>
          <a:xfrm>
            <a:off x="3226931" y="4794242"/>
            <a:ext cx="260449" cy="250847"/>
          </a:xfrm>
          <a:custGeom>
            <a:avLst/>
            <a:gdLst>
              <a:gd name="connsiteX0" fmla="*/ 125869 w 260449"/>
              <a:gd name="connsiteY0" fmla="*/ 8 h 250847"/>
              <a:gd name="connsiteX1" fmla="*/ 14744 w 260449"/>
              <a:gd name="connsiteY1" fmla="*/ 241308 h 250847"/>
              <a:gd name="connsiteX2" fmla="*/ 106819 w 260449"/>
              <a:gd name="connsiteY2" fmla="*/ 111133 h 250847"/>
              <a:gd name="connsiteX3" fmla="*/ 221119 w 260449"/>
              <a:gd name="connsiteY3" fmla="*/ 161933 h 250847"/>
              <a:gd name="connsiteX4" fmla="*/ 259219 w 260449"/>
              <a:gd name="connsiteY4" fmla="*/ 95258 h 250847"/>
              <a:gd name="connsiteX5" fmla="*/ 183019 w 260449"/>
              <a:gd name="connsiteY5" fmla="*/ 171458 h 250847"/>
              <a:gd name="connsiteX6" fmla="*/ 227469 w 260449"/>
              <a:gd name="connsiteY6" fmla="*/ 12708 h 250847"/>
              <a:gd name="connsiteX7" fmla="*/ 2044 w 260449"/>
              <a:gd name="connsiteY7" fmla="*/ 250833 h 250847"/>
              <a:gd name="connsiteX8" fmla="*/ 125869 w 260449"/>
              <a:gd name="connsiteY8" fmla="*/ 8 h 25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449" h="250847">
                <a:moveTo>
                  <a:pt x="125869" y="8"/>
                </a:moveTo>
                <a:cubicBezTo>
                  <a:pt x="127986" y="-1580"/>
                  <a:pt x="17919" y="222787"/>
                  <a:pt x="14744" y="241308"/>
                </a:cubicBezTo>
                <a:cubicBezTo>
                  <a:pt x="11569" y="259829"/>
                  <a:pt x="72423" y="124362"/>
                  <a:pt x="106819" y="111133"/>
                </a:cubicBezTo>
                <a:cubicBezTo>
                  <a:pt x="141215" y="97904"/>
                  <a:pt x="195719" y="164579"/>
                  <a:pt x="221119" y="161933"/>
                </a:cubicBezTo>
                <a:cubicBezTo>
                  <a:pt x="246519" y="159287"/>
                  <a:pt x="265569" y="93671"/>
                  <a:pt x="259219" y="95258"/>
                </a:cubicBezTo>
                <a:cubicBezTo>
                  <a:pt x="252869" y="96846"/>
                  <a:pt x="188311" y="185216"/>
                  <a:pt x="183019" y="171458"/>
                </a:cubicBezTo>
                <a:cubicBezTo>
                  <a:pt x="177727" y="157700"/>
                  <a:pt x="257631" y="-521"/>
                  <a:pt x="227469" y="12708"/>
                </a:cubicBezTo>
                <a:cubicBezTo>
                  <a:pt x="197307" y="25937"/>
                  <a:pt x="22681" y="252950"/>
                  <a:pt x="2044" y="250833"/>
                </a:cubicBezTo>
                <a:cubicBezTo>
                  <a:pt x="-18593" y="248716"/>
                  <a:pt x="123752" y="1596"/>
                  <a:pt x="125869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0C17FA54-DCB0-650A-572A-F3E0D9DF06EE}"/>
              </a:ext>
            </a:extLst>
          </p:cNvPr>
          <p:cNvSpPr/>
          <p:nvPr/>
        </p:nvSpPr>
        <p:spPr>
          <a:xfrm>
            <a:off x="3273388" y="4938169"/>
            <a:ext cx="336900" cy="238384"/>
          </a:xfrm>
          <a:custGeom>
            <a:avLst/>
            <a:gdLst>
              <a:gd name="connsiteX0" fmla="*/ 37 w 336900"/>
              <a:gd name="connsiteY0" fmla="*/ 24356 h 238384"/>
              <a:gd name="connsiteX1" fmla="*/ 171487 w 336900"/>
              <a:gd name="connsiteY1" fmla="*/ 125956 h 238384"/>
              <a:gd name="connsiteX2" fmla="*/ 222287 w 336900"/>
              <a:gd name="connsiteY2" fmla="*/ 125956 h 238384"/>
              <a:gd name="connsiteX3" fmla="*/ 212762 w 336900"/>
              <a:gd name="connsiteY3" fmla="*/ 62456 h 238384"/>
              <a:gd name="connsiteX4" fmla="*/ 336587 w 336900"/>
              <a:gd name="connsiteY4" fmla="*/ 237081 h 238384"/>
              <a:gd name="connsiteX5" fmla="*/ 244512 w 336900"/>
              <a:gd name="connsiteY5" fmla="*/ 138656 h 238384"/>
              <a:gd name="connsiteX6" fmla="*/ 130212 w 336900"/>
              <a:gd name="connsiteY6" fmla="*/ 71981 h 238384"/>
              <a:gd name="connsiteX7" fmla="*/ 95287 w 336900"/>
              <a:gd name="connsiteY7" fmla="*/ 2131 h 238384"/>
              <a:gd name="connsiteX8" fmla="*/ 187362 w 336900"/>
              <a:gd name="connsiteY8" fmla="*/ 157706 h 238384"/>
              <a:gd name="connsiteX9" fmla="*/ 37 w 336900"/>
              <a:gd name="connsiteY9" fmla="*/ 24356 h 23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6900" h="238384">
                <a:moveTo>
                  <a:pt x="37" y="24356"/>
                </a:moveTo>
                <a:cubicBezTo>
                  <a:pt x="-2609" y="19064"/>
                  <a:pt x="134445" y="109023"/>
                  <a:pt x="171487" y="125956"/>
                </a:cubicBezTo>
                <a:cubicBezTo>
                  <a:pt x="208529" y="142889"/>
                  <a:pt x="215408" y="136539"/>
                  <a:pt x="222287" y="125956"/>
                </a:cubicBezTo>
                <a:cubicBezTo>
                  <a:pt x="229166" y="115373"/>
                  <a:pt x="193712" y="43935"/>
                  <a:pt x="212762" y="62456"/>
                </a:cubicBezTo>
                <a:cubicBezTo>
                  <a:pt x="231812" y="80977"/>
                  <a:pt x="331295" y="224381"/>
                  <a:pt x="336587" y="237081"/>
                </a:cubicBezTo>
                <a:cubicBezTo>
                  <a:pt x="341879" y="249781"/>
                  <a:pt x="278908" y="166173"/>
                  <a:pt x="244512" y="138656"/>
                </a:cubicBezTo>
                <a:cubicBezTo>
                  <a:pt x="210116" y="111139"/>
                  <a:pt x="155083" y="94735"/>
                  <a:pt x="130212" y="71981"/>
                </a:cubicBezTo>
                <a:cubicBezTo>
                  <a:pt x="105341" y="49227"/>
                  <a:pt x="85762" y="-12156"/>
                  <a:pt x="95287" y="2131"/>
                </a:cubicBezTo>
                <a:cubicBezTo>
                  <a:pt x="104812" y="16418"/>
                  <a:pt x="206941" y="150298"/>
                  <a:pt x="187362" y="157706"/>
                </a:cubicBezTo>
                <a:cubicBezTo>
                  <a:pt x="167783" y="165114"/>
                  <a:pt x="2683" y="29648"/>
                  <a:pt x="37" y="24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8F337221-0082-C31D-91E3-3AEED677AFD6}"/>
              </a:ext>
            </a:extLst>
          </p:cNvPr>
          <p:cNvSpPr/>
          <p:nvPr/>
        </p:nvSpPr>
        <p:spPr>
          <a:xfrm>
            <a:off x="3203444" y="4977878"/>
            <a:ext cx="336690" cy="429159"/>
          </a:xfrm>
          <a:custGeom>
            <a:avLst/>
            <a:gdLst>
              <a:gd name="connsiteX0" fmla="*/ 131 w 336690"/>
              <a:gd name="connsiteY0" fmla="*/ 35447 h 429159"/>
              <a:gd name="connsiteX1" fmla="*/ 206506 w 336690"/>
              <a:gd name="connsiteY1" fmla="*/ 137047 h 429159"/>
              <a:gd name="connsiteX2" fmla="*/ 336681 w 336690"/>
              <a:gd name="connsiteY2" fmla="*/ 105297 h 429159"/>
              <a:gd name="connsiteX3" fmla="*/ 212856 w 336690"/>
              <a:gd name="connsiteY3" fmla="*/ 140222 h 429159"/>
              <a:gd name="connsiteX4" fmla="*/ 133481 w 336690"/>
              <a:gd name="connsiteY4" fmla="*/ 235472 h 429159"/>
              <a:gd name="connsiteX5" fmla="*/ 22356 w 336690"/>
              <a:gd name="connsiteY5" fmla="*/ 429147 h 429159"/>
              <a:gd name="connsiteX6" fmla="*/ 136656 w 336690"/>
              <a:gd name="connsiteY6" fmla="*/ 225947 h 429159"/>
              <a:gd name="connsiteX7" fmla="*/ 98556 w 336690"/>
              <a:gd name="connsiteY7" fmla="*/ 152922 h 429159"/>
              <a:gd name="connsiteX8" fmla="*/ 155706 w 336690"/>
              <a:gd name="connsiteY8" fmla="*/ 194197 h 429159"/>
              <a:gd name="connsiteX9" fmla="*/ 266831 w 336690"/>
              <a:gd name="connsiteY9" fmla="*/ 121172 h 429159"/>
              <a:gd name="connsiteX10" fmla="*/ 85856 w 336690"/>
              <a:gd name="connsiteY10" fmla="*/ 522 h 429159"/>
              <a:gd name="connsiteX11" fmla="*/ 238256 w 336690"/>
              <a:gd name="connsiteY11" fmla="*/ 171972 h 429159"/>
              <a:gd name="connsiteX12" fmla="*/ 131 w 336690"/>
              <a:gd name="connsiteY12" fmla="*/ 35447 h 42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6690" h="429159">
                <a:moveTo>
                  <a:pt x="131" y="35447"/>
                </a:moveTo>
                <a:cubicBezTo>
                  <a:pt x="-5161" y="29626"/>
                  <a:pt x="150414" y="125405"/>
                  <a:pt x="206506" y="137047"/>
                </a:cubicBezTo>
                <a:cubicBezTo>
                  <a:pt x="262598" y="148689"/>
                  <a:pt x="335623" y="104768"/>
                  <a:pt x="336681" y="105297"/>
                </a:cubicBezTo>
                <a:cubicBezTo>
                  <a:pt x="337739" y="105826"/>
                  <a:pt x="246723" y="118526"/>
                  <a:pt x="212856" y="140222"/>
                </a:cubicBezTo>
                <a:cubicBezTo>
                  <a:pt x="178989" y="161918"/>
                  <a:pt x="165231" y="187318"/>
                  <a:pt x="133481" y="235472"/>
                </a:cubicBezTo>
                <a:cubicBezTo>
                  <a:pt x="101731" y="283626"/>
                  <a:pt x="21827" y="430734"/>
                  <a:pt x="22356" y="429147"/>
                </a:cubicBezTo>
                <a:cubicBezTo>
                  <a:pt x="22885" y="427560"/>
                  <a:pt x="123956" y="271984"/>
                  <a:pt x="136656" y="225947"/>
                </a:cubicBezTo>
                <a:cubicBezTo>
                  <a:pt x="149356" y="179910"/>
                  <a:pt x="95381" y="158214"/>
                  <a:pt x="98556" y="152922"/>
                </a:cubicBezTo>
                <a:cubicBezTo>
                  <a:pt x="101731" y="147630"/>
                  <a:pt x="127660" y="199489"/>
                  <a:pt x="155706" y="194197"/>
                </a:cubicBezTo>
                <a:cubicBezTo>
                  <a:pt x="183752" y="188905"/>
                  <a:pt x="278473" y="153451"/>
                  <a:pt x="266831" y="121172"/>
                </a:cubicBezTo>
                <a:cubicBezTo>
                  <a:pt x="255189" y="88893"/>
                  <a:pt x="90619" y="-7945"/>
                  <a:pt x="85856" y="522"/>
                </a:cubicBezTo>
                <a:cubicBezTo>
                  <a:pt x="81093" y="8989"/>
                  <a:pt x="255718" y="160860"/>
                  <a:pt x="238256" y="171972"/>
                </a:cubicBezTo>
                <a:cubicBezTo>
                  <a:pt x="220794" y="183084"/>
                  <a:pt x="5423" y="41268"/>
                  <a:pt x="131" y="35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E99BA937-F8D5-4EFC-41F4-948BFF82F620}"/>
              </a:ext>
            </a:extLst>
          </p:cNvPr>
          <p:cNvSpPr/>
          <p:nvPr/>
        </p:nvSpPr>
        <p:spPr>
          <a:xfrm>
            <a:off x="3265312" y="5010128"/>
            <a:ext cx="399010" cy="737009"/>
          </a:xfrm>
          <a:custGeom>
            <a:avLst/>
            <a:gdLst>
              <a:gd name="connsiteX0" fmla="*/ 68438 w 399010"/>
              <a:gd name="connsiteY0" fmla="*/ 22 h 737009"/>
              <a:gd name="connsiteX1" fmla="*/ 33513 w 399010"/>
              <a:gd name="connsiteY1" fmla="*/ 381022 h 737009"/>
              <a:gd name="connsiteX2" fmla="*/ 68438 w 399010"/>
              <a:gd name="connsiteY2" fmla="*/ 571522 h 737009"/>
              <a:gd name="connsiteX3" fmla="*/ 74788 w 399010"/>
              <a:gd name="connsiteY3" fmla="*/ 479447 h 737009"/>
              <a:gd name="connsiteX4" fmla="*/ 170038 w 399010"/>
              <a:gd name="connsiteY4" fmla="*/ 615972 h 737009"/>
              <a:gd name="connsiteX5" fmla="*/ 119238 w 399010"/>
              <a:gd name="connsiteY5" fmla="*/ 603272 h 737009"/>
              <a:gd name="connsiteX6" fmla="*/ 233538 w 399010"/>
              <a:gd name="connsiteY6" fmla="*/ 654072 h 737009"/>
              <a:gd name="connsiteX7" fmla="*/ 398638 w 399010"/>
              <a:gd name="connsiteY7" fmla="*/ 736622 h 737009"/>
              <a:gd name="connsiteX8" fmla="*/ 271638 w 399010"/>
              <a:gd name="connsiteY8" fmla="*/ 679472 h 737009"/>
              <a:gd name="connsiteX9" fmla="*/ 55738 w 399010"/>
              <a:gd name="connsiteY9" fmla="*/ 555647 h 737009"/>
              <a:gd name="connsiteX10" fmla="*/ 11288 w 399010"/>
              <a:gd name="connsiteY10" fmla="*/ 209572 h 737009"/>
              <a:gd name="connsiteX11" fmla="*/ 4938 w 399010"/>
              <a:gd name="connsiteY11" fmla="*/ 361972 h 737009"/>
              <a:gd name="connsiteX12" fmla="*/ 68438 w 399010"/>
              <a:gd name="connsiteY12" fmla="*/ 22 h 73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9010" h="737009">
                <a:moveTo>
                  <a:pt x="68438" y="22"/>
                </a:moveTo>
                <a:cubicBezTo>
                  <a:pt x="73200" y="3197"/>
                  <a:pt x="33513" y="285772"/>
                  <a:pt x="33513" y="381022"/>
                </a:cubicBezTo>
                <a:cubicBezTo>
                  <a:pt x="33513" y="476272"/>
                  <a:pt x="61559" y="555118"/>
                  <a:pt x="68438" y="571522"/>
                </a:cubicBezTo>
                <a:cubicBezTo>
                  <a:pt x="75317" y="587926"/>
                  <a:pt x="57855" y="472039"/>
                  <a:pt x="74788" y="479447"/>
                </a:cubicBezTo>
                <a:cubicBezTo>
                  <a:pt x="91721" y="486855"/>
                  <a:pt x="162630" y="595335"/>
                  <a:pt x="170038" y="615972"/>
                </a:cubicBezTo>
                <a:cubicBezTo>
                  <a:pt x="177446" y="636609"/>
                  <a:pt x="108655" y="596922"/>
                  <a:pt x="119238" y="603272"/>
                </a:cubicBezTo>
                <a:cubicBezTo>
                  <a:pt x="129821" y="609622"/>
                  <a:pt x="186971" y="631847"/>
                  <a:pt x="233538" y="654072"/>
                </a:cubicBezTo>
                <a:cubicBezTo>
                  <a:pt x="280105" y="676297"/>
                  <a:pt x="392288" y="732389"/>
                  <a:pt x="398638" y="736622"/>
                </a:cubicBezTo>
                <a:cubicBezTo>
                  <a:pt x="404988" y="740855"/>
                  <a:pt x="328788" y="709634"/>
                  <a:pt x="271638" y="679472"/>
                </a:cubicBezTo>
                <a:cubicBezTo>
                  <a:pt x="214488" y="649310"/>
                  <a:pt x="99130" y="633964"/>
                  <a:pt x="55738" y="555647"/>
                </a:cubicBezTo>
                <a:cubicBezTo>
                  <a:pt x="12346" y="477330"/>
                  <a:pt x="19755" y="241851"/>
                  <a:pt x="11288" y="209572"/>
                </a:cubicBezTo>
                <a:cubicBezTo>
                  <a:pt x="2821" y="177293"/>
                  <a:pt x="-5645" y="394780"/>
                  <a:pt x="4938" y="361972"/>
                </a:cubicBezTo>
                <a:cubicBezTo>
                  <a:pt x="15521" y="329164"/>
                  <a:pt x="63676" y="-3153"/>
                  <a:pt x="68438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653D1FBB-D5A3-879E-A4EE-C8B858FCD501}"/>
              </a:ext>
            </a:extLst>
          </p:cNvPr>
          <p:cNvSpPr/>
          <p:nvPr/>
        </p:nvSpPr>
        <p:spPr>
          <a:xfrm>
            <a:off x="3209120" y="5225843"/>
            <a:ext cx="327876" cy="747352"/>
          </a:xfrm>
          <a:custGeom>
            <a:avLst/>
            <a:gdLst>
              <a:gd name="connsiteX0" fmla="*/ 10330 w 327876"/>
              <a:gd name="connsiteY0" fmla="*/ 207 h 747352"/>
              <a:gd name="connsiteX1" fmla="*/ 86530 w 327876"/>
              <a:gd name="connsiteY1" fmla="*/ 371682 h 747352"/>
              <a:gd name="connsiteX2" fmla="*/ 292905 w 327876"/>
              <a:gd name="connsiteY2" fmla="*/ 654257 h 747352"/>
              <a:gd name="connsiteX3" fmla="*/ 232580 w 327876"/>
              <a:gd name="connsiteY3" fmla="*/ 520907 h 747352"/>
              <a:gd name="connsiteX4" fmla="*/ 327830 w 327876"/>
              <a:gd name="connsiteY4" fmla="*/ 533607 h 747352"/>
              <a:gd name="connsiteX5" fmla="*/ 245280 w 327876"/>
              <a:gd name="connsiteY5" fmla="*/ 730457 h 747352"/>
              <a:gd name="connsiteX6" fmla="*/ 248455 w 327876"/>
              <a:gd name="connsiteY6" fmla="*/ 736807 h 747352"/>
              <a:gd name="connsiteX7" fmla="*/ 86530 w 327876"/>
              <a:gd name="connsiteY7" fmla="*/ 438357 h 747352"/>
              <a:gd name="connsiteX8" fmla="*/ 805 w 327876"/>
              <a:gd name="connsiteY8" fmla="*/ 270082 h 747352"/>
              <a:gd name="connsiteX9" fmla="*/ 42080 w 327876"/>
              <a:gd name="connsiteY9" fmla="*/ 317707 h 747352"/>
              <a:gd name="connsiteX10" fmla="*/ 10330 w 327876"/>
              <a:gd name="connsiteY10" fmla="*/ 207 h 74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876" h="747352">
                <a:moveTo>
                  <a:pt x="10330" y="207"/>
                </a:moveTo>
                <a:cubicBezTo>
                  <a:pt x="17738" y="9203"/>
                  <a:pt x="39434" y="262674"/>
                  <a:pt x="86530" y="371682"/>
                </a:cubicBezTo>
                <a:cubicBezTo>
                  <a:pt x="133626" y="480690"/>
                  <a:pt x="268563" y="629386"/>
                  <a:pt x="292905" y="654257"/>
                </a:cubicBezTo>
                <a:cubicBezTo>
                  <a:pt x="317247" y="679128"/>
                  <a:pt x="226759" y="541015"/>
                  <a:pt x="232580" y="520907"/>
                </a:cubicBezTo>
                <a:cubicBezTo>
                  <a:pt x="238401" y="500799"/>
                  <a:pt x="325713" y="498682"/>
                  <a:pt x="327830" y="533607"/>
                </a:cubicBezTo>
                <a:cubicBezTo>
                  <a:pt x="329947" y="568532"/>
                  <a:pt x="258509" y="696590"/>
                  <a:pt x="245280" y="730457"/>
                </a:cubicBezTo>
                <a:cubicBezTo>
                  <a:pt x="232051" y="764324"/>
                  <a:pt x="248455" y="736807"/>
                  <a:pt x="248455" y="736807"/>
                </a:cubicBezTo>
                <a:cubicBezTo>
                  <a:pt x="221997" y="688124"/>
                  <a:pt x="127805" y="516144"/>
                  <a:pt x="86530" y="438357"/>
                </a:cubicBezTo>
                <a:cubicBezTo>
                  <a:pt x="45255" y="360570"/>
                  <a:pt x="8213" y="290190"/>
                  <a:pt x="805" y="270082"/>
                </a:cubicBezTo>
                <a:cubicBezTo>
                  <a:pt x="-6603" y="249974"/>
                  <a:pt x="39434" y="357394"/>
                  <a:pt x="42080" y="317707"/>
                </a:cubicBezTo>
                <a:cubicBezTo>
                  <a:pt x="44726" y="278020"/>
                  <a:pt x="2922" y="-8789"/>
                  <a:pt x="10330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5AA53AEC-E2C7-F41F-AF34-2EE112CBC309}"/>
              </a:ext>
            </a:extLst>
          </p:cNvPr>
          <p:cNvSpPr/>
          <p:nvPr/>
        </p:nvSpPr>
        <p:spPr>
          <a:xfrm>
            <a:off x="3598797" y="5508168"/>
            <a:ext cx="309722" cy="694271"/>
          </a:xfrm>
          <a:custGeom>
            <a:avLst/>
            <a:gdLst>
              <a:gd name="connsiteX0" fmla="*/ 20703 w 309722"/>
              <a:gd name="connsiteY0" fmla="*/ 654507 h 694271"/>
              <a:gd name="connsiteX1" fmla="*/ 309628 w 309722"/>
              <a:gd name="connsiteY1" fmla="*/ 457 h 694271"/>
              <a:gd name="connsiteX2" fmla="*/ 52453 w 309722"/>
              <a:gd name="connsiteY2" fmla="*/ 552907 h 694271"/>
              <a:gd name="connsiteX3" fmla="*/ 20703 w 309722"/>
              <a:gd name="connsiteY3" fmla="*/ 654507 h 69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722" h="694271">
                <a:moveTo>
                  <a:pt x="20703" y="654507"/>
                </a:moveTo>
                <a:cubicBezTo>
                  <a:pt x="63566" y="562432"/>
                  <a:pt x="304336" y="17390"/>
                  <a:pt x="309628" y="457"/>
                </a:cubicBezTo>
                <a:cubicBezTo>
                  <a:pt x="314920" y="-16476"/>
                  <a:pt x="96903" y="441253"/>
                  <a:pt x="52453" y="552907"/>
                </a:cubicBezTo>
                <a:cubicBezTo>
                  <a:pt x="8003" y="664561"/>
                  <a:pt x="-22160" y="746582"/>
                  <a:pt x="20703" y="654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2B739825-46D5-7399-944E-29BCB041D9F0}"/>
              </a:ext>
            </a:extLst>
          </p:cNvPr>
          <p:cNvSpPr/>
          <p:nvPr/>
        </p:nvSpPr>
        <p:spPr>
          <a:xfrm>
            <a:off x="3599175" y="5002587"/>
            <a:ext cx="313466" cy="380097"/>
          </a:xfrm>
          <a:custGeom>
            <a:avLst/>
            <a:gdLst>
              <a:gd name="connsiteX0" fmla="*/ 1275 w 313466"/>
              <a:gd name="connsiteY0" fmla="*/ 1213 h 380097"/>
              <a:gd name="connsiteX1" fmla="*/ 306075 w 313466"/>
              <a:gd name="connsiteY1" fmla="*/ 369513 h 380097"/>
              <a:gd name="connsiteX2" fmla="*/ 201300 w 313466"/>
              <a:gd name="connsiteY2" fmla="*/ 255213 h 380097"/>
              <a:gd name="connsiteX3" fmla="*/ 1275 w 313466"/>
              <a:gd name="connsiteY3" fmla="*/ 1213 h 38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466" h="380097">
                <a:moveTo>
                  <a:pt x="1275" y="1213"/>
                </a:moveTo>
                <a:cubicBezTo>
                  <a:pt x="18737" y="20263"/>
                  <a:pt x="272738" y="327180"/>
                  <a:pt x="306075" y="369513"/>
                </a:cubicBezTo>
                <a:cubicBezTo>
                  <a:pt x="339412" y="411846"/>
                  <a:pt x="252100" y="317655"/>
                  <a:pt x="201300" y="255213"/>
                </a:cubicBezTo>
                <a:cubicBezTo>
                  <a:pt x="150500" y="192771"/>
                  <a:pt x="-16187" y="-17837"/>
                  <a:pt x="1275" y="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C459A8BA-3CB0-9A58-F51E-E4F15045A12D}"/>
              </a:ext>
            </a:extLst>
          </p:cNvPr>
          <p:cNvSpPr/>
          <p:nvPr/>
        </p:nvSpPr>
        <p:spPr>
          <a:xfrm>
            <a:off x="3648057" y="5329299"/>
            <a:ext cx="238428" cy="808046"/>
          </a:xfrm>
          <a:custGeom>
            <a:avLst/>
            <a:gdLst>
              <a:gd name="connsiteX0" fmla="*/ 6368 w 238428"/>
              <a:gd name="connsiteY0" fmla="*/ 61851 h 808046"/>
              <a:gd name="connsiteX1" fmla="*/ 95268 w 238428"/>
              <a:gd name="connsiteY1" fmla="*/ 468251 h 808046"/>
              <a:gd name="connsiteX2" fmla="*/ 53993 w 238428"/>
              <a:gd name="connsiteY2" fmla="*/ 446026 h 808046"/>
              <a:gd name="connsiteX3" fmla="*/ 28593 w 238428"/>
              <a:gd name="connsiteY3" fmla="*/ 646051 h 808046"/>
              <a:gd name="connsiteX4" fmla="*/ 28593 w 238428"/>
              <a:gd name="connsiteY4" fmla="*/ 807976 h 808046"/>
              <a:gd name="connsiteX5" fmla="*/ 18 w 238428"/>
              <a:gd name="connsiteY5" fmla="*/ 627001 h 808046"/>
              <a:gd name="connsiteX6" fmla="*/ 25418 w 238428"/>
              <a:gd name="connsiteY6" fmla="*/ 376176 h 808046"/>
              <a:gd name="connsiteX7" fmla="*/ 92093 w 238428"/>
              <a:gd name="connsiteY7" fmla="*/ 509526 h 808046"/>
              <a:gd name="connsiteX8" fmla="*/ 149243 w 238428"/>
              <a:gd name="connsiteY8" fmla="*/ 290451 h 808046"/>
              <a:gd name="connsiteX9" fmla="*/ 238143 w 238428"/>
              <a:gd name="connsiteY9" fmla="*/ 1526 h 808046"/>
              <a:gd name="connsiteX10" fmla="*/ 117493 w 238428"/>
              <a:gd name="connsiteY10" fmla="*/ 423801 h 808046"/>
              <a:gd name="connsiteX11" fmla="*/ 85743 w 238428"/>
              <a:gd name="connsiteY11" fmla="*/ 211076 h 808046"/>
              <a:gd name="connsiteX12" fmla="*/ 6368 w 238428"/>
              <a:gd name="connsiteY12" fmla="*/ 61851 h 80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8428" h="808046">
                <a:moveTo>
                  <a:pt x="6368" y="61851"/>
                </a:moveTo>
                <a:cubicBezTo>
                  <a:pt x="7955" y="104713"/>
                  <a:pt x="87331" y="404222"/>
                  <a:pt x="95268" y="468251"/>
                </a:cubicBezTo>
                <a:cubicBezTo>
                  <a:pt x="103205" y="532280"/>
                  <a:pt x="65105" y="416393"/>
                  <a:pt x="53993" y="446026"/>
                </a:cubicBezTo>
                <a:cubicBezTo>
                  <a:pt x="42881" y="475659"/>
                  <a:pt x="32826" y="585726"/>
                  <a:pt x="28593" y="646051"/>
                </a:cubicBezTo>
                <a:cubicBezTo>
                  <a:pt x="24360" y="706376"/>
                  <a:pt x="33355" y="811151"/>
                  <a:pt x="28593" y="807976"/>
                </a:cubicBezTo>
                <a:cubicBezTo>
                  <a:pt x="23831" y="804801"/>
                  <a:pt x="547" y="698968"/>
                  <a:pt x="18" y="627001"/>
                </a:cubicBezTo>
                <a:cubicBezTo>
                  <a:pt x="-511" y="555034"/>
                  <a:pt x="10072" y="395755"/>
                  <a:pt x="25418" y="376176"/>
                </a:cubicBezTo>
                <a:cubicBezTo>
                  <a:pt x="40764" y="356597"/>
                  <a:pt x="71456" y="523813"/>
                  <a:pt x="92093" y="509526"/>
                </a:cubicBezTo>
                <a:cubicBezTo>
                  <a:pt x="112730" y="495239"/>
                  <a:pt x="124901" y="375118"/>
                  <a:pt x="149243" y="290451"/>
                </a:cubicBezTo>
                <a:cubicBezTo>
                  <a:pt x="173585" y="205784"/>
                  <a:pt x="243435" y="-20699"/>
                  <a:pt x="238143" y="1526"/>
                </a:cubicBezTo>
                <a:cubicBezTo>
                  <a:pt x="232851" y="23751"/>
                  <a:pt x="142893" y="388876"/>
                  <a:pt x="117493" y="423801"/>
                </a:cubicBezTo>
                <a:cubicBezTo>
                  <a:pt x="92093" y="458726"/>
                  <a:pt x="101089" y="268755"/>
                  <a:pt x="85743" y="211076"/>
                </a:cubicBezTo>
                <a:cubicBezTo>
                  <a:pt x="70397" y="153397"/>
                  <a:pt x="4781" y="18989"/>
                  <a:pt x="6368" y="61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DDFB0DBE-968F-1F0D-4920-93AC4A292C13}"/>
              </a:ext>
            </a:extLst>
          </p:cNvPr>
          <p:cNvSpPr/>
          <p:nvPr/>
        </p:nvSpPr>
        <p:spPr>
          <a:xfrm>
            <a:off x="3392712" y="4443390"/>
            <a:ext cx="361908" cy="1077266"/>
          </a:xfrm>
          <a:custGeom>
            <a:avLst/>
            <a:gdLst>
              <a:gd name="connsiteX0" fmla="*/ 17238 w 361908"/>
              <a:gd name="connsiteY0" fmla="*/ 61935 h 1077266"/>
              <a:gd name="connsiteX1" fmla="*/ 39463 w 361908"/>
              <a:gd name="connsiteY1" fmla="*/ 109560 h 1077266"/>
              <a:gd name="connsiteX2" fmla="*/ 341088 w 361908"/>
              <a:gd name="connsiteY2" fmla="*/ 1011260 h 1077266"/>
              <a:gd name="connsiteX3" fmla="*/ 312513 w 361908"/>
              <a:gd name="connsiteY3" fmla="*/ 938235 h 1077266"/>
              <a:gd name="connsiteX4" fmla="*/ 125188 w 361908"/>
              <a:gd name="connsiteY4" fmla="*/ 376260 h 1077266"/>
              <a:gd name="connsiteX5" fmla="*/ 166463 w 361908"/>
              <a:gd name="connsiteY5" fmla="*/ 531835 h 1077266"/>
              <a:gd name="connsiteX6" fmla="*/ 17238 w 361908"/>
              <a:gd name="connsiteY6" fmla="*/ 61935 h 1077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1908" h="1077266">
                <a:moveTo>
                  <a:pt x="17238" y="61935"/>
                </a:moveTo>
                <a:cubicBezTo>
                  <a:pt x="-3929" y="-8444"/>
                  <a:pt x="-14512" y="-48661"/>
                  <a:pt x="39463" y="109560"/>
                </a:cubicBezTo>
                <a:cubicBezTo>
                  <a:pt x="93438" y="267781"/>
                  <a:pt x="295580" y="873148"/>
                  <a:pt x="341088" y="1011260"/>
                </a:cubicBezTo>
                <a:cubicBezTo>
                  <a:pt x="386596" y="1149372"/>
                  <a:pt x="348496" y="1044068"/>
                  <a:pt x="312513" y="938235"/>
                </a:cubicBezTo>
                <a:cubicBezTo>
                  <a:pt x="276530" y="832402"/>
                  <a:pt x="149530" y="443993"/>
                  <a:pt x="125188" y="376260"/>
                </a:cubicBezTo>
                <a:cubicBezTo>
                  <a:pt x="100846" y="308527"/>
                  <a:pt x="190805" y="584752"/>
                  <a:pt x="166463" y="531835"/>
                </a:cubicBezTo>
                <a:cubicBezTo>
                  <a:pt x="142121" y="478918"/>
                  <a:pt x="38405" y="132314"/>
                  <a:pt x="17238" y="6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CC74742D-EDCC-F503-7E7E-6807BDB110EC}"/>
              </a:ext>
            </a:extLst>
          </p:cNvPr>
          <p:cNvSpPr/>
          <p:nvPr/>
        </p:nvSpPr>
        <p:spPr>
          <a:xfrm>
            <a:off x="4046420" y="4660257"/>
            <a:ext cx="497805" cy="1516934"/>
          </a:xfrm>
          <a:custGeom>
            <a:avLst/>
            <a:gdLst>
              <a:gd name="connsiteX0" fmla="*/ 497300 w 497805"/>
              <a:gd name="connsiteY0" fmla="*/ 1298 h 1516934"/>
              <a:gd name="connsiteX1" fmla="*/ 96660 w 497805"/>
              <a:gd name="connsiteY1" fmla="*/ 1429458 h 1516934"/>
              <a:gd name="connsiteX2" fmla="*/ 129654 w 497805"/>
              <a:gd name="connsiteY2" fmla="*/ 1259776 h 1516934"/>
              <a:gd name="connsiteX3" fmla="*/ 294623 w 497805"/>
              <a:gd name="connsiteY3" fmla="*/ 425504 h 1516934"/>
              <a:gd name="connsiteX4" fmla="*/ 2392 w 497805"/>
              <a:gd name="connsiteY4" fmla="*/ 1160795 h 1516934"/>
              <a:gd name="connsiteX5" fmla="*/ 497300 w 497805"/>
              <a:gd name="connsiteY5" fmla="*/ 1298 h 1516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805" h="1516934">
                <a:moveTo>
                  <a:pt x="497300" y="1298"/>
                </a:moveTo>
                <a:cubicBezTo>
                  <a:pt x="513011" y="46075"/>
                  <a:pt x="157934" y="1219712"/>
                  <a:pt x="96660" y="1429458"/>
                </a:cubicBezTo>
                <a:cubicBezTo>
                  <a:pt x="35386" y="1639204"/>
                  <a:pt x="96660" y="1427102"/>
                  <a:pt x="129654" y="1259776"/>
                </a:cubicBezTo>
                <a:cubicBezTo>
                  <a:pt x="162648" y="1092450"/>
                  <a:pt x="315833" y="442001"/>
                  <a:pt x="294623" y="425504"/>
                </a:cubicBezTo>
                <a:cubicBezTo>
                  <a:pt x="273413" y="409007"/>
                  <a:pt x="-29816" y="1236995"/>
                  <a:pt x="2392" y="1160795"/>
                </a:cubicBezTo>
                <a:cubicBezTo>
                  <a:pt x="34600" y="1084595"/>
                  <a:pt x="481589" y="-43479"/>
                  <a:pt x="497300" y="1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A5B949E8-8FA6-D1C6-4F4C-FBB6A369AD7B}"/>
              </a:ext>
            </a:extLst>
          </p:cNvPr>
          <p:cNvSpPr/>
          <p:nvPr/>
        </p:nvSpPr>
        <p:spPr>
          <a:xfrm>
            <a:off x="4002188" y="5384603"/>
            <a:ext cx="839294" cy="2074207"/>
          </a:xfrm>
          <a:custGeom>
            <a:avLst/>
            <a:gdLst>
              <a:gd name="connsiteX0" fmla="*/ 4204 w 839294"/>
              <a:gd name="connsiteY0" fmla="*/ 7529 h 2074207"/>
              <a:gd name="connsiteX1" fmla="*/ 249301 w 839294"/>
              <a:gd name="connsiteY1" fmla="*/ 1379129 h 2074207"/>
              <a:gd name="connsiteX2" fmla="*/ 244587 w 839294"/>
              <a:gd name="connsiteY2" fmla="*/ 1261294 h 2074207"/>
              <a:gd name="connsiteX3" fmla="*/ 480257 w 839294"/>
              <a:gd name="connsiteY3" fmla="*/ 1709067 h 2074207"/>
              <a:gd name="connsiteX4" fmla="*/ 437837 w 839294"/>
              <a:gd name="connsiteY4" fmla="*/ 1661933 h 2074207"/>
              <a:gd name="connsiteX5" fmla="*/ 838476 w 839294"/>
              <a:gd name="connsiteY5" fmla="*/ 2071999 h 2074207"/>
              <a:gd name="connsiteX6" fmla="*/ 527391 w 839294"/>
              <a:gd name="connsiteY6" fmla="*/ 1765628 h 2074207"/>
              <a:gd name="connsiteX7" fmla="*/ 37198 w 839294"/>
              <a:gd name="connsiteY7" fmla="*/ 624985 h 2074207"/>
              <a:gd name="connsiteX8" fmla="*/ 89045 w 839294"/>
              <a:gd name="connsiteY8" fmla="*/ 818234 h 2074207"/>
              <a:gd name="connsiteX9" fmla="*/ 4204 w 839294"/>
              <a:gd name="connsiteY9" fmla="*/ 7529 h 207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9294" h="2074207">
                <a:moveTo>
                  <a:pt x="4204" y="7529"/>
                </a:moveTo>
                <a:cubicBezTo>
                  <a:pt x="30913" y="101012"/>
                  <a:pt x="209237" y="1170168"/>
                  <a:pt x="249301" y="1379129"/>
                </a:cubicBezTo>
                <a:cubicBezTo>
                  <a:pt x="289365" y="1588090"/>
                  <a:pt x="206094" y="1206304"/>
                  <a:pt x="244587" y="1261294"/>
                </a:cubicBezTo>
                <a:cubicBezTo>
                  <a:pt x="283080" y="1316284"/>
                  <a:pt x="448049" y="1642294"/>
                  <a:pt x="480257" y="1709067"/>
                </a:cubicBezTo>
                <a:cubicBezTo>
                  <a:pt x="512465" y="1775840"/>
                  <a:pt x="378134" y="1601444"/>
                  <a:pt x="437837" y="1661933"/>
                </a:cubicBezTo>
                <a:cubicBezTo>
                  <a:pt x="497540" y="1722422"/>
                  <a:pt x="823550" y="2054717"/>
                  <a:pt x="838476" y="2071999"/>
                </a:cubicBezTo>
                <a:cubicBezTo>
                  <a:pt x="853402" y="2089282"/>
                  <a:pt x="660937" y="2006797"/>
                  <a:pt x="527391" y="1765628"/>
                </a:cubicBezTo>
                <a:cubicBezTo>
                  <a:pt x="393845" y="1524459"/>
                  <a:pt x="110256" y="782884"/>
                  <a:pt x="37198" y="624985"/>
                </a:cubicBezTo>
                <a:cubicBezTo>
                  <a:pt x="-35860" y="467086"/>
                  <a:pt x="91402" y="916430"/>
                  <a:pt x="89045" y="818234"/>
                </a:cubicBezTo>
                <a:cubicBezTo>
                  <a:pt x="86688" y="720038"/>
                  <a:pt x="-22505" y="-85954"/>
                  <a:pt x="4204" y="7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6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1</Words>
  <Application>Microsoft Macintosh PowerPoint</Application>
  <PresentationFormat>A3 297x420 mm</PresentationFormat>
  <Paragraphs>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22</cp:revision>
  <dcterms:created xsi:type="dcterms:W3CDTF">2024-03-28T09:42:00Z</dcterms:created>
  <dcterms:modified xsi:type="dcterms:W3CDTF">2024-03-30T04:34:39Z</dcterms:modified>
</cp:coreProperties>
</file>