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7"/>
  </p:normalViewPr>
  <p:slideViewPr>
    <p:cSldViewPr snapToGrid="0">
      <p:cViewPr>
        <p:scale>
          <a:sx n="119" d="100"/>
          <a:sy n="119" d="100"/>
        </p:scale>
        <p:origin x="112" y="-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9353-84F4-4E46-B887-AB893EDC9E18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10F2-7F3A-0D44-BB22-DDB6DDE3F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849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9353-84F4-4E46-B887-AB893EDC9E18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10F2-7F3A-0D44-BB22-DDB6DDE3F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687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9353-84F4-4E46-B887-AB893EDC9E18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10F2-7F3A-0D44-BB22-DDB6DDE3F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25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9353-84F4-4E46-B887-AB893EDC9E18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10F2-7F3A-0D44-BB22-DDB6DDE3F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762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82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82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9353-84F4-4E46-B887-AB893EDC9E18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10F2-7F3A-0D44-BB22-DDB6DDE3F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58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9353-84F4-4E46-B887-AB893EDC9E18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10F2-7F3A-0D44-BB22-DDB6DDE3F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711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9353-84F4-4E46-B887-AB893EDC9E18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10F2-7F3A-0D44-BB22-DDB6DDE3F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21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9353-84F4-4E46-B887-AB893EDC9E18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10F2-7F3A-0D44-BB22-DDB6DDE3F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101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9353-84F4-4E46-B887-AB893EDC9E18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10F2-7F3A-0D44-BB22-DDB6DDE3F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98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9353-84F4-4E46-B887-AB893EDC9E18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10F2-7F3A-0D44-BB22-DDB6DDE3F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86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9353-84F4-4E46-B887-AB893EDC9E18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10F2-7F3A-0D44-BB22-DDB6DDE3F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773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D789353-84F4-4E46-B887-AB893EDC9E18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5C10F2-7F3A-0D44-BB22-DDB6DDE3F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81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メシカのジュエリーでそのスタイルを際立たせるシャーリーズ・セロン" hidden="1">
            <a:extLst>
              <a:ext uri="{FF2B5EF4-FFF2-40B4-BE49-F238E27FC236}">
                <a16:creationId xmlns:a16="http://schemas.microsoft.com/office/drawing/2014/main" id="{8E1AF282-4155-2B72-454C-EBBF50695B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9144000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13180F3D-5196-F365-6CB6-FC9C19B59040}"/>
              </a:ext>
            </a:extLst>
          </p:cNvPr>
          <p:cNvSpPr/>
          <p:nvPr/>
        </p:nvSpPr>
        <p:spPr>
          <a:xfrm>
            <a:off x="2406544" y="3866907"/>
            <a:ext cx="133834" cy="276493"/>
          </a:xfrm>
          <a:custGeom>
            <a:avLst/>
            <a:gdLst>
              <a:gd name="connsiteX0" fmla="*/ 31856 w 133834"/>
              <a:gd name="connsiteY0" fmla="*/ 243 h 276493"/>
              <a:gd name="connsiteX1" fmla="*/ 106 w 133834"/>
              <a:gd name="connsiteY1" fmla="*/ 235193 h 276493"/>
              <a:gd name="connsiteX2" fmla="*/ 44556 w 133834"/>
              <a:gd name="connsiteY2" fmla="*/ 190743 h 276493"/>
              <a:gd name="connsiteX3" fmla="*/ 63606 w 133834"/>
              <a:gd name="connsiteY3" fmla="*/ 276468 h 276493"/>
              <a:gd name="connsiteX4" fmla="*/ 133456 w 133834"/>
              <a:gd name="connsiteY4" fmla="*/ 200268 h 276493"/>
              <a:gd name="connsiteX5" fmla="*/ 89006 w 133834"/>
              <a:gd name="connsiteY5" fmla="*/ 251068 h 276493"/>
              <a:gd name="connsiteX6" fmla="*/ 35031 w 133834"/>
              <a:gd name="connsiteY6" fmla="*/ 206618 h 276493"/>
              <a:gd name="connsiteX7" fmla="*/ 22331 w 133834"/>
              <a:gd name="connsiteY7" fmla="*/ 190743 h 276493"/>
              <a:gd name="connsiteX8" fmla="*/ 31856 w 133834"/>
              <a:gd name="connsiteY8" fmla="*/ 243 h 276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834" h="276493">
                <a:moveTo>
                  <a:pt x="31856" y="243"/>
                </a:moveTo>
                <a:cubicBezTo>
                  <a:pt x="28152" y="7651"/>
                  <a:pt x="-2011" y="203443"/>
                  <a:pt x="106" y="235193"/>
                </a:cubicBezTo>
                <a:cubicBezTo>
                  <a:pt x="2223" y="266943"/>
                  <a:pt x="33973" y="183864"/>
                  <a:pt x="44556" y="190743"/>
                </a:cubicBezTo>
                <a:cubicBezTo>
                  <a:pt x="55139" y="197622"/>
                  <a:pt x="48789" y="274881"/>
                  <a:pt x="63606" y="276468"/>
                </a:cubicBezTo>
                <a:cubicBezTo>
                  <a:pt x="78423" y="278055"/>
                  <a:pt x="129223" y="204501"/>
                  <a:pt x="133456" y="200268"/>
                </a:cubicBezTo>
                <a:cubicBezTo>
                  <a:pt x="137689" y="196035"/>
                  <a:pt x="105410" y="250010"/>
                  <a:pt x="89006" y="251068"/>
                </a:cubicBezTo>
                <a:cubicBezTo>
                  <a:pt x="72602" y="252126"/>
                  <a:pt x="35031" y="206618"/>
                  <a:pt x="35031" y="206618"/>
                </a:cubicBezTo>
                <a:cubicBezTo>
                  <a:pt x="23919" y="196564"/>
                  <a:pt x="22331" y="225139"/>
                  <a:pt x="22331" y="190743"/>
                </a:cubicBezTo>
                <a:cubicBezTo>
                  <a:pt x="22331" y="156347"/>
                  <a:pt x="35560" y="-7165"/>
                  <a:pt x="31856" y="2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548A0BEA-8F41-21F2-1625-C32494FC8A08}"/>
              </a:ext>
            </a:extLst>
          </p:cNvPr>
          <p:cNvSpPr/>
          <p:nvPr/>
        </p:nvSpPr>
        <p:spPr>
          <a:xfrm>
            <a:off x="2416062" y="3927041"/>
            <a:ext cx="505782" cy="353510"/>
          </a:xfrm>
          <a:custGeom>
            <a:avLst/>
            <a:gdLst>
              <a:gd name="connsiteX0" fmla="*/ 113 w 505782"/>
              <a:gd name="connsiteY0" fmla="*/ 6784 h 353510"/>
              <a:gd name="connsiteX1" fmla="*/ 66788 w 505782"/>
              <a:gd name="connsiteY1" fmla="*/ 149659 h 353510"/>
              <a:gd name="connsiteX2" fmla="*/ 73138 w 505782"/>
              <a:gd name="connsiteY2" fmla="*/ 82984 h 353510"/>
              <a:gd name="connsiteX3" fmla="*/ 89013 w 505782"/>
              <a:gd name="connsiteY3" fmla="*/ 434 h 353510"/>
              <a:gd name="connsiteX4" fmla="*/ 89013 w 505782"/>
              <a:gd name="connsiteY4" fmla="*/ 54409 h 353510"/>
              <a:gd name="connsiteX5" fmla="*/ 139813 w 505782"/>
              <a:gd name="connsiteY5" fmla="*/ 140134 h 353510"/>
              <a:gd name="connsiteX6" fmla="*/ 298563 w 505782"/>
              <a:gd name="connsiteY6" fmla="*/ 206809 h 353510"/>
              <a:gd name="connsiteX7" fmla="*/ 263638 w 505782"/>
              <a:gd name="connsiteY7" fmla="*/ 194109 h 353510"/>
              <a:gd name="connsiteX8" fmla="*/ 346188 w 505782"/>
              <a:gd name="connsiteY8" fmla="*/ 251259 h 353510"/>
              <a:gd name="connsiteX9" fmla="*/ 400163 w 505782"/>
              <a:gd name="connsiteY9" fmla="*/ 317934 h 353510"/>
              <a:gd name="connsiteX10" fmla="*/ 371588 w 505782"/>
              <a:gd name="connsiteY10" fmla="*/ 257609 h 353510"/>
              <a:gd name="connsiteX11" fmla="*/ 504938 w 505782"/>
              <a:gd name="connsiteY11" fmla="*/ 352859 h 353510"/>
              <a:gd name="connsiteX12" fmla="*/ 431913 w 505782"/>
              <a:gd name="connsiteY12" fmla="*/ 302059 h 353510"/>
              <a:gd name="connsiteX13" fmla="*/ 368413 w 505782"/>
              <a:gd name="connsiteY13" fmla="*/ 257609 h 353510"/>
              <a:gd name="connsiteX14" fmla="*/ 162038 w 505782"/>
              <a:gd name="connsiteY14" fmla="*/ 171884 h 353510"/>
              <a:gd name="connsiteX15" fmla="*/ 82663 w 505782"/>
              <a:gd name="connsiteY15" fmla="*/ 143309 h 353510"/>
              <a:gd name="connsiteX16" fmla="*/ 54088 w 505782"/>
              <a:gd name="connsiteY16" fmla="*/ 143309 h 353510"/>
              <a:gd name="connsiteX17" fmla="*/ 66788 w 505782"/>
              <a:gd name="connsiteY17" fmla="*/ 434 h 353510"/>
              <a:gd name="connsiteX18" fmla="*/ 50913 w 505782"/>
              <a:gd name="connsiteY18" fmla="*/ 102034 h 353510"/>
              <a:gd name="connsiteX19" fmla="*/ 113 w 505782"/>
              <a:gd name="connsiteY19" fmla="*/ 6784 h 353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05782" h="353510">
                <a:moveTo>
                  <a:pt x="113" y="6784"/>
                </a:moveTo>
                <a:cubicBezTo>
                  <a:pt x="2759" y="14721"/>
                  <a:pt x="54617" y="136959"/>
                  <a:pt x="66788" y="149659"/>
                </a:cubicBezTo>
                <a:cubicBezTo>
                  <a:pt x="78959" y="162359"/>
                  <a:pt x="69434" y="107855"/>
                  <a:pt x="73138" y="82984"/>
                </a:cubicBezTo>
                <a:cubicBezTo>
                  <a:pt x="76842" y="58113"/>
                  <a:pt x="86367" y="5196"/>
                  <a:pt x="89013" y="434"/>
                </a:cubicBezTo>
                <a:cubicBezTo>
                  <a:pt x="91659" y="-4328"/>
                  <a:pt x="80546" y="31126"/>
                  <a:pt x="89013" y="54409"/>
                </a:cubicBezTo>
                <a:cubicBezTo>
                  <a:pt x="97480" y="77692"/>
                  <a:pt x="104888" y="114734"/>
                  <a:pt x="139813" y="140134"/>
                </a:cubicBezTo>
                <a:cubicBezTo>
                  <a:pt x="174738" y="165534"/>
                  <a:pt x="277926" y="197813"/>
                  <a:pt x="298563" y="206809"/>
                </a:cubicBezTo>
                <a:cubicBezTo>
                  <a:pt x="319201" y="215805"/>
                  <a:pt x="255701" y="186701"/>
                  <a:pt x="263638" y="194109"/>
                </a:cubicBezTo>
                <a:cubicBezTo>
                  <a:pt x="271576" y="201517"/>
                  <a:pt x="323434" y="230622"/>
                  <a:pt x="346188" y="251259"/>
                </a:cubicBezTo>
                <a:cubicBezTo>
                  <a:pt x="368942" y="271896"/>
                  <a:pt x="395930" y="316876"/>
                  <a:pt x="400163" y="317934"/>
                </a:cubicBezTo>
                <a:cubicBezTo>
                  <a:pt x="404396" y="318992"/>
                  <a:pt x="354126" y="251788"/>
                  <a:pt x="371588" y="257609"/>
                </a:cubicBezTo>
                <a:cubicBezTo>
                  <a:pt x="389050" y="263430"/>
                  <a:pt x="494884" y="345451"/>
                  <a:pt x="504938" y="352859"/>
                </a:cubicBezTo>
                <a:cubicBezTo>
                  <a:pt x="514992" y="360267"/>
                  <a:pt x="431913" y="302059"/>
                  <a:pt x="431913" y="302059"/>
                </a:cubicBezTo>
                <a:cubicBezTo>
                  <a:pt x="409159" y="286184"/>
                  <a:pt x="413392" y="279305"/>
                  <a:pt x="368413" y="257609"/>
                </a:cubicBezTo>
                <a:cubicBezTo>
                  <a:pt x="323434" y="235913"/>
                  <a:pt x="209663" y="190934"/>
                  <a:pt x="162038" y="171884"/>
                </a:cubicBezTo>
                <a:cubicBezTo>
                  <a:pt x="114413" y="152834"/>
                  <a:pt x="100655" y="148072"/>
                  <a:pt x="82663" y="143309"/>
                </a:cubicBezTo>
                <a:cubicBezTo>
                  <a:pt x="64671" y="138547"/>
                  <a:pt x="56734" y="167121"/>
                  <a:pt x="54088" y="143309"/>
                </a:cubicBezTo>
                <a:cubicBezTo>
                  <a:pt x="51442" y="119497"/>
                  <a:pt x="67317" y="7313"/>
                  <a:pt x="66788" y="434"/>
                </a:cubicBezTo>
                <a:cubicBezTo>
                  <a:pt x="66259" y="-6445"/>
                  <a:pt x="59909" y="96213"/>
                  <a:pt x="50913" y="102034"/>
                </a:cubicBezTo>
                <a:cubicBezTo>
                  <a:pt x="41917" y="107855"/>
                  <a:pt x="-2533" y="-1153"/>
                  <a:pt x="113" y="67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8DF6F468-737E-8A54-4568-DD4EA06097B4}"/>
              </a:ext>
            </a:extLst>
          </p:cNvPr>
          <p:cNvSpPr/>
          <p:nvPr/>
        </p:nvSpPr>
        <p:spPr>
          <a:xfrm>
            <a:off x="2558822" y="4067164"/>
            <a:ext cx="305876" cy="226111"/>
          </a:xfrm>
          <a:custGeom>
            <a:avLst/>
            <a:gdLst>
              <a:gd name="connsiteX0" fmla="*/ 3403 w 305876"/>
              <a:gd name="connsiteY0" fmla="*/ 11 h 226111"/>
              <a:gd name="connsiteX1" fmla="*/ 76428 w 305876"/>
              <a:gd name="connsiteY1" fmla="*/ 107961 h 226111"/>
              <a:gd name="connsiteX2" fmla="*/ 89128 w 305876"/>
              <a:gd name="connsiteY2" fmla="*/ 180986 h 226111"/>
              <a:gd name="connsiteX3" fmla="*/ 181203 w 305876"/>
              <a:gd name="connsiteY3" fmla="*/ 180986 h 226111"/>
              <a:gd name="connsiteX4" fmla="*/ 301853 w 305876"/>
              <a:gd name="connsiteY4" fmla="*/ 225436 h 226111"/>
              <a:gd name="connsiteX5" fmla="*/ 270103 w 305876"/>
              <a:gd name="connsiteY5" fmla="*/ 200036 h 226111"/>
              <a:gd name="connsiteX6" fmla="*/ 200253 w 305876"/>
              <a:gd name="connsiteY6" fmla="*/ 101611 h 226111"/>
              <a:gd name="connsiteX7" fmla="*/ 3403 w 305876"/>
              <a:gd name="connsiteY7" fmla="*/ 11 h 226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5876" h="226111">
                <a:moveTo>
                  <a:pt x="3403" y="11"/>
                </a:moveTo>
                <a:cubicBezTo>
                  <a:pt x="-17234" y="1069"/>
                  <a:pt x="62141" y="77799"/>
                  <a:pt x="76428" y="107961"/>
                </a:cubicBezTo>
                <a:cubicBezTo>
                  <a:pt x="90715" y="138123"/>
                  <a:pt x="71666" y="168815"/>
                  <a:pt x="89128" y="180986"/>
                </a:cubicBezTo>
                <a:cubicBezTo>
                  <a:pt x="106590" y="193157"/>
                  <a:pt x="145749" y="173578"/>
                  <a:pt x="181203" y="180986"/>
                </a:cubicBezTo>
                <a:cubicBezTo>
                  <a:pt x="216657" y="188394"/>
                  <a:pt x="287036" y="222261"/>
                  <a:pt x="301853" y="225436"/>
                </a:cubicBezTo>
                <a:cubicBezTo>
                  <a:pt x="316670" y="228611"/>
                  <a:pt x="287036" y="220674"/>
                  <a:pt x="270103" y="200036"/>
                </a:cubicBezTo>
                <a:cubicBezTo>
                  <a:pt x="253170" y="179399"/>
                  <a:pt x="238353" y="134419"/>
                  <a:pt x="200253" y="101611"/>
                </a:cubicBezTo>
                <a:cubicBezTo>
                  <a:pt x="162153" y="68803"/>
                  <a:pt x="24040" y="-1047"/>
                  <a:pt x="3403" y="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B8EDC73C-D208-0C9B-F638-119ED788E9F9}"/>
              </a:ext>
            </a:extLst>
          </p:cNvPr>
          <p:cNvSpPr/>
          <p:nvPr/>
        </p:nvSpPr>
        <p:spPr>
          <a:xfrm>
            <a:off x="2664135" y="4178413"/>
            <a:ext cx="47625" cy="476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A5782B39-DD83-2197-E4DD-5AC4FE17CE2C}"/>
              </a:ext>
            </a:extLst>
          </p:cNvPr>
          <p:cNvSpPr/>
          <p:nvPr/>
        </p:nvSpPr>
        <p:spPr>
          <a:xfrm>
            <a:off x="2460578" y="4092480"/>
            <a:ext cx="197154" cy="149350"/>
          </a:xfrm>
          <a:custGeom>
            <a:avLst/>
            <a:gdLst>
              <a:gd name="connsiteX0" fmla="*/ 47 w 197154"/>
              <a:gd name="connsiteY0" fmla="*/ 12795 h 149350"/>
              <a:gd name="connsiteX1" fmla="*/ 139747 w 197154"/>
              <a:gd name="connsiteY1" fmla="*/ 92170 h 149350"/>
              <a:gd name="connsiteX2" fmla="*/ 196897 w 197154"/>
              <a:gd name="connsiteY2" fmla="*/ 149320 h 149350"/>
              <a:gd name="connsiteX3" fmla="*/ 158797 w 197154"/>
              <a:gd name="connsiteY3" fmla="*/ 98520 h 149350"/>
              <a:gd name="connsiteX4" fmla="*/ 111172 w 197154"/>
              <a:gd name="connsiteY4" fmla="*/ 95 h 149350"/>
              <a:gd name="connsiteX5" fmla="*/ 155622 w 197154"/>
              <a:gd name="connsiteY5" fmla="*/ 79470 h 149350"/>
              <a:gd name="connsiteX6" fmla="*/ 47 w 197154"/>
              <a:gd name="connsiteY6" fmla="*/ 12795 h 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154" h="149350">
                <a:moveTo>
                  <a:pt x="47" y="12795"/>
                </a:moveTo>
                <a:cubicBezTo>
                  <a:pt x="-2599" y="14912"/>
                  <a:pt x="106939" y="69416"/>
                  <a:pt x="139747" y="92170"/>
                </a:cubicBezTo>
                <a:cubicBezTo>
                  <a:pt x="172555" y="114924"/>
                  <a:pt x="193722" y="148262"/>
                  <a:pt x="196897" y="149320"/>
                </a:cubicBezTo>
                <a:cubicBezTo>
                  <a:pt x="200072" y="150378"/>
                  <a:pt x="173085" y="123391"/>
                  <a:pt x="158797" y="98520"/>
                </a:cubicBezTo>
                <a:cubicBezTo>
                  <a:pt x="144510" y="73649"/>
                  <a:pt x="111701" y="3270"/>
                  <a:pt x="111172" y="95"/>
                </a:cubicBezTo>
                <a:cubicBezTo>
                  <a:pt x="110643" y="-3080"/>
                  <a:pt x="177847" y="74178"/>
                  <a:pt x="155622" y="79470"/>
                </a:cubicBezTo>
                <a:cubicBezTo>
                  <a:pt x="133397" y="84762"/>
                  <a:pt x="2693" y="10678"/>
                  <a:pt x="47" y="127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837F3419-E0FD-B528-6746-AFEDB99D6324}"/>
              </a:ext>
            </a:extLst>
          </p:cNvPr>
          <p:cNvSpPr/>
          <p:nvPr/>
        </p:nvSpPr>
        <p:spPr>
          <a:xfrm>
            <a:off x="2546292" y="4055937"/>
            <a:ext cx="539944" cy="259112"/>
          </a:xfrm>
          <a:custGeom>
            <a:avLst/>
            <a:gdLst>
              <a:gd name="connsiteX0" fmla="*/ 58 w 539944"/>
              <a:gd name="connsiteY0" fmla="*/ 4888 h 259112"/>
              <a:gd name="connsiteX1" fmla="*/ 98483 w 539944"/>
              <a:gd name="connsiteY1" fmla="*/ 4888 h 259112"/>
              <a:gd name="connsiteX2" fmla="*/ 82608 w 539944"/>
              <a:gd name="connsiteY2" fmla="*/ 30288 h 259112"/>
              <a:gd name="connsiteX3" fmla="*/ 149283 w 539944"/>
              <a:gd name="connsiteY3" fmla="*/ 62038 h 259112"/>
              <a:gd name="connsiteX4" fmla="*/ 184208 w 539944"/>
              <a:gd name="connsiteY4" fmla="*/ 58863 h 259112"/>
              <a:gd name="connsiteX5" fmla="*/ 241358 w 539944"/>
              <a:gd name="connsiteY5" fmla="*/ 109663 h 259112"/>
              <a:gd name="connsiteX6" fmla="*/ 285808 w 539944"/>
              <a:gd name="connsiteY6" fmla="*/ 128713 h 259112"/>
              <a:gd name="connsiteX7" fmla="*/ 362008 w 539944"/>
              <a:gd name="connsiteY7" fmla="*/ 160463 h 259112"/>
              <a:gd name="connsiteX8" fmla="*/ 377883 w 539944"/>
              <a:gd name="connsiteY8" fmla="*/ 163638 h 259112"/>
              <a:gd name="connsiteX9" fmla="*/ 539808 w 539944"/>
              <a:gd name="connsiteY9" fmla="*/ 258888 h 259112"/>
              <a:gd name="connsiteX10" fmla="*/ 400108 w 539944"/>
              <a:gd name="connsiteY10" fmla="*/ 185863 h 259112"/>
              <a:gd name="connsiteX11" fmla="*/ 114358 w 539944"/>
              <a:gd name="connsiteY11" fmla="*/ 55688 h 259112"/>
              <a:gd name="connsiteX12" fmla="*/ 58 w 539944"/>
              <a:gd name="connsiteY12" fmla="*/ 4888 h 25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9944" h="259112">
                <a:moveTo>
                  <a:pt x="58" y="4888"/>
                </a:moveTo>
                <a:cubicBezTo>
                  <a:pt x="-2588" y="-3579"/>
                  <a:pt x="84725" y="655"/>
                  <a:pt x="98483" y="4888"/>
                </a:cubicBezTo>
                <a:cubicBezTo>
                  <a:pt x="112241" y="9121"/>
                  <a:pt x="74141" y="20763"/>
                  <a:pt x="82608" y="30288"/>
                </a:cubicBezTo>
                <a:cubicBezTo>
                  <a:pt x="91075" y="39813"/>
                  <a:pt x="132350" y="57276"/>
                  <a:pt x="149283" y="62038"/>
                </a:cubicBezTo>
                <a:cubicBezTo>
                  <a:pt x="166216" y="66800"/>
                  <a:pt x="168862" y="50926"/>
                  <a:pt x="184208" y="58863"/>
                </a:cubicBezTo>
                <a:cubicBezTo>
                  <a:pt x="199554" y="66800"/>
                  <a:pt x="224425" y="98021"/>
                  <a:pt x="241358" y="109663"/>
                </a:cubicBezTo>
                <a:cubicBezTo>
                  <a:pt x="258291" y="121305"/>
                  <a:pt x="285808" y="128713"/>
                  <a:pt x="285808" y="128713"/>
                </a:cubicBezTo>
                <a:lnTo>
                  <a:pt x="362008" y="160463"/>
                </a:lnTo>
                <a:cubicBezTo>
                  <a:pt x="377354" y="166284"/>
                  <a:pt x="348250" y="147234"/>
                  <a:pt x="377883" y="163638"/>
                </a:cubicBezTo>
                <a:cubicBezTo>
                  <a:pt x="407516" y="180042"/>
                  <a:pt x="536104" y="255184"/>
                  <a:pt x="539808" y="258888"/>
                </a:cubicBezTo>
                <a:cubicBezTo>
                  <a:pt x="543512" y="262592"/>
                  <a:pt x="471016" y="219730"/>
                  <a:pt x="400108" y="185863"/>
                </a:cubicBezTo>
                <a:cubicBezTo>
                  <a:pt x="329200" y="151996"/>
                  <a:pt x="174683" y="85321"/>
                  <a:pt x="114358" y="55688"/>
                </a:cubicBezTo>
                <a:cubicBezTo>
                  <a:pt x="54033" y="26055"/>
                  <a:pt x="2704" y="13355"/>
                  <a:pt x="58" y="48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6B18F9DC-B114-2941-063D-3FC0AF037264}"/>
              </a:ext>
            </a:extLst>
          </p:cNvPr>
          <p:cNvSpPr/>
          <p:nvPr/>
        </p:nvSpPr>
        <p:spPr>
          <a:xfrm>
            <a:off x="2443302" y="4095658"/>
            <a:ext cx="239675" cy="179260"/>
          </a:xfrm>
          <a:custGeom>
            <a:avLst/>
            <a:gdLst>
              <a:gd name="connsiteX0" fmla="*/ 1448 w 239675"/>
              <a:gd name="connsiteY0" fmla="*/ 76292 h 179260"/>
              <a:gd name="connsiteX1" fmla="*/ 214173 w 239675"/>
              <a:gd name="connsiteY1" fmla="*/ 177892 h 179260"/>
              <a:gd name="connsiteX2" fmla="*/ 118923 w 239675"/>
              <a:gd name="connsiteY2" fmla="*/ 130267 h 179260"/>
              <a:gd name="connsiteX3" fmla="*/ 182423 w 239675"/>
              <a:gd name="connsiteY3" fmla="*/ 63592 h 179260"/>
              <a:gd name="connsiteX4" fmla="*/ 128448 w 239675"/>
              <a:gd name="connsiteY4" fmla="*/ 111217 h 179260"/>
              <a:gd name="connsiteX5" fmla="*/ 115748 w 239675"/>
              <a:gd name="connsiteY5" fmla="*/ 38192 h 179260"/>
              <a:gd name="connsiteX6" fmla="*/ 87173 w 239675"/>
              <a:gd name="connsiteY6" fmla="*/ 47717 h 179260"/>
              <a:gd name="connsiteX7" fmla="*/ 239573 w 239675"/>
              <a:gd name="connsiteY7" fmla="*/ 92 h 179260"/>
              <a:gd name="connsiteX8" fmla="*/ 109398 w 239675"/>
              <a:gd name="connsiteY8" fmla="*/ 35017 h 179260"/>
              <a:gd name="connsiteX9" fmla="*/ 20498 w 239675"/>
              <a:gd name="connsiteY9" fmla="*/ 12792 h 179260"/>
              <a:gd name="connsiteX10" fmla="*/ 109398 w 239675"/>
              <a:gd name="connsiteY10" fmla="*/ 82642 h 179260"/>
              <a:gd name="connsiteX11" fmla="*/ 118923 w 239675"/>
              <a:gd name="connsiteY11" fmla="*/ 120742 h 179260"/>
              <a:gd name="connsiteX12" fmla="*/ 1448 w 239675"/>
              <a:gd name="connsiteY12" fmla="*/ 76292 h 17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9675" h="179260">
                <a:moveTo>
                  <a:pt x="1448" y="76292"/>
                </a:moveTo>
                <a:cubicBezTo>
                  <a:pt x="17323" y="85817"/>
                  <a:pt x="194594" y="168896"/>
                  <a:pt x="214173" y="177892"/>
                </a:cubicBezTo>
                <a:cubicBezTo>
                  <a:pt x="233752" y="186888"/>
                  <a:pt x="124215" y="149317"/>
                  <a:pt x="118923" y="130267"/>
                </a:cubicBezTo>
                <a:cubicBezTo>
                  <a:pt x="113631" y="111217"/>
                  <a:pt x="180836" y="66767"/>
                  <a:pt x="182423" y="63592"/>
                </a:cubicBezTo>
                <a:cubicBezTo>
                  <a:pt x="184010" y="60417"/>
                  <a:pt x="139561" y="115450"/>
                  <a:pt x="128448" y="111217"/>
                </a:cubicBezTo>
                <a:cubicBezTo>
                  <a:pt x="117336" y="106984"/>
                  <a:pt x="122627" y="48775"/>
                  <a:pt x="115748" y="38192"/>
                </a:cubicBezTo>
                <a:cubicBezTo>
                  <a:pt x="108869" y="27609"/>
                  <a:pt x="87173" y="47717"/>
                  <a:pt x="87173" y="47717"/>
                </a:cubicBezTo>
                <a:lnTo>
                  <a:pt x="239573" y="92"/>
                </a:lnTo>
                <a:cubicBezTo>
                  <a:pt x="243277" y="-2025"/>
                  <a:pt x="145910" y="32900"/>
                  <a:pt x="109398" y="35017"/>
                </a:cubicBezTo>
                <a:cubicBezTo>
                  <a:pt x="72886" y="37134"/>
                  <a:pt x="20498" y="4855"/>
                  <a:pt x="20498" y="12792"/>
                </a:cubicBezTo>
                <a:cubicBezTo>
                  <a:pt x="20498" y="20729"/>
                  <a:pt x="92994" y="64650"/>
                  <a:pt x="109398" y="82642"/>
                </a:cubicBezTo>
                <a:cubicBezTo>
                  <a:pt x="125802" y="100634"/>
                  <a:pt x="132681" y="119684"/>
                  <a:pt x="118923" y="120742"/>
                </a:cubicBezTo>
                <a:cubicBezTo>
                  <a:pt x="105165" y="121800"/>
                  <a:pt x="-14427" y="66767"/>
                  <a:pt x="1448" y="762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22A2603A-24B4-144E-A301-67986DC601CD}"/>
              </a:ext>
            </a:extLst>
          </p:cNvPr>
          <p:cNvSpPr/>
          <p:nvPr/>
        </p:nvSpPr>
        <p:spPr>
          <a:xfrm>
            <a:off x="2416377" y="4171945"/>
            <a:ext cx="692069" cy="133926"/>
          </a:xfrm>
          <a:custGeom>
            <a:avLst/>
            <a:gdLst>
              <a:gd name="connsiteX0" fmla="*/ 2973 w 692069"/>
              <a:gd name="connsiteY0" fmla="*/ 63505 h 133926"/>
              <a:gd name="connsiteX1" fmla="*/ 320473 w 692069"/>
              <a:gd name="connsiteY1" fmla="*/ 95255 h 133926"/>
              <a:gd name="connsiteX2" fmla="*/ 479223 w 692069"/>
              <a:gd name="connsiteY2" fmla="*/ 133355 h 133926"/>
              <a:gd name="connsiteX3" fmla="*/ 691948 w 692069"/>
              <a:gd name="connsiteY3" fmla="*/ 117480 h 133926"/>
              <a:gd name="connsiteX4" fmla="*/ 507798 w 692069"/>
              <a:gd name="connsiteY4" fmla="*/ 107955 h 133926"/>
              <a:gd name="connsiteX5" fmla="*/ 377623 w 692069"/>
              <a:gd name="connsiteY5" fmla="*/ 15880 h 133926"/>
              <a:gd name="connsiteX6" fmla="*/ 456998 w 692069"/>
              <a:gd name="connsiteY6" fmla="*/ 107955 h 133926"/>
              <a:gd name="connsiteX7" fmla="*/ 320473 w 692069"/>
              <a:gd name="connsiteY7" fmla="*/ 82555 h 133926"/>
              <a:gd name="connsiteX8" fmla="*/ 152198 w 692069"/>
              <a:gd name="connsiteY8" fmla="*/ 50805 h 133926"/>
              <a:gd name="connsiteX9" fmla="*/ 139498 w 692069"/>
              <a:gd name="connsiteY9" fmla="*/ 5 h 133926"/>
              <a:gd name="connsiteX10" fmla="*/ 158548 w 692069"/>
              <a:gd name="connsiteY10" fmla="*/ 47630 h 133926"/>
              <a:gd name="connsiteX11" fmla="*/ 2973 w 692069"/>
              <a:gd name="connsiteY11" fmla="*/ 63505 h 133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2069" h="133926">
                <a:moveTo>
                  <a:pt x="2973" y="63505"/>
                </a:moveTo>
                <a:cubicBezTo>
                  <a:pt x="29960" y="71442"/>
                  <a:pt x="241098" y="83613"/>
                  <a:pt x="320473" y="95255"/>
                </a:cubicBezTo>
                <a:cubicBezTo>
                  <a:pt x="399848" y="106897"/>
                  <a:pt x="417311" y="129651"/>
                  <a:pt x="479223" y="133355"/>
                </a:cubicBezTo>
                <a:cubicBezTo>
                  <a:pt x="541135" y="137059"/>
                  <a:pt x="687186" y="121713"/>
                  <a:pt x="691948" y="117480"/>
                </a:cubicBezTo>
                <a:cubicBezTo>
                  <a:pt x="696710" y="113247"/>
                  <a:pt x="560185" y="124888"/>
                  <a:pt x="507798" y="107955"/>
                </a:cubicBezTo>
                <a:cubicBezTo>
                  <a:pt x="455411" y="91022"/>
                  <a:pt x="386090" y="15880"/>
                  <a:pt x="377623" y="15880"/>
                </a:cubicBezTo>
                <a:cubicBezTo>
                  <a:pt x="369156" y="15880"/>
                  <a:pt x="466523" y="96843"/>
                  <a:pt x="456998" y="107955"/>
                </a:cubicBezTo>
                <a:cubicBezTo>
                  <a:pt x="447473" y="119068"/>
                  <a:pt x="320473" y="82555"/>
                  <a:pt x="320473" y="82555"/>
                </a:cubicBezTo>
                <a:cubicBezTo>
                  <a:pt x="269673" y="73030"/>
                  <a:pt x="182360" y="64563"/>
                  <a:pt x="152198" y="50805"/>
                </a:cubicBezTo>
                <a:cubicBezTo>
                  <a:pt x="122036" y="37047"/>
                  <a:pt x="138440" y="534"/>
                  <a:pt x="139498" y="5"/>
                </a:cubicBezTo>
                <a:cubicBezTo>
                  <a:pt x="140556" y="-524"/>
                  <a:pt x="176010" y="37576"/>
                  <a:pt x="158548" y="47630"/>
                </a:cubicBezTo>
                <a:cubicBezTo>
                  <a:pt x="141086" y="57684"/>
                  <a:pt x="-24014" y="55568"/>
                  <a:pt x="2973" y="6350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E79D0596-FC46-308C-E2AD-FF99844EC6A0}"/>
              </a:ext>
            </a:extLst>
          </p:cNvPr>
          <p:cNvSpPr/>
          <p:nvPr/>
        </p:nvSpPr>
        <p:spPr>
          <a:xfrm>
            <a:off x="2396743" y="3894712"/>
            <a:ext cx="162341" cy="265241"/>
          </a:xfrm>
          <a:custGeom>
            <a:avLst/>
            <a:gdLst>
              <a:gd name="connsiteX0" fmla="*/ 382 w 162341"/>
              <a:gd name="connsiteY0" fmla="*/ 54988 h 265241"/>
              <a:gd name="connsiteX1" fmla="*/ 67057 w 162341"/>
              <a:gd name="connsiteY1" fmla="*/ 140713 h 265241"/>
              <a:gd name="connsiteX2" fmla="*/ 82932 w 162341"/>
              <a:gd name="connsiteY2" fmla="*/ 216913 h 265241"/>
              <a:gd name="connsiteX3" fmla="*/ 98807 w 162341"/>
              <a:gd name="connsiteY3" fmla="*/ 118488 h 265241"/>
              <a:gd name="connsiteX4" fmla="*/ 111507 w 162341"/>
              <a:gd name="connsiteY4" fmla="*/ 1013 h 265241"/>
              <a:gd name="connsiteX5" fmla="*/ 101982 w 162341"/>
              <a:gd name="connsiteY5" fmla="*/ 67688 h 265241"/>
              <a:gd name="connsiteX6" fmla="*/ 162307 w 162341"/>
              <a:gd name="connsiteY6" fmla="*/ 172463 h 265241"/>
              <a:gd name="connsiteX7" fmla="*/ 92457 w 162341"/>
              <a:gd name="connsiteY7" fmla="*/ 223263 h 265241"/>
              <a:gd name="connsiteX8" fmla="*/ 82932 w 162341"/>
              <a:gd name="connsiteY8" fmla="*/ 264538 h 265241"/>
              <a:gd name="connsiteX9" fmla="*/ 63882 w 162341"/>
              <a:gd name="connsiteY9" fmla="*/ 188338 h 265241"/>
              <a:gd name="connsiteX10" fmla="*/ 38482 w 162341"/>
              <a:gd name="connsiteY10" fmla="*/ 166113 h 265241"/>
              <a:gd name="connsiteX11" fmla="*/ 38482 w 162341"/>
              <a:gd name="connsiteY11" fmla="*/ 143888 h 265241"/>
              <a:gd name="connsiteX12" fmla="*/ 382 w 162341"/>
              <a:gd name="connsiteY12" fmla="*/ 54988 h 265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2341" h="265241">
                <a:moveTo>
                  <a:pt x="382" y="54988"/>
                </a:moveTo>
                <a:cubicBezTo>
                  <a:pt x="5145" y="54459"/>
                  <a:pt x="53299" y="113726"/>
                  <a:pt x="67057" y="140713"/>
                </a:cubicBezTo>
                <a:cubicBezTo>
                  <a:pt x="80815" y="167701"/>
                  <a:pt x="77640" y="220617"/>
                  <a:pt x="82932" y="216913"/>
                </a:cubicBezTo>
                <a:cubicBezTo>
                  <a:pt x="88224" y="213209"/>
                  <a:pt x="94045" y="154471"/>
                  <a:pt x="98807" y="118488"/>
                </a:cubicBezTo>
                <a:cubicBezTo>
                  <a:pt x="103569" y="82505"/>
                  <a:pt x="110978" y="9480"/>
                  <a:pt x="111507" y="1013"/>
                </a:cubicBezTo>
                <a:cubicBezTo>
                  <a:pt x="112036" y="-7454"/>
                  <a:pt x="93515" y="39113"/>
                  <a:pt x="101982" y="67688"/>
                </a:cubicBezTo>
                <a:cubicBezTo>
                  <a:pt x="110449" y="96263"/>
                  <a:pt x="163895" y="146534"/>
                  <a:pt x="162307" y="172463"/>
                </a:cubicBezTo>
                <a:cubicBezTo>
                  <a:pt x="160720" y="198392"/>
                  <a:pt x="105686" y="207917"/>
                  <a:pt x="92457" y="223263"/>
                </a:cubicBezTo>
                <a:cubicBezTo>
                  <a:pt x="79228" y="238609"/>
                  <a:pt x="87694" y="270359"/>
                  <a:pt x="82932" y="264538"/>
                </a:cubicBezTo>
                <a:cubicBezTo>
                  <a:pt x="78170" y="258717"/>
                  <a:pt x="71290" y="204742"/>
                  <a:pt x="63882" y="188338"/>
                </a:cubicBezTo>
                <a:cubicBezTo>
                  <a:pt x="56474" y="171934"/>
                  <a:pt x="42715" y="173521"/>
                  <a:pt x="38482" y="166113"/>
                </a:cubicBezTo>
                <a:cubicBezTo>
                  <a:pt x="34249" y="158705"/>
                  <a:pt x="40069" y="158175"/>
                  <a:pt x="38482" y="143888"/>
                </a:cubicBezTo>
                <a:cubicBezTo>
                  <a:pt x="36895" y="129601"/>
                  <a:pt x="-4381" y="55517"/>
                  <a:pt x="382" y="549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9D45AAD1-876B-79E2-77F4-34EB98184132}"/>
              </a:ext>
            </a:extLst>
          </p:cNvPr>
          <p:cNvSpPr/>
          <p:nvPr/>
        </p:nvSpPr>
        <p:spPr>
          <a:xfrm>
            <a:off x="2422458" y="4238470"/>
            <a:ext cx="273292" cy="120851"/>
          </a:xfrm>
          <a:custGeom>
            <a:avLst/>
            <a:gdLst>
              <a:gd name="connsiteX0" fmla="*/ 219142 w 273292"/>
              <a:gd name="connsiteY0" fmla="*/ 155 h 120851"/>
              <a:gd name="connsiteX1" fmla="*/ 82617 w 273292"/>
              <a:gd name="connsiteY1" fmla="*/ 47780 h 120851"/>
              <a:gd name="connsiteX2" fmla="*/ 67 w 273292"/>
              <a:gd name="connsiteY2" fmla="*/ 111280 h 120851"/>
              <a:gd name="connsiteX3" fmla="*/ 95317 w 273292"/>
              <a:gd name="connsiteY3" fmla="*/ 54130 h 120851"/>
              <a:gd name="connsiteX4" fmla="*/ 136592 w 273292"/>
              <a:gd name="connsiteY4" fmla="*/ 44605 h 120851"/>
              <a:gd name="connsiteX5" fmla="*/ 139767 w 273292"/>
              <a:gd name="connsiteY5" fmla="*/ 114455 h 120851"/>
              <a:gd name="connsiteX6" fmla="*/ 187392 w 273292"/>
              <a:gd name="connsiteY6" fmla="*/ 60480 h 120851"/>
              <a:gd name="connsiteX7" fmla="*/ 254067 w 273292"/>
              <a:gd name="connsiteY7" fmla="*/ 41430 h 120851"/>
              <a:gd name="connsiteX8" fmla="*/ 266767 w 273292"/>
              <a:gd name="connsiteY8" fmla="*/ 28730 h 120851"/>
              <a:gd name="connsiteX9" fmla="*/ 161992 w 273292"/>
              <a:gd name="connsiteY9" fmla="*/ 60480 h 120851"/>
              <a:gd name="connsiteX10" fmla="*/ 111192 w 273292"/>
              <a:gd name="connsiteY10" fmla="*/ 73180 h 120851"/>
              <a:gd name="connsiteX11" fmla="*/ 95317 w 273292"/>
              <a:gd name="connsiteY11" fmla="*/ 120805 h 120851"/>
              <a:gd name="connsiteX12" fmla="*/ 92142 w 273292"/>
              <a:gd name="connsiteY12" fmla="*/ 63655 h 120851"/>
              <a:gd name="connsiteX13" fmla="*/ 34992 w 273292"/>
              <a:gd name="connsiteY13" fmla="*/ 63655 h 120851"/>
              <a:gd name="connsiteX14" fmla="*/ 219142 w 273292"/>
              <a:gd name="connsiteY14" fmla="*/ 155 h 120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3292" h="120851">
                <a:moveTo>
                  <a:pt x="219142" y="155"/>
                </a:moveTo>
                <a:cubicBezTo>
                  <a:pt x="227079" y="-2491"/>
                  <a:pt x="119129" y="29259"/>
                  <a:pt x="82617" y="47780"/>
                </a:cubicBezTo>
                <a:cubicBezTo>
                  <a:pt x="46104" y="66301"/>
                  <a:pt x="-2050" y="110222"/>
                  <a:pt x="67" y="111280"/>
                </a:cubicBezTo>
                <a:cubicBezTo>
                  <a:pt x="2184" y="112338"/>
                  <a:pt x="72563" y="65242"/>
                  <a:pt x="95317" y="54130"/>
                </a:cubicBezTo>
                <a:cubicBezTo>
                  <a:pt x="118071" y="43018"/>
                  <a:pt x="129184" y="34551"/>
                  <a:pt x="136592" y="44605"/>
                </a:cubicBezTo>
                <a:cubicBezTo>
                  <a:pt x="144000" y="54659"/>
                  <a:pt x="131300" y="111809"/>
                  <a:pt x="139767" y="114455"/>
                </a:cubicBezTo>
                <a:cubicBezTo>
                  <a:pt x="148234" y="117101"/>
                  <a:pt x="168342" y="72651"/>
                  <a:pt x="187392" y="60480"/>
                </a:cubicBezTo>
                <a:cubicBezTo>
                  <a:pt x="206442" y="48309"/>
                  <a:pt x="254067" y="41430"/>
                  <a:pt x="254067" y="41430"/>
                </a:cubicBezTo>
                <a:cubicBezTo>
                  <a:pt x="267296" y="36138"/>
                  <a:pt x="282113" y="25555"/>
                  <a:pt x="266767" y="28730"/>
                </a:cubicBezTo>
                <a:cubicBezTo>
                  <a:pt x="251421" y="31905"/>
                  <a:pt x="187921" y="53072"/>
                  <a:pt x="161992" y="60480"/>
                </a:cubicBezTo>
                <a:cubicBezTo>
                  <a:pt x="136063" y="67888"/>
                  <a:pt x="122304" y="63126"/>
                  <a:pt x="111192" y="73180"/>
                </a:cubicBezTo>
                <a:cubicBezTo>
                  <a:pt x="100080" y="83234"/>
                  <a:pt x="98492" y="122392"/>
                  <a:pt x="95317" y="120805"/>
                </a:cubicBezTo>
                <a:cubicBezTo>
                  <a:pt x="92142" y="119218"/>
                  <a:pt x="102196" y="73180"/>
                  <a:pt x="92142" y="63655"/>
                </a:cubicBezTo>
                <a:cubicBezTo>
                  <a:pt x="82088" y="54130"/>
                  <a:pt x="18588" y="74767"/>
                  <a:pt x="34992" y="63655"/>
                </a:cubicBezTo>
                <a:cubicBezTo>
                  <a:pt x="51396" y="52543"/>
                  <a:pt x="211205" y="2801"/>
                  <a:pt x="219142" y="1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1ED3D0A1-BB00-8510-4773-1DBF28D505AA}"/>
              </a:ext>
            </a:extLst>
          </p:cNvPr>
          <p:cNvSpPr/>
          <p:nvPr/>
        </p:nvSpPr>
        <p:spPr>
          <a:xfrm>
            <a:off x="2543993" y="4237984"/>
            <a:ext cx="283096" cy="123929"/>
          </a:xfrm>
          <a:custGeom>
            <a:avLst/>
            <a:gdLst>
              <a:gd name="connsiteX0" fmla="*/ 5532 w 283096"/>
              <a:gd name="connsiteY0" fmla="*/ 105416 h 123929"/>
              <a:gd name="connsiteX1" fmla="*/ 170632 w 283096"/>
              <a:gd name="connsiteY1" fmla="*/ 22866 h 123929"/>
              <a:gd name="connsiteX2" fmla="*/ 173807 w 283096"/>
              <a:gd name="connsiteY2" fmla="*/ 48266 h 123929"/>
              <a:gd name="connsiteX3" fmla="*/ 135707 w 283096"/>
              <a:gd name="connsiteY3" fmla="*/ 121291 h 123929"/>
              <a:gd name="connsiteX4" fmla="*/ 180157 w 283096"/>
              <a:gd name="connsiteY4" fmla="*/ 60966 h 123929"/>
              <a:gd name="connsiteX5" fmla="*/ 250007 w 283096"/>
              <a:gd name="connsiteY5" fmla="*/ 29216 h 123929"/>
              <a:gd name="connsiteX6" fmla="*/ 281757 w 283096"/>
              <a:gd name="connsiteY6" fmla="*/ 108591 h 123929"/>
              <a:gd name="connsiteX7" fmla="*/ 272232 w 283096"/>
              <a:gd name="connsiteY7" fmla="*/ 83191 h 123929"/>
              <a:gd name="connsiteX8" fmla="*/ 227782 w 283096"/>
              <a:gd name="connsiteY8" fmla="*/ 22866 h 123929"/>
              <a:gd name="connsiteX9" fmla="*/ 157932 w 283096"/>
              <a:gd name="connsiteY9" fmla="*/ 29216 h 123929"/>
              <a:gd name="connsiteX10" fmla="*/ 123007 w 283096"/>
              <a:gd name="connsiteY10" fmla="*/ 121291 h 123929"/>
              <a:gd name="connsiteX11" fmla="*/ 119832 w 283096"/>
              <a:gd name="connsiteY11" fmla="*/ 95891 h 123929"/>
              <a:gd name="connsiteX12" fmla="*/ 88082 w 283096"/>
              <a:gd name="connsiteY12" fmla="*/ 64141 h 123929"/>
              <a:gd name="connsiteX13" fmla="*/ 5532 w 283096"/>
              <a:gd name="connsiteY13" fmla="*/ 641 h 123929"/>
              <a:gd name="connsiteX14" fmla="*/ 34107 w 283096"/>
              <a:gd name="connsiteY14" fmla="*/ 35566 h 123929"/>
              <a:gd name="connsiteX15" fmla="*/ 5532 w 283096"/>
              <a:gd name="connsiteY15" fmla="*/ 105416 h 12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3096" h="123929">
                <a:moveTo>
                  <a:pt x="5532" y="105416"/>
                </a:moveTo>
                <a:cubicBezTo>
                  <a:pt x="28286" y="103299"/>
                  <a:pt x="170632" y="22866"/>
                  <a:pt x="170632" y="22866"/>
                </a:cubicBezTo>
                <a:cubicBezTo>
                  <a:pt x="198678" y="13341"/>
                  <a:pt x="179628" y="31862"/>
                  <a:pt x="173807" y="48266"/>
                </a:cubicBezTo>
                <a:cubicBezTo>
                  <a:pt x="167986" y="64670"/>
                  <a:pt x="134649" y="119174"/>
                  <a:pt x="135707" y="121291"/>
                </a:cubicBezTo>
                <a:cubicBezTo>
                  <a:pt x="136765" y="123408"/>
                  <a:pt x="161107" y="76312"/>
                  <a:pt x="180157" y="60966"/>
                </a:cubicBezTo>
                <a:cubicBezTo>
                  <a:pt x="199207" y="45620"/>
                  <a:pt x="233074" y="21279"/>
                  <a:pt x="250007" y="29216"/>
                </a:cubicBezTo>
                <a:cubicBezTo>
                  <a:pt x="266940" y="37153"/>
                  <a:pt x="278053" y="99595"/>
                  <a:pt x="281757" y="108591"/>
                </a:cubicBezTo>
                <a:cubicBezTo>
                  <a:pt x="285461" y="117587"/>
                  <a:pt x="281228" y="97478"/>
                  <a:pt x="272232" y="83191"/>
                </a:cubicBezTo>
                <a:cubicBezTo>
                  <a:pt x="263236" y="68904"/>
                  <a:pt x="246832" y="31862"/>
                  <a:pt x="227782" y="22866"/>
                </a:cubicBezTo>
                <a:cubicBezTo>
                  <a:pt x="208732" y="13870"/>
                  <a:pt x="175395" y="12812"/>
                  <a:pt x="157932" y="29216"/>
                </a:cubicBezTo>
                <a:cubicBezTo>
                  <a:pt x="140470" y="45620"/>
                  <a:pt x="129357" y="110179"/>
                  <a:pt x="123007" y="121291"/>
                </a:cubicBezTo>
                <a:cubicBezTo>
                  <a:pt x="116657" y="132403"/>
                  <a:pt x="125653" y="105416"/>
                  <a:pt x="119832" y="95891"/>
                </a:cubicBezTo>
                <a:cubicBezTo>
                  <a:pt x="114011" y="86366"/>
                  <a:pt x="107132" y="80016"/>
                  <a:pt x="88082" y="64141"/>
                </a:cubicBezTo>
                <a:cubicBezTo>
                  <a:pt x="69032" y="48266"/>
                  <a:pt x="14528" y="5403"/>
                  <a:pt x="5532" y="641"/>
                </a:cubicBezTo>
                <a:cubicBezTo>
                  <a:pt x="-3464" y="-4121"/>
                  <a:pt x="30403" y="18633"/>
                  <a:pt x="34107" y="35566"/>
                </a:cubicBezTo>
                <a:cubicBezTo>
                  <a:pt x="37811" y="52499"/>
                  <a:pt x="-17222" y="107533"/>
                  <a:pt x="5532" y="105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047D0BB3-527E-E459-9DE4-BD06FB60FC21}"/>
              </a:ext>
            </a:extLst>
          </p:cNvPr>
          <p:cNvSpPr/>
          <p:nvPr/>
        </p:nvSpPr>
        <p:spPr>
          <a:xfrm>
            <a:off x="2740025" y="3996105"/>
            <a:ext cx="174692" cy="174098"/>
          </a:xfrm>
          <a:custGeom>
            <a:avLst/>
            <a:gdLst>
              <a:gd name="connsiteX0" fmla="*/ 174625 w 174692"/>
              <a:gd name="connsiteY0" fmla="*/ 102820 h 174098"/>
              <a:gd name="connsiteX1" fmla="*/ 25400 w 174692"/>
              <a:gd name="connsiteY1" fmla="*/ 153620 h 174098"/>
              <a:gd name="connsiteX2" fmla="*/ 9525 w 174692"/>
              <a:gd name="connsiteY2" fmla="*/ 172670 h 174098"/>
              <a:gd name="connsiteX3" fmla="*/ 41275 w 174692"/>
              <a:gd name="connsiteY3" fmla="*/ 118695 h 174098"/>
              <a:gd name="connsiteX4" fmla="*/ 53975 w 174692"/>
              <a:gd name="connsiteY4" fmla="*/ 1220 h 174098"/>
              <a:gd name="connsiteX5" fmla="*/ 19050 w 174692"/>
              <a:gd name="connsiteY5" fmla="*/ 58370 h 174098"/>
              <a:gd name="connsiteX6" fmla="*/ 12700 w 174692"/>
              <a:gd name="connsiteY6" fmla="*/ 74245 h 174098"/>
              <a:gd name="connsiteX7" fmla="*/ 0 w 174692"/>
              <a:gd name="connsiteY7" fmla="*/ 4395 h 174098"/>
              <a:gd name="connsiteX8" fmla="*/ 12700 w 174692"/>
              <a:gd name="connsiteY8" fmla="*/ 52020 h 174098"/>
              <a:gd name="connsiteX9" fmla="*/ 15875 w 174692"/>
              <a:gd name="connsiteY9" fmla="*/ 26620 h 174098"/>
              <a:gd name="connsiteX10" fmla="*/ 60325 w 174692"/>
              <a:gd name="connsiteY10" fmla="*/ 80595 h 174098"/>
              <a:gd name="connsiteX11" fmla="*/ 12700 w 174692"/>
              <a:gd name="connsiteY11" fmla="*/ 172670 h 174098"/>
              <a:gd name="connsiteX12" fmla="*/ 44450 w 174692"/>
              <a:gd name="connsiteY12" fmla="*/ 134570 h 174098"/>
              <a:gd name="connsiteX13" fmla="*/ 174625 w 174692"/>
              <a:gd name="connsiteY13" fmla="*/ 102820 h 17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4692" h="174098">
                <a:moveTo>
                  <a:pt x="174625" y="102820"/>
                </a:moveTo>
                <a:cubicBezTo>
                  <a:pt x="171450" y="105995"/>
                  <a:pt x="52917" y="141978"/>
                  <a:pt x="25400" y="153620"/>
                </a:cubicBezTo>
                <a:cubicBezTo>
                  <a:pt x="-2117" y="165262"/>
                  <a:pt x="6879" y="178491"/>
                  <a:pt x="9525" y="172670"/>
                </a:cubicBezTo>
                <a:cubicBezTo>
                  <a:pt x="12171" y="166849"/>
                  <a:pt x="33867" y="147270"/>
                  <a:pt x="41275" y="118695"/>
                </a:cubicBezTo>
                <a:cubicBezTo>
                  <a:pt x="48683" y="90120"/>
                  <a:pt x="57679" y="11274"/>
                  <a:pt x="53975" y="1220"/>
                </a:cubicBezTo>
                <a:cubicBezTo>
                  <a:pt x="50271" y="-8834"/>
                  <a:pt x="25929" y="46199"/>
                  <a:pt x="19050" y="58370"/>
                </a:cubicBezTo>
                <a:cubicBezTo>
                  <a:pt x="12171" y="70541"/>
                  <a:pt x="15875" y="83241"/>
                  <a:pt x="12700" y="74245"/>
                </a:cubicBezTo>
                <a:cubicBezTo>
                  <a:pt x="9525" y="65249"/>
                  <a:pt x="0" y="8099"/>
                  <a:pt x="0" y="4395"/>
                </a:cubicBezTo>
                <a:cubicBezTo>
                  <a:pt x="0" y="691"/>
                  <a:pt x="10054" y="48316"/>
                  <a:pt x="12700" y="52020"/>
                </a:cubicBezTo>
                <a:cubicBezTo>
                  <a:pt x="15346" y="55724"/>
                  <a:pt x="7937" y="21857"/>
                  <a:pt x="15875" y="26620"/>
                </a:cubicBezTo>
                <a:cubicBezTo>
                  <a:pt x="23812" y="31382"/>
                  <a:pt x="60854" y="56253"/>
                  <a:pt x="60325" y="80595"/>
                </a:cubicBezTo>
                <a:cubicBezTo>
                  <a:pt x="59796" y="104937"/>
                  <a:pt x="15346" y="163674"/>
                  <a:pt x="12700" y="172670"/>
                </a:cubicBezTo>
                <a:cubicBezTo>
                  <a:pt x="10054" y="181666"/>
                  <a:pt x="20108" y="145682"/>
                  <a:pt x="44450" y="134570"/>
                </a:cubicBezTo>
                <a:cubicBezTo>
                  <a:pt x="68792" y="123458"/>
                  <a:pt x="177800" y="99645"/>
                  <a:pt x="174625" y="1028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BAB91F5E-55C2-D483-1769-8C7A4AF94FAA}"/>
              </a:ext>
            </a:extLst>
          </p:cNvPr>
          <p:cNvSpPr/>
          <p:nvPr/>
        </p:nvSpPr>
        <p:spPr>
          <a:xfrm>
            <a:off x="2535358" y="3996823"/>
            <a:ext cx="120378" cy="64102"/>
          </a:xfrm>
          <a:custGeom>
            <a:avLst/>
            <a:gdLst>
              <a:gd name="connsiteX0" fmla="*/ 1467 w 120378"/>
              <a:gd name="connsiteY0" fmla="*/ 64002 h 64102"/>
              <a:gd name="connsiteX1" fmla="*/ 115767 w 120378"/>
              <a:gd name="connsiteY1" fmla="*/ 16377 h 64102"/>
              <a:gd name="connsiteX2" fmla="*/ 93542 w 120378"/>
              <a:gd name="connsiteY2" fmla="*/ 22727 h 64102"/>
              <a:gd name="connsiteX3" fmla="*/ 52267 w 120378"/>
              <a:gd name="connsiteY3" fmla="*/ 502 h 64102"/>
              <a:gd name="connsiteX4" fmla="*/ 1467 w 120378"/>
              <a:gd name="connsiteY4" fmla="*/ 64002 h 64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378" h="64102">
                <a:moveTo>
                  <a:pt x="1467" y="64002"/>
                </a:moveTo>
                <a:cubicBezTo>
                  <a:pt x="12050" y="66648"/>
                  <a:pt x="115767" y="16377"/>
                  <a:pt x="115767" y="16377"/>
                </a:cubicBezTo>
                <a:cubicBezTo>
                  <a:pt x="131113" y="9498"/>
                  <a:pt x="104125" y="25373"/>
                  <a:pt x="93542" y="22727"/>
                </a:cubicBezTo>
                <a:cubicBezTo>
                  <a:pt x="82959" y="20081"/>
                  <a:pt x="63909" y="-3731"/>
                  <a:pt x="52267" y="502"/>
                </a:cubicBezTo>
                <a:cubicBezTo>
                  <a:pt x="40625" y="4735"/>
                  <a:pt x="-9116" y="61356"/>
                  <a:pt x="1467" y="6400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FEB39893-2435-418B-6E45-6E8963F06E5C}"/>
              </a:ext>
            </a:extLst>
          </p:cNvPr>
          <p:cNvSpPr/>
          <p:nvPr/>
        </p:nvSpPr>
        <p:spPr>
          <a:xfrm>
            <a:off x="2802158" y="3987351"/>
            <a:ext cx="284455" cy="245010"/>
          </a:xfrm>
          <a:custGeom>
            <a:avLst/>
            <a:gdLst>
              <a:gd name="connsiteX0" fmla="*/ 1367 w 284455"/>
              <a:gd name="connsiteY0" fmla="*/ 35374 h 245010"/>
              <a:gd name="connsiteX1" fmla="*/ 118842 w 284455"/>
              <a:gd name="connsiteY1" fmla="*/ 184599 h 245010"/>
              <a:gd name="connsiteX2" fmla="*/ 217267 w 284455"/>
              <a:gd name="connsiteY2" fmla="*/ 213174 h 245010"/>
              <a:gd name="connsiteX3" fmla="*/ 283942 w 284455"/>
              <a:gd name="connsiteY3" fmla="*/ 209999 h 245010"/>
              <a:gd name="connsiteX4" fmla="*/ 182342 w 284455"/>
              <a:gd name="connsiteY4" fmla="*/ 203649 h 245010"/>
              <a:gd name="connsiteX5" fmla="*/ 87092 w 284455"/>
              <a:gd name="connsiteY5" fmla="*/ 244924 h 245010"/>
              <a:gd name="connsiteX6" fmla="*/ 163292 w 284455"/>
              <a:gd name="connsiteY6" fmla="*/ 190949 h 245010"/>
              <a:gd name="connsiteX7" fmla="*/ 217267 w 284455"/>
              <a:gd name="connsiteY7" fmla="*/ 152849 h 245010"/>
              <a:gd name="connsiteX8" fmla="*/ 144242 w 284455"/>
              <a:gd name="connsiteY8" fmla="*/ 168724 h 245010"/>
              <a:gd name="connsiteX9" fmla="*/ 39467 w 284455"/>
              <a:gd name="connsiteY9" fmla="*/ 449 h 245010"/>
              <a:gd name="connsiteX10" fmla="*/ 87092 w 284455"/>
              <a:gd name="connsiteY10" fmla="*/ 117924 h 245010"/>
              <a:gd name="connsiteX11" fmla="*/ 55342 w 284455"/>
              <a:gd name="connsiteY11" fmla="*/ 73474 h 245010"/>
              <a:gd name="connsiteX12" fmla="*/ 1367 w 284455"/>
              <a:gd name="connsiteY12" fmla="*/ 35374 h 245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4455" h="245010">
                <a:moveTo>
                  <a:pt x="1367" y="35374"/>
                </a:moveTo>
                <a:cubicBezTo>
                  <a:pt x="11950" y="53895"/>
                  <a:pt x="82859" y="154966"/>
                  <a:pt x="118842" y="184599"/>
                </a:cubicBezTo>
                <a:cubicBezTo>
                  <a:pt x="154825" y="214232"/>
                  <a:pt x="189750" y="208941"/>
                  <a:pt x="217267" y="213174"/>
                </a:cubicBezTo>
                <a:cubicBezTo>
                  <a:pt x="244784" y="217407"/>
                  <a:pt x="289763" y="211587"/>
                  <a:pt x="283942" y="209999"/>
                </a:cubicBezTo>
                <a:cubicBezTo>
                  <a:pt x="278121" y="208412"/>
                  <a:pt x="215150" y="197828"/>
                  <a:pt x="182342" y="203649"/>
                </a:cubicBezTo>
                <a:cubicBezTo>
                  <a:pt x="149534" y="209470"/>
                  <a:pt x="90267" y="247041"/>
                  <a:pt x="87092" y="244924"/>
                </a:cubicBezTo>
                <a:cubicBezTo>
                  <a:pt x="83917" y="242807"/>
                  <a:pt x="163292" y="190949"/>
                  <a:pt x="163292" y="190949"/>
                </a:cubicBezTo>
                <a:cubicBezTo>
                  <a:pt x="184988" y="175603"/>
                  <a:pt x="220442" y="156553"/>
                  <a:pt x="217267" y="152849"/>
                </a:cubicBezTo>
                <a:cubicBezTo>
                  <a:pt x="214092" y="149145"/>
                  <a:pt x="173875" y="194124"/>
                  <a:pt x="144242" y="168724"/>
                </a:cubicBezTo>
                <a:cubicBezTo>
                  <a:pt x="114609" y="143324"/>
                  <a:pt x="48992" y="8916"/>
                  <a:pt x="39467" y="449"/>
                </a:cubicBezTo>
                <a:cubicBezTo>
                  <a:pt x="29942" y="-8018"/>
                  <a:pt x="84446" y="105753"/>
                  <a:pt x="87092" y="117924"/>
                </a:cubicBezTo>
                <a:cubicBezTo>
                  <a:pt x="89738" y="130095"/>
                  <a:pt x="65925" y="82470"/>
                  <a:pt x="55342" y="73474"/>
                </a:cubicBezTo>
                <a:cubicBezTo>
                  <a:pt x="44759" y="64478"/>
                  <a:pt x="-9216" y="16853"/>
                  <a:pt x="1367" y="3537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DA78DA96-DCB2-BDF2-EC0E-F03147BBC326}"/>
              </a:ext>
            </a:extLst>
          </p:cNvPr>
          <p:cNvSpPr/>
          <p:nvPr/>
        </p:nvSpPr>
        <p:spPr>
          <a:xfrm>
            <a:off x="2920998" y="4006733"/>
            <a:ext cx="186525" cy="174827"/>
          </a:xfrm>
          <a:custGeom>
            <a:avLst/>
            <a:gdLst>
              <a:gd name="connsiteX0" fmla="*/ 2 w 186525"/>
              <a:gd name="connsiteY0" fmla="*/ 117 h 174827"/>
              <a:gd name="connsiteX1" fmla="*/ 127002 w 186525"/>
              <a:gd name="connsiteY1" fmla="*/ 89017 h 174827"/>
              <a:gd name="connsiteX2" fmla="*/ 158752 w 186525"/>
              <a:gd name="connsiteY2" fmla="*/ 174742 h 174827"/>
              <a:gd name="connsiteX3" fmla="*/ 114302 w 186525"/>
              <a:gd name="connsiteY3" fmla="*/ 73142 h 174827"/>
              <a:gd name="connsiteX4" fmla="*/ 184152 w 186525"/>
              <a:gd name="connsiteY4" fmla="*/ 95367 h 174827"/>
              <a:gd name="connsiteX5" fmla="*/ 171452 w 186525"/>
              <a:gd name="connsiteY5" fmla="*/ 22342 h 174827"/>
              <a:gd name="connsiteX6" fmla="*/ 184152 w 186525"/>
              <a:gd name="connsiteY6" fmla="*/ 79492 h 174827"/>
              <a:gd name="connsiteX7" fmla="*/ 123827 w 186525"/>
              <a:gd name="connsiteY7" fmla="*/ 69967 h 174827"/>
              <a:gd name="connsiteX8" fmla="*/ 2 w 186525"/>
              <a:gd name="connsiteY8" fmla="*/ 117 h 174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525" h="174827">
                <a:moveTo>
                  <a:pt x="2" y="117"/>
                </a:moveTo>
                <a:cubicBezTo>
                  <a:pt x="531" y="3292"/>
                  <a:pt x="100544" y="59913"/>
                  <a:pt x="127002" y="89017"/>
                </a:cubicBezTo>
                <a:cubicBezTo>
                  <a:pt x="153460" y="118121"/>
                  <a:pt x="160869" y="177388"/>
                  <a:pt x="158752" y="174742"/>
                </a:cubicBezTo>
                <a:cubicBezTo>
                  <a:pt x="156635" y="172096"/>
                  <a:pt x="110069" y="86371"/>
                  <a:pt x="114302" y="73142"/>
                </a:cubicBezTo>
                <a:cubicBezTo>
                  <a:pt x="118535" y="59913"/>
                  <a:pt x="174627" y="103834"/>
                  <a:pt x="184152" y="95367"/>
                </a:cubicBezTo>
                <a:cubicBezTo>
                  <a:pt x="193677" y="86900"/>
                  <a:pt x="171452" y="24988"/>
                  <a:pt x="171452" y="22342"/>
                </a:cubicBezTo>
                <a:cubicBezTo>
                  <a:pt x="171452" y="19696"/>
                  <a:pt x="192089" y="71555"/>
                  <a:pt x="184152" y="79492"/>
                </a:cubicBezTo>
                <a:cubicBezTo>
                  <a:pt x="176215" y="87429"/>
                  <a:pt x="153989" y="81079"/>
                  <a:pt x="123827" y="69967"/>
                </a:cubicBezTo>
                <a:cubicBezTo>
                  <a:pt x="93665" y="58855"/>
                  <a:pt x="-527" y="-3058"/>
                  <a:pt x="2" y="11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792F8B80-9154-66B2-5425-1FC0FDAA34B6}"/>
              </a:ext>
            </a:extLst>
          </p:cNvPr>
          <p:cNvSpPr/>
          <p:nvPr/>
        </p:nvSpPr>
        <p:spPr>
          <a:xfrm>
            <a:off x="2905125" y="4038398"/>
            <a:ext cx="371937" cy="133985"/>
          </a:xfrm>
          <a:custGeom>
            <a:avLst/>
            <a:gdLst>
              <a:gd name="connsiteX0" fmla="*/ 0 w 371937"/>
              <a:gd name="connsiteY0" fmla="*/ 202 h 133985"/>
              <a:gd name="connsiteX1" fmla="*/ 95250 w 371937"/>
              <a:gd name="connsiteY1" fmla="*/ 98627 h 133985"/>
              <a:gd name="connsiteX2" fmla="*/ 187325 w 371937"/>
              <a:gd name="connsiteY2" fmla="*/ 111327 h 133985"/>
              <a:gd name="connsiteX3" fmla="*/ 161925 w 371937"/>
              <a:gd name="connsiteY3" fmla="*/ 92277 h 133985"/>
              <a:gd name="connsiteX4" fmla="*/ 238125 w 371937"/>
              <a:gd name="connsiteY4" fmla="*/ 92277 h 133985"/>
              <a:gd name="connsiteX5" fmla="*/ 333375 w 371937"/>
              <a:gd name="connsiteY5" fmla="*/ 51002 h 133985"/>
              <a:gd name="connsiteX6" fmla="*/ 276225 w 371937"/>
              <a:gd name="connsiteY6" fmla="*/ 79577 h 133985"/>
              <a:gd name="connsiteX7" fmla="*/ 371475 w 371937"/>
              <a:gd name="connsiteY7" fmla="*/ 202 h 133985"/>
              <a:gd name="connsiteX8" fmla="*/ 228600 w 371937"/>
              <a:gd name="connsiteY8" fmla="*/ 70052 h 133985"/>
              <a:gd name="connsiteX9" fmla="*/ 228600 w 371937"/>
              <a:gd name="connsiteY9" fmla="*/ 133552 h 133985"/>
              <a:gd name="connsiteX10" fmla="*/ 171450 w 371937"/>
              <a:gd name="connsiteY10" fmla="*/ 98627 h 133985"/>
              <a:gd name="connsiteX11" fmla="*/ 136525 w 371937"/>
              <a:gd name="connsiteY11" fmla="*/ 111327 h 133985"/>
              <a:gd name="connsiteX12" fmla="*/ 95250 w 371937"/>
              <a:gd name="connsiteY12" fmla="*/ 73227 h 133985"/>
              <a:gd name="connsiteX13" fmla="*/ 0 w 371937"/>
              <a:gd name="connsiteY13" fmla="*/ 202 h 13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1937" h="133985">
                <a:moveTo>
                  <a:pt x="0" y="202"/>
                </a:moveTo>
                <a:cubicBezTo>
                  <a:pt x="0" y="4435"/>
                  <a:pt x="64029" y="80106"/>
                  <a:pt x="95250" y="98627"/>
                </a:cubicBezTo>
                <a:cubicBezTo>
                  <a:pt x="126471" y="117148"/>
                  <a:pt x="176213" y="112385"/>
                  <a:pt x="187325" y="111327"/>
                </a:cubicBezTo>
                <a:cubicBezTo>
                  <a:pt x="198437" y="110269"/>
                  <a:pt x="153458" y="95452"/>
                  <a:pt x="161925" y="92277"/>
                </a:cubicBezTo>
                <a:cubicBezTo>
                  <a:pt x="170392" y="89102"/>
                  <a:pt x="209550" y="99156"/>
                  <a:pt x="238125" y="92277"/>
                </a:cubicBezTo>
                <a:cubicBezTo>
                  <a:pt x="266700" y="85398"/>
                  <a:pt x="327025" y="53119"/>
                  <a:pt x="333375" y="51002"/>
                </a:cubicBezTo>
                <a:cubicBezTo>
                  <a:pt x="339725" y="48885"/>
                  <a:pt x="269875" y="88044"/>
                  <a:pt x="276225" y="79577"/>
                </a:cubicBezTo>
                <a:cubicBezTo>
                  <a:pt x="282575" y="71110"/>
                  <a:pt x="379413" y="1790"/>
                  <a:pt x="371475" y="202"/>
                </a:cubicBezTo>
                <a:cubicBezTo>
                  <a:pt x="363537" y="-1386"/>
                  <a:pt x="252412" y="47827"/>
                  <a:pt x="228600" y="70052"/>
                </a:cubicBezTo>
                <a:cubicBezTo>
                  <a:pt x="204788" y="92277"/>
                  <a:pt x="238125" y="128789"/>
                  <a:pt x="228600" y="133552"/>
                </a:cubicBezTo>
                <a:cubicBezTo>
                  <a:pt x="219075" y="138315"/>
                  <a:pt x="186796" y="102331"/>
                  <a:pt x="171450" y="98627"/>
                </a:cubicBezTo>
                <a:cubicBezTo>
                  <a:pt x="156104" y="94923"/>
                  <a:pt x="149225" y="115560"/>
                  <a:pt x="136525" y="111327"/>
                </a:cubicBezTo>
                <a:cubicBezTo>
                  <a:pt x="123825" y="107094"/>
                  <a:pt x="118004" y="86985"/>
                  <a:pt x="95250" y="73227"/>
                </a:cubicBezTo>
                <a:cubicBezTo>
                  <a:pt x="72496" y="59469"/>
                  <a:pt x="0" y="-4031"/>
                  <a:pt x="0" y="20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7CF32D88-D943-DF00-DC1E-1821AD5F85DD}"/>
              </a:ext>
            </a:extLst>
          </p:cNvPr>
          <p:cNvSpPr/>
          <p:nvPr/>
        </p:nvSpPr>
        <p:spPr>
          <a:xfrm>
            <a:off x="2654904" y="4114773"/>
            <a:ext cx="425306" cy="182518"/>
          </a:xfrm>
          <a:custGeom>
            <a:avLst/>
            <a:gdLst>
              <a:gd name="connsiteX0" fmla="*/ 2571 w 425306"/>
              <a:gd name="connsiteY0" fmla="*/ 3202 h 182518"/>
              <a:gd name="connsiteX1" fmla="*/ 262921 w 425306"/>
              <a:gd name="connsiteY1" fmla="*/ 177827 h 182518"/>
              <a:gd name="connsiteX2" fmla="*/ 224821 w 425306"/>
              <a:gd name="connsiteY2" fmla="*/ 130202 h 182518"/>
              <a:gd name="connsiteX3" fmla="*/ 247046 w 425306"/>
              <a:gd name="connsiteY3" fmla="*/ 104802 h 182518"/>
              <a:gd name="connsiteX4" fmla="*/ 278796 w 425306"/>
              <a:gd name="connsiteY4" fmla="*/ 146077 h 182518"/>
              <a:gd name="connsiteX5" fmla="*/ 424846 w 425306"/>
              <a:gd name="connsiteY5" fmla="*/ 123852 h 182518"/>
              <a:gd name="connsiteX6" fmla="*/ 224821 w 425306"/>
              <a:gd name="connsiteY6" fmla="*/ 165127 h 182518"/>
              <a:gd name="connsiteX7" fmla="*/ 148621 w 425306"/>
              <a:gd name="connsiteY7" fmla="*/ 117502 h 182518"/>
              <a:gd name="connsiteX8" fmla="*/ 129571 w 425306"/>
              <a:gd name="connsiteY8" fmla="*/ 66702 h 182518"/>
              <a:gd name="connsiteX9" fmla="*/ 2571 w 425306"/>
              <a:gd name="connsiteY9" fmla="*/ 3202 h 18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5306" h="182518">
                <a:moveTo>
                  <a:pt x="2571" y="3202"/>
                </a:moveTo>
                <a:cubicBezTo>
                  <a:pt x="24796" y="21723"/>
                  <a:pt x="225879" y="156660"/>
                  <a:pt x="262921" y="177827"/>
                </a:cubicBezTo>
                <a:cubicBezTo>
                  <a:pt x="299963" y="198994"/>
                  <a:pt x="227467" y="142373"/>
                  <a:pt x="224821" y="130202"/>
                </a:cubicBezTo>
                <a:cubicBezTo>
                  <a:pt x="222175" y="118031"/>
                  <a:pt x="238050" y="102156"/>
                  <a:pt x="247046" y="104802"/>
                </a:cubicBezTo>
                <a:cubicBezTo>
                  <a:pt x="256042" y="107448"/>
                  <a:pt x="249163" y="142902"/>
                  <a:pt x="278796" y="146077"/>
                </a:cubicBezTo>
                <a:cubicBezTo>
                  <a:pt x="308429" y="149252"/>
                  <a:pt x="433842" y="120677"/>
                  <a:pt x="424846" y="123852"/>
                </a:cubicBezTo>
                <a:cubicBezTo>
                  <a:pt x="415850" y="127027"/>
                  <a:pt x="270858" y="166185"/>
                  <a:pt x="224821" y="165127"/>
                </a:cubicBezTo>
                <a:cubicBezTo>
                  <a:pt x="178784" y="164069"/>
                  <a:pt x="164496" y="133906"/>
                  <a:pt x="148621" y="117502"/>
                </a:cubicBezTo>
                <a:cubicBezTo>
                  <a:pt x="132746" y="101098"/>
                  <a:pt x="150208" y="81519"/>
                  <a:pt x="129571" y="66702"/>
                </a:cubicBezTo>
                <a:cubicBezTo>
                  <a:pt x="108934" y="51885"/>
                  <a:pt x="-19654" y="-15319"/>
                  <a:pt x="2571" y="320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71DA600C-CB1D-DB33-C7BD-784881846103}"/>
              </a:ext>
            </a:extLst>
          </p:cNvPr>
          <p:cNvSpPr/>
          <p:nvPr/>
        </p:nvSpPr>
        <p:spPr>
          <a:xfrm>
            <a:off x="2393755" y="3949639"/>
            <a:ext cx="149244" cy="260417"/>
          </a:xfrm>
          <a:custGeom>
            <a:avLst/>
            <a:gdLst>
              <a:gd name="connsiteX0" fmla="*/ 19245 w 149244"/>
              <a:gd name="connsiteY0" fmla="*/ 61 h 260417"/>
              <a:gd name="connsiteX1" fmla="*/ 44645 w 149244"/>
              <a:gd name="connsiteY1" fmla="*/ 152461 h 260417"/>
              <a:gd name="connsiteX2" fmla="*/ 111320 w 149244"/>
              <a:gd name="connsiteY2" fmla="*/ 212786 h 260417"/>
              <a:gd name="connsiteX3" fmla="*/ 139895 w 149244"/>
              <a:gd name="connsiteY3" fmla="*/ 260411 h 260417"/>
              <a:gd name="connsiteX4" fmla="*/ 146245 w 149244"/>
              <a:gd name="connsiteY4" fmla="*/ 209611 h 260417"/>
              <a:gd name="connsiteX5" fmla="*/ 95445 w 149244"/>
              <a:gd name="connsiteY5" fmla="*/ 193736 h 260417"/>
              <a:gd name="connsiteX6" fmla="*/ 38295 w 149244"/>
              <a:gd name="connsiteY6" fmla="*/ 228661 h 260417"/>
              <a:gd name="connsiteX7" fmla="*/ 195 w 149244"/>
              <a:gd name="connsiteY7" fmla="*/ 120711 h 260417"/>
              <a:gd name="connsiteX8" fmla="*/ 54170 w 149244"/>
              <a:gd name="connsiteY8" fmla="*/ 209611 h 260417"/>
              <a:gd name="connsiteX9" fmla="*/ 47820 w 149244"/>
              <a:gd name="connsiteY9" fmla="*/ 171511 h 260417"/>
              <a:gd name="connsiteX10" fmla="*/ 19245 w 149244"/>
              <a:gd name="connsiteY10" fmla="*/ 61 h 260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9244" h="260417">
                <a:moveTo>
                  <a:pt x="19245" y="61"/>
                </a:moveTo>
                <a:cubicBezTo>
                  <a:pt x="18716" y="-3114"/>
                  <a:pt x="29299" y="117007"/>
                  <a:pt x="44645" y="152461"/>
                </a:cubicBezTo>
                <a:cubicBezTo>
                  <a:pt x="59991" y="187915"/>
                  <a:pt x="95445" y="194794"/>
                  <a:pt x="111320" y="212786"/>
                </a:cubicBezTo>
                <a:cubicBezTo>
                  <a:pt x="127195" y="230778"/>
                  <a:pt x="134074" y="260940"/>
                  <a:pt x="139895" y="260411"/>
                </a:cubicBezTo>
                <a:cubicBezTo>
                  <a:pt x="145716" y="259882"/>
                  <a:pt x="153653" y="220724"/>
                  <a:pt x="146245" y="209611"/>
                </a:cubicBezTo>
                <a:cubicBezTo>
                  <a:pt x="138837" y="198499"/>
                  <a:pt x="113437" y="190561"/>
                  <a:pt x="95445" y="193736"/>
                </a:cubicBezTo>
                <a:cubicBezTo>
                  <a:pt x="77453" y="196911"/>
                  <a:pt x="54170" y="240832"/>
                  <a:pt x="38295" y="228661"/>
                </a:cubicBezTo>
                <a:cubicBezTo>
                  <a:pt x="22420" y="216490"/>
                  <a:pt x="-2451" y="123886"/>
                  <a:pt x="195" y="120711"/>
                </a:cubicBezTo>
                <a:cubicBezTo>
                  <a:pt x="2841" y="117536"/>
                  <a:pt x="46233" y="201144"/>
                  <a:pt x="54170" y="209611"/>
                </a:cubicBezTo>
                <a:cubicBezTo>
                  <a:pt x="62108" y="218078"/>
                  <a:pt x="54170" y="201673"/>
                  <a:pt x="47820" y="171511"/>
                </a:cubicBezTo>
                <a:cubicBezTo>
                  <a:pt x="41470" y="141349"/>
                  <a:pt x="19774" y="3236"/>
                  <a:pt x="19245" y="6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9603D13C-911F-BA4A-E0E3-F9037A646963}"/>
              </a:ext>
            </a:extLst>
          </p:cNvPr>
          <p:cNvSpPr/>
          <p:nvPr/>
        </p:nvSpPr>
        <p:spPr>
          <a:xfrm>
            <a:off x="2447925" y="3933406"/>
            <a:ext cx="444743" cy="133773"/>
          </a:xfrm>
          <a:custGeom>
            <a:avLst/>
            <a:gdLst>
              <a:gd name="connsiteX0" fmla="*/ 0 w 444743"/>
              <a:gd name="connsiteY0" fmla="*/ 114719 h 133773"/>
              <a:gd name="connsiteX1" fmla="*/ 136525 w 444743"/>
              <a:gd name="connsiteY1" fmla="*/ 41694 h 133773"/>
              <a:gd name="connsiteX2" fmla="*/ 209550 w 444743"/>
              <a:gd name="connsiteY2" fmla="*/ 67094 h 133773"/>
              <a:gd name="connsiteX3" fmla="*/ 209550 w 444743"/>
              <a:gd name="connsiteY3" fmla="*/ 51219 h 133773"/>
              <a:gd name="connsiteX4" fmla="*/ 355600 w 444743"/>
              <a:gd name="connsiteY4" fmla="*/ 89319 h 133773"/>
              <a:gd name="connsiteX5" fmla="*/ 352425 w 444743"/>
              <a:gd name="connsiteY5" fmla="*/ 76619 h 133773"/>
              <a:gd name="connsiteX6" fmla="*/ 444500 w 444743"/>
              <a:gd name="connsiteY6" fmla="*/ 133769 h 133773"/>
              <a:gd name="connsiteX7" fmla="*/ 320675 w 444743"/>
              <a:gd name="connsiteY7" fmla="*/ 73444 h 133773"/>
              <a:gd name="connsiteX8" fmla="*/ 139700 w 444743"/>
              <a:gd name="connsiteY8" fmla="*/ 419 h 133773"/>
              <a:gd name="connsiteX9" fmla="*/ 95250 w 444743"/>
              <a:gd name="connsiteY9" fmla="*/ 41694 h 133773"/>
              <a:gd name="connsiteX10" fmla="*/ 0 w 444743"/>
              <a:gd name="connsiteY10" fmla="*/ 114719 h 133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4743" h="133773">
                <a:moveTo>
                  <a:pt x="0" y="114719"/>
                </a:moveTo>
                <a:cubicBezTo>
                  <a:pt x="50800" y="82175"/>
                  <a:pt x="101600" y="49631"/>
                  <a:pt x="136525" y="41694"/>
                </a:cubicBezTo>
                <a:cubicBezTo>
                  <a:pt x="171450" y="33757"/>
                  <a:pt x="209550" y="67094"/>
                  <a:pt x="209550" y="67094"/>
                </a:cubicBezTo>
                <a:cubicBezTo>
                  <a:pt x="221721" y="68681"/>
                  <a:pt x="185208" y="47515"/>
                  <a:pt x="209550" y="51219"/>
                </a:cubicBezTo>
                <a:cubicBezTo>
                  <a:pt x="233892" y="54923"/>
                  <a:pt x="355600" y="89319"/>
                  <a:pt x="355600" y="89319"/>
                </a:cubicBezTo>
                <a:cubicBezTo>
                  <a:pt x="379412" y="93552"/>
                  <a:pt x="337608" y="69211"/>
                  <a:pt x="352425" y="76619"/>
                </a:cubicBezTo>
                <a:cubicBezTo>
                  <a:pt x="367242" y="84027"/>
                  <a:pt x="449792" y="134298"/>
                  <a:pt x="444500" y="133769"/>
                </a:cubicBezTo>
                <a:cubicBezTo>
                  <a:pt x="439208" y="133240"/>
                  <a:pt x="371475" y="95669"/>
                  <a:pt x="320675" y="73444"/>
                </a:cubicBezTo>
                <a:cubicBezTo>
                  <a:pt x="269875" y="51219"/>
                  <a:pt x="177271" y="5711"/>
                  <a:pt x="139700" y="419"/>
                </a:cubicBezTo>
                <a:cubicBezTo>
                  <a:pt x="102129" y="-4873"/>
                  <a:pt x="95250" y="41694"/>
                  <a:pt x="95250" y="41694"/>
                </a:cubicBezTo>
                <a:lnTo>
                  <a:pt x="0" y="11471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5C9C6BE7-9D5D-93B5-8328-54E5A81BCFC4}"/>
              </a:ext>
            </a:extLst>
          </p:cNvPr>
          <p:cNvSpPr/>
          <p:nvPr/>
        </p:nvSpPr>
        <p:spPr>
          <a:xfrm>
            <a:off x="2771625" y="4136912"/>
            <a:ext cx="553300" cy="99355"/>
          </a:xfrm>
          <a:custGeom>
            <a:avLst/>
            <a:gdLst>
              <a:gd name="connsiteX0" fmla="*/ 150 w 553300"/>
              <a:gd name="connsiteY0" fmla="*/ 28688 h 99355"/>
              <a:gd name="connsiteX1" fmla="*/ 158900 w 553300"/>
              <a:gd name="connsiteY1" fmla="*/ 15988 h 99355"/>
              <a:gd name="connsiteX2" fmla="*/ 241450 w 553300"/>
              <a:gd name="connsiteY2" fmla="*/ 60438 h 99355"/>
              <a:gd name="connsiteX3" fmla="*/ 352575 w 553300"/>
              <a:gd name="connsiteY3" fmla="*/ 60438 h 99355"/>
              <a:gd name="connsiteX4" fmla="*/ 285900 w 553300"/>
              <a:gd name="connsiteY4" fmla="*/ 98538 h 99355"/>
              <a:gd name="connsiteX5" fmla="*/ 470050 w 553300"/>
              <a:gd name="connsiteY5" fmla="*/ 19163 h 99355"/>
              <a:gd name="connsiteX6" fmla="*/ 552600 w 553300"/>
              <a:gd name="connsiteY6" fmla="*/ 6463 h 99355"/>
              <a:gd name="connsiteX7" fmla="*/ 428775 w 553300"/>
              <a:gd name="connsiteY7" fmla="*/ 38213 h 99355"/>
              <a:gd name="connsiteX8" fmla="*/ 292250 w 553300"/>
              <a:gd name="connsiteY8" fmla="*/ 95363 h 99355"/>
              <a:gd name="connsiteX9" fmla="*/ 184300 w 553300"/>
              <a:gd name="connsiteY9" fmla="*/ 41388 h 99355"/>
              <a:gd name="connsiteX10" fmla="*/ 130325 w 553300"/>
              <a:gd name="connsiteY10" fmla="*/ 113 h 99355"/>
              <a:gd name="connsiteX11" fmla="*/ 150 w 553300"/>
              <a:gd name="connsiteY11" fmla="*/ 28688 h 99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3300" h="99355">
                <a:moveTo>
                  <a:pt x="150" y="28688"/>
                </a:moveTo>
                <a:cubicBezTo>
                  <a:pt x="4912" y="31334"/>
                  <a:pt x="118683" y="10696"/>
                  <a:pt x="158900" y="15988"/>
                </a:cubicBezTo>
                <a:cubicBezTo>
                  <a:pt x="199117" y="21280"/>
                  <a:pt x="209171" y="53030"/>
                  <a:pt x="241450" y="60438"/>
                </a:cubicBezTo>
                <a:cubicBezTo>
                  <a:pt x="273729" y="67846"/>
                  <a:pt x="345167" y="54088"/>
                  <a:pt x="352575" y="60438"/>
                </a:cubicBezTo>
                <a:cubicBezTo>
                  <a:pt x="359983" y="66788"/>
                  <a:pt x="266321" y="105417"/>
                  <a:pt x="285900" y="98538"/>
                </a:cubicBezTo>
                <a:cubicBezTo>
                  <a:pt x="305479" y="91659"/>
                  <a:pt x="425600" y="34509"/>
                  <a:pt x="470050" y="19163"/>
                </a:cubicBezTo>
                <a:cubicBezTo>
                  <a:pt x="514500" y="3817"/>
                  <a:pt x="559479" y="3288"/>
                  <a:pt x="552600" y="6463"/>
                </a:cubicBezTo>
                <a:cubicBezTo>
                  <a:pt x="545721" y="9638"/>
                  <a:pt x="472167" y="23396"/>
                  <a:pt x="428775" y="38213"/>
                </a:cubicBezTo>
                <a:cubicBezTo>
                  <a:pt x="385383" y="53030"/>
                  <a:pt x="332996" y="94834"/>
                  <a:pt x="292250" y="95363"/>
                </a:cubicBezTo>
                <a:cubicBezTo>
                  <a:pt x="251504" y="95892"/>
                  <a:pt x="211288" y="57263"/>
                  <a:pt x="184300" y="41388"/>
                </a:cubicBezTo>
                <a:cubicBezTo>
                  <a:pt x="157313" y="25513"/>
                  <a:pt x="155725" y="2230"/>
                  <a:pt x="130325" y="113"/>
                </a:cubicBezTo>
                <a:cubicBezTo>
                  <a:pt x="104925" y="-2004"/>
                  <a:pt x="-4612" y="26042"/>
                  <a:pt x="150" y="286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66248FDA-F96B-3A9B-DD4D-E97A94887323}"/>
              </a:ext>
            </a:extLst>
          </p:cNvPr>
          <p:cNvSpPr/>
          <p:nvPr/>
        </p:nvSpPr>
        <p:spPr>
          <a:xfrm>
            <a:off x="3019405" y="4137015"/>
            <a:ext cx="387755" cy="139092"/>
          </a:xfrm>
          <a:custGeom>
            <a:avLst/>
            <a:gdLst>
              <a:gd name="connsiteX0" fmla="*/ 387370 w 387755"/>
              <a:gd name="connsiteY0" fmla="*/ 10 h 139092"/>
              <a:gd name="connsiteX1" fmla="*/ 130195 w 387755"/>
              <a:gd name="connsiteY1" fmla="*/ 104785 h 139092"/>
              <a:gd name="connsiteX2" fmla="*/ 47645 w 387755"/>
              <a:gd name="connsiteY2" fmla="*/ 136535 h 139092"/>
              <a:gd name="connsiteX3" fmla="*/ 171470 w 387755"/>
              <a:gd name="connsiteY3" fmla="*/ 47635 h 139092"/>
              <a:gd name="connsiteX4" fmla="*/ 20 w 387755"/>
              <a:gd name="connsiteY4" fmla="*/ 133360 h 139092"/>
              <a:gd name="connsiteX5" fmla="*/ 184170 w 387755"/>
              <a:gd name="connsiteY5" fmla="*/ 98435 h 139092"/>
              <a:gd name="connsiteX6" fmla="*/ 387370 w 387755"/>
              <a:gd name="connsiteY6" fmla="*/ 10 h 139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755" h="139092">
                <a:moveTo>
                  <a:pt x="387370" y="10"/>
                </a:moveTo>
                <a:cubicBezTo>
                  <a:pt x="378374" y="1068"/>
                  <a:pt x="186816" y="82031"/>
                  <a:pt x="130195" y="104785"/>
                </a:cubicBezTo>
                <a:cubicBezTo>
                  <a:pt x="73574" y="127539"/>
                  <a:pt x="40766" y="146060"/>
                  <a:pt x="47645" y="136535"/>
                </a:cubicBezTo>
                <a:cubicBezTo>
                  <a:pt x="54524" y="127010"/>
                  <a:pt x="179407" y="48164"/>
                  <a:pt x="171470" y="47635"/>
                </a:cubicBezTo>
                <a:cubicBezTo>
                  <a:pt x="163532" y="47106"/>
                  <a:pt x="-2097" y="124893"/>
                  <a:pt x="20" y="133360"/>
                </a:cubicBezTo>
                <a:cubicBezTo>
                  <a:pt x="2137" y="141827"/>
                  <a:pt x="122787" y="120660"/>
                  <a:pt x="184170" y="98435"/>
                </a:cubicBezTo>
                <a:cubicBezTo>
                  <a:pt x="245553" y="76210"/>
                  <a:pt x="396366" y="-1048"/>
                  <a:pt x="387370" y="1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2C1C5239-F6A7-756A-8EA2-AF42E8A85678}"/>
              </a:ext>
            </a:extLst>
          </p:cNvPr>
          <p:cNvSpPr/>
          <p:nvPr/>
        </p:nvSpPr>
        <p:spPr>
          <a:xfrm>
            <a:off x="2146151" y="3689348"/>
            <a:ext cx="177989" cy="282586"/>
          </a:xfrm>
          <a:custGeom>
            <a:avLst/>
            <a:gdLst>
              <a:gd name="connsiteX0" fmla="*/ 31899 w 177989"/>
              <a:gd name="connsiteY0" fmla="*/ 44452 h 282586"/>
              <a:gd name="connsiteX1" fmla="*/ 149 w 177989"/>
              <a:gd name="connsiteY1" fmla="*/ 171452 h 282586"/>
              <a:gd name="connsiteX2" fmla="*/ 47774 w 177989"/>
              <a:gd name="connsiteY2" fmla="*/ 238127 h 282586"/>
              <a:gd name="connsiteX3" fmla="*/ 25549 w 177989"/>
              <a:gd name="connsiteY3" fmla="*/ 184152 h 282586"/>
              <a:gd name="connsiteX4" fmla="*/ 139849 w 177989"/>
              <a:gd name="connsiteY4" fmla="*/ 282577 h 282586"/>
              <a:gd name="connsiteX5" fmla="*/ 89049 w 177989"/>
              <a:gd name="connsiteY5" fmla="*/ 190502 h 282586"/>
              <a:gd name="connsiteX6" fmla="*/ 155724 w 177989"/>
              <a:gd name="connsiteY6" fmla="*/ 238127 h 282586"/>
              <a:gd name="connsiteX7" fmla="*/ 130324 w 177989"/>
              <a:gd name="connsiteY7" fmla="*/ 180977 h 282586"/>
              <a:gd name="connsiteX8" fmla="*/ 177949 w 177989"/>
              <a:gd name="connsiteY8" fmla="*/ 88902 h 282586"/>
              <a:gd name="connsiteX9" fmla="*/ 120799 w 177989"/>
              <a:gd name="connsiteY9" fmla="*/ 206377 h 282586"/>
              <a:gd name="connsiteX10" fmla="*/ 92224 w 177989"/>
              <a:gd name="connsiteY10" fmla="*/ 180977 h 282586"/>
              <a:gd name="connsiteX11" fmla="*/ 82699 w 177989"/>
              <a:gd name="connsiteY11" fmla="*/ 111127 h 282586"/>
              <a:gd name="connsiteX12" fmla="*/ 162074 w 177989"/>
              <a:gd name="connsiteY12" fmla="*/ 2 h 282586"/>
              <a:gd name="connsiteX13" fmla="*/ 85874 w 177989"/>
              <a:gd name="connsiteY13" fmla="*/ 114302 h 282586"/>
              <a:gd name="connsiteX14" fmla="*/ 66824 w 177989"/>
              <a:gd name="connsiteY14" fmla="*/ 231777 h 282586"/>
              <a:gd name="connsiteX15" fmla="*/ 44599 w 177989"/>
              <a:gd name="connsiteY15" fmla="*/ 142877 h 282586"/>
              <a:gd name="connsiteX16" fmla="*/ 22374 w 177989"/>
              <a:gd name="connsiteY16" fmla="*/ 203202 h 282586"/>
              <a:gd name="connsiteX17" fmla="*/ 6499 w 177989"/>
              <a:gd name="connsiteY17" fmla="*/ 168277 h 282586"/>
              <a:gd name="connsiteX18" fmla="*/ 31899 w 177989"/>
              <a:gd name="connsiteY18" fmla="*/ 44452 h 28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7989" h="282586">
                <a:moveTo>
                  <a:pt x="31899" y="44452"/>
                </a:moveTo>
                <a:cubicBezTo>
                  <a:pt x="30841" y="44981"/>
                  <a:pt x="-2497" y="139173"/>
                  <a:pt x="149" y="171452"/>
                </a:cubicBezTo>
                <a:cubicBezTo>
                  <a:pt x="2795" y="203731"/>
                  <a:pt x="43541" y="236010"/>
                  <a:pt x="47774" y="238127"/>
                </a:cubicBezTo>
                <a:cubicBezTo>
                  <a:pt x="52007" y="240244"/>
                  <a:pt x="10203" y="176744"/>
                  <a:pt x="25549" y="184152"/>
                </a:cubicBezTo>
                <a:cubicBezTo>
                  <a:pt x="40895" y="191560"/>
                  <a:pt x="129266" y="281519"/>
                  <a:pt x="139849" y="282577"/>
                </a:cubicBezTo>
                <a:cubicBezTo>
                  <a:pt x="150432" y="283635"/>
                  <a:pt x="86403" y="197910"/>
                  <a:pt x="89049" y="190502"/>
                </a:cubicBezTo>
                <a:cubicBezTo>
                  <a:pt x="91695" y="183094"/>
                  <a:pt x="148845" y="239714"/>
                  <a:pt x="155724" y="238127"/>
                </a:cubicBezTo>
                <a:cubicBezTo>
                  <a:pt x="162603" y="236540"/>
                  <a:pt x="126620" y="205848"/>
                  <a:pt x="130324" y="180977"/>
                </a:cubicBezTo>
                <a:cubicBezTo>
                  <a:pt x="134028" y="156106"/>
                  <a:pt x="179536" y="84669"/>
                  <a:pt x="177949" y="88902"/>
                </a:cubicBezTo>
                <a:cubicBezTo>
                  <a:pt x="176362" y="93135"/>
                  <a:pt x="135087" y="191031"/>
                  <a:pt x="120799" y="206377"/>
                </a:cubicBezTo>
                <a:cubicBezTo>
                  <a:pt x="106512" y="221723"/>
                  <a:pt x="98574" y="196852"/>
                  <a:pt x="92224" y="180977"/>
                </a:cubicBezTo>
                <a:cubicBezTo>
                  <a:pt x="85874" y="165102"/>
                  <a:pt x="71057" y="141289"/>
                  <a:pt x="82699" y="111127"/>
                </a:cubicBezTo>
                <a:cubicBezTo>
                  <a:pt x="94341" y="80965"/>
                  <a:pt x="161545" y="-527"/>
                  <a:pt x="162074" y="2"/>
                </a:cubicBezTo>
                <a:cubicBezTo>
                  <a:pt x="162603" y="531"/>
                  <a:pt x="101749" y="75673"/>
                  <a:pt x="85874" y="114302"/>
                </a:cubicBezTo>
                <a:cubicBezTo>
                  <a:pt x="69999" y="152931"/>
                  <a:pt x="73703" y="227015"/>
                  <a:pt x="66824" y="231777"/>
                </a:cubicBezTo>
                <a:cubicBezTo>
                  <a:pt x="59945" y="236539"/>
                  <a:pt x="52007" y="147640"/>
                  <a:pt x="44599" y="142877"/>
                </a:cubicBezTo>
                <a:cubicBezTo>
                  <a:pt x="37191" y="138115"/>
                  <a:pt x="28724" y="198969"/>
                  <a:pt x="22374" y="203202"/>
                </a:cubicBezTo>
                <a:cubicBezTo>
                  <a:pt x="16024" y="207435"/>
                  <a:pt x="7557" y="189444"/>
                  <a:pt x="6499" y="168277"/>
                </a:cubicBezTo>
                <a:cubicBezTo>
                  <a:pt x="5441" y="147110"/>
                  <a:pt x="32957" y="43923"/>
                  <a:pt x="31899" y="444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89A599BC-BB20-A0FD-FCBA-9777D68C34CC}"/>
              </a:ext>
            </a:extLst>
          </p:cNvPr>
          <p:cNvSpPr/>
          <p:nvPr/>
        </p:nvSpPr>
        <p:spPr>
          <a:xfrm>
            <a:off x="2272621" y="3635920"/>
            <a:ext cx="205531" cy="181698"/>
          </a:xfrm>
          <a:custGeom>
            <a:avLst/>
            <a:gdLst>
              <a:gd name="connsiteX0" fmla="*/ 679 w 205531"/>
              <a:gd name="connsiteY0" fmla="*/ 180430 h 181698"/>
              <a:gd name="connsiteX1" fmla="*/ 203879 w 205531"/>
              <a:gd name="connsiteY1" fmla="*/ 2630 h 181698"/>
              <a:gd name="connsiteX2" fmla="*/ 95929 w 205531"/>
              <a:gd name="connsiteY2" fmla="*/ 75655 h 181698"/>
              <a:gd name="connsiteX3" fmla="*/ 80054 w 205531"/>
              <a:gd name="connsiteY3" fmla="*/ 97880 h 181698"/>
              <a:gd name="connsiteX4" fmla="*/ 137204 w 205531"/>
              <a:gd name="connsiteY4" fmla="*/ 82005 h 181698"/>
              <a:gd name="connsiteX5" fmla="*/ 679 w 205531"/>
              <a:gd name="connsiteY5" fmla="*/ 180430 h 181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531" h="181698">
                <a:moveTo>
                  <a:pt x="679" y="180430"/>
                </a:moveTo>
                <a:cubicBezTo>
                  <a:pt x="11791" y="167201"/>
                  <a:pt x="188004" y="20092"/>
                  <a:pt x="203879" y="2630"/>
                </a:cubicBezTo>
                <a:cubicBezTo>
                  <a:pt x="219754" y="-14832"/>
                  <a:pt x="116567" y="59780"/>
                  <a:pt x="95929" y="75655"/>
                </a:cubicBezTo>
                <a:cubicBezTo>
                  <a:pt x="75292" y="91530"/>
                  <a:pt x="73175" y="96822"/>
                  <a:pt x="80054" y="97880"/>
                </a:cubicBezTo>
                <a:cubicBezTo>
                  <a:pt x="86933" y="98938"/>
                  <a:pt x="156254" y="64543"/>
                  <a:pt x="137204" y="82005"/>
                </a:cubicBezTo>
                <a:cubicBezTo>
                  <a:pt x="118154" y="99467"/>
                  <a:pt x="-10433" y="193659"/>
                  <a:pt x="679" y="18043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8D0318F0-EA49-9B7E-1A68-F34AE35687FD}"/>
              </a:ext>
            </a:extLst>
          </p:cNvPr>
          <p:cNvSpPr/>
          <p:nvPr/>
        </p:nvSpPr>
        <p:spPr>
          <a:xfrm>
            <a:off x="2343977" y="3648663"/>
            <a:ext cx="351598" cy="196270"/>
          </a:xfrm>
          <a:custGeom>
            <a:avLst/>
            <a:gdLst>
              <a:gd name="connsiteX0" fmla="*/ 21398 w 351598"/>
              <a:gd name="connsiteY0" fmla="*/ 196262 h 196270"/>
              <a:gd name="connsiteX1" fmla="*/ 157923 w 351598"/>
              <a:gd name="connsiteY1" fmla="*/ 75612 h 196270"/>
              <a:gd name="connsiteX2" fmla="*/ 180148 w 351598"/>
              <a:gd name="connsiteY2" fmla="*/ 53387 h 196270"/>
              <a:gd name="connsiteX3" fmla="*/ 138873 w 351598"/>
              <a:gd name="connsiteY3" fmla="*/ 8937 h 196270"/>
              <a:gd name="connsiteX4" fmla="*/ 2348 w 351598"/>
              <a:gd name="connsiteY4" fmla="*/ 2587 h 196270"/>
              <a:gd name="connsiteX5" fmla="*/ 265873 w 351598"/>
              <a:gd name="connsiteY5" fmla="*/ 40687 h 196270"/>
              <a:gd name="connsiteX6" fmla="*/ 351598 w 351598"/>
              <a:gd name="connsiteY6" fmla="*/ 40687 h 196270"/>
              <a:gd name="connsiteX7" fmla="*/ 205548 w 351598"/>
              <a:gd name="connsiteY7" fmla="*/ 40687 h 196270"/>
              <a:gd name="connsiteX8" fmla="*/ 113473 w 351598"/>
              <a:gd name="connsiteY8" fmla="*/ 37512 h 196270"/>
              <a:gd name="connsiteX9" fmla="*/ 94423 w 351598"/>
              <a:gd name="connsiteY9" fmla="*/ 24812 h 196270"/>
              <a:gd name="connsiteX10" fmla="*/ 164273 w 351598"/>
              <a:gd name="connsiteY10" fmla="*/ 69262 h 196270"/>
              <a:gd name="connsiteX11" fmla="*/ 21398 w 351598"/>
              <a:gd name="connsiteY11" fmla="*/ 196262 h 196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1598" h="196270">
                <a:moveTo>
                  <a:pt x="21398" y="196262"/>
                </a:moveTo>
                <a:cubicBezTo>
                  <a:pt x="20340" y="197320"/>
                  <a:pt x="131465" y="99424"/>
                  <a:pt x="157923" y="75612"/>
                </a:cubicBezTo>
                <a:cubicBezTo>
                  <a:pt x="184381" y="51800"/>
                  <a:pt x="183323" y="64500"/>
                  <a:pt x="180148" y="53387"/>
                </a:cubicBezTo>
                <a:cubicBezTo>
                  <a:pt x="176973" y="42274"/>
                  <a:pt x="168506" y="17404"/>
                  <a:pt x="138873" y="8937"/>
                </a:cubicBezTo>
                <a:cubicBezTo>
                  <a:pt x="109240" y="470"/>
                  <a:pt x="-18818" y="-2705"/>
                  <a:pt x="2348" y="2587"/>
                </a:cubicBezTo>
                <a:cubicBezTo>
                  <a:pt x="23514" y="7879"/>
                  <a:pt x="207665" y="34337"/>
                  <a:pt x="265873" y="40687"/>
                </a:cubicBezTo>
                <a:cubicBezTo>
                  <a:pt x="324081" y="47037"/>
                  <a:pt x="351598" y="40687"/>
                  <a:pt x="351598" y="40687"/>
                </a:cubicBezTo>
                <a:lnTo>
                  <a:pt x="205548" y="40687"/>
                </a:lnTo>
                <a:cubicBezTo>
                  <a:pt x="165861" y="40158"/>
                  <a:pt x="131994" y="40158"/>
                  <a:pt x="113473" y="37512"/>
                </a:cubicBezTo>
                <a:cubicBezTo>
                  <a:pt x="94952" y="34866"/>
                  <a:pt x="85956" y="19520"/>
                  <a:pt x="94423" y="24812"/>
                </a:cubicBezTo>
                <a:cubicBezTo>
                  <a:pt x="102890" y="30104"/>
                  <a:pt x="172210" y="43333"/>
                  <a:pt x="164273" y="69262"/>
                </a:cubicBezTo>
                <a:cubicBezTo>
                  <a:pt x="156336" y="95191"/>
                  <a:pt x="22456" y="195204"/>
                  <a:pt x="21398" y="19626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95DFC57B-9378-D282-E4E1-79C13ED4B6FB}"/>
              </a:ext>
            </a:extLst>
          </p:cNvPr>
          <p:cNvSpPr/>
          <p:nvPr/>
        </p:nvSpPr>
        <p:spPr>
          <a:xfrm>
            <a:off x="2279092" y="3714692"/>
            <a:ext cx="169482" cy="229765"/>
          </a:xfrm>
          <a:custGeom>
            <a:avLst/>
            <a:gdLst>
              <a:gd name="connsiteX0" fmla="*/ 168833 w 169482"/>
              <a:gd name="connsiteY0" fmla="*/ 58 h 229765"/>
              <a:gd name="connsiteX1" fmla="*/ 79933 w 169482"/>
              <a:gd name="connsiteY1" fmla="*/ 117533 h 229765"/>
              <a:gd name="connsiteX2" fmla="*/ 45008 w 169482"/>
              <a:gd name="connsiteY2" fmla="*/ 193733 h 229765"/>
              <a:gd name="connsiteX3" fmla="*/ 51358 w 169482"/>
              <a:gd name="connsiteY3" fmla="*/ 142933 h 229765"/>
              <a:gd name="connsiteX4" fmla="*/ 558 w 169482"/>
              <a:gd name="connsiteY4" fmla="*/ 228658 h 229765"/>
              <a:gd name="connsiteX5" fmla="*/ 89458 w 169482"/>
              <a:gd name="connsiteY5" fmla="*/ 69908 h 229765"/>
              <a:gd name="connsiteX6" fmla="*/ 29133 w 169482"/>
              <a:gd name="connsiteY6" fmla="*/ 133408 h 229765"/>
              <a:gd name="connsiteX7" fmla="*/ 168833 w 169482"/>
              <a:gd name="connsiteY7" fmla="*/ 58 h 229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482" h="229765">
                <a:moveTo>
                  <a:pt x="168833" y="58"/>
                </a:moveTo>
                <a:cubicBezTo>
                  <a:pt x="177300" y="-2588"/>
                  <a:pt x="100570" y="85254"/>
                  <a:pt x="79933" y="117533"/>
                </a:cubicBezTo>
                <a:cubicBezTo>
                  <a:pt x="59295" y="149812"/>
                  <a:pt x="49770" y="189500"/>
                  <a:pt x="45008" y="193733"/>
                </a:cubicBezTo>
                <a:cubicBezTo>
                  <a:pt x="40246" y="197966"/>
                  <a:pt x="58766" y="137112"/>
                  <a:pt x="51358" y="142933"/>
                </a:cubicBezTo>
                <a:cubicBezTo>
                  <a:pt x="43950" y="148754"/>
                  <a:pt x="-5792" y="240829"/>
                  <a:pt x="558" y="228658"/>
                </a:cubicBezTo>
                <a:cubicBezTo>
                  <a:pt x="6908" y="216487"/>
                  <a:pt x="84696" y="85783"/>
                  <a:pt x="89458" y="69908"/>
                </a:cubicBezTo>
                <a:cubicBezTo>
                  <a:pt x="94220" y="54033"/>
                  <a:pt x="18021" y="139229"/>
                  <a:pt x="29133" y="133408"/>
                </a:cubicBezTo>
                <a:cubicBezTo>
                  <a:pt x="40245" y="127587"/>
                  <a:pt x="160366" y="2704"/>
                  <a:pt x="168833" y="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2EA53849-CAAD-20A9-5654-36F4AF2F2D80}"/>
              </a:ext>
            </a:extLst>
          </p:cNvPr>
          <p:cNvSpPr/>
          <p:nvPr/>
        </p:nvSpPr>
        <p:spPr>
          <a:xfrm>
            <a:off x="2168412" y="3669293"/>
            <a:ext cx="105177" cy="194671"/>
          </a:xfrm>
          <a:custGeom>
            <a:avLst/>
            <a:gdLst>
              <a:gd name="connsiteX0" fmla="*/ 104888 w 105177"/>
              <a:gd name="connsiteY0" fmla="*/ 1007 h 194671"/>
              <a:gd name="connsiteX1" fmla="*/ 54088 w 105177"/>
              <a:gd name="connsiteY1" fmla="*/ 83557 h 194671"/>
              <a:gd name="connsiteX2" fmla="*/ 35038 w 105177"/>
              <a:gd name="connsiteY2" fmla="*/ 191507 h 194671"/>
              <a:gd name="connsiteX3" fmla="*/ 38213 w 105177"/>
              <a:gd name="connsiteY3" fmla="*/ 159757 h 194671"/>
              <a:gd name="connsiteX4" fmla="*/ 113 w 105177"/>
              <a:gd name="connsiteY4" fmla="*/ 96257 h 194671"/>
              <a:gd name="connsiteX5" fmla="*/ 28688 w 105177"/>
              <a:gd name="connsiteY5" fmla="*/ 140707 h 194671"/>
              <a:gd name="connsiteX6" fmla="*/ 104888 w 105177"/>
              <a:gd name="connsiteY6" fmla="*/ 1007 h 194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177" h="194671">
                <a:moveTo>
                  <a:pt x="104888" y="1007"/>
                </a:moveTo>
                <a:cubicBezTo>
                  <a:pt x="109121" y="-8518"/>
                  <a:pt x="65730" y="51807"/>
                  <a:pt x="54088" y="83557"/>
                </a:cubicBezTo>
                <a:cubicBezTo>
                  <a:pt x="42446" y="115307"/>
                  <a:pt x="37684" y="178807"/>
                  <a:pt x="35038" y="191507"/>
                </a:cubicBezTo>
                <a:cubicBezTo>
                  <a:pt x="32392" y="204207"/>
                  <a:pt x="44034" y="175632"/>
                  <a:pt x="38213" y="159757"/>
                </a:cubicBezTo>
                <a:cubicBezTo>
                  <a:pt x="32392" y="143882"/>
                  <a:pt x="1700" y="99432"/>
                  <a:pt x="113" y="96257"/>
                </a:cubicBezTo>
                <a:cubicBezTo>
                  <a:pt x="-1474" y="93082"/>
                  <a:pt x="13871" y="153936"/>
                  <a:pt x="28688" y="140707"/>
                </a:cubicBezTo>
                <a:cubicBezTo>
                  <a:pt x="43505" y="127478"/>
                  <a:pt x="100655" y="10532"/>
                  <a:pt x="104888" y="10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89749E85-C44C-08AF-A84F-70AF4E3865C4}"/>
              </a:ext>
            </a:extLst>
          </p:cNvPr>
          <p:cNvSpPr/>
          <p:nvPr/>
        </p:nvSpPr>
        <p:spPr>
          <a:xfrm>
            <a:off x="2418074" y="3619421"/>
            <a:ext cx="382276" cy="141225"/>
          </a:xfrm>
          <a:custGeom>
            <a:avLst/>
            <a:gdLst>
              <a:gd name="connsiteX0" fmla="*/ 7626 w 382276"/>
              <a:gd name="connsiteY0" fmla="*/ 139779 h 141225"/>
              <a:gd name="connsiteX1" fmla="*/ 229876 w 382276"/>
              <a:gd name="connsiteY1" fmla="*/ 25479 h 141225"/>
              <a:gd name="connsiteX2" fmla="*/ 382276 w 382276"/>
              <a:gd name="connsiteY2" fmla="*/ 25479 h 141225"/>
              <a:gd name="connsiteX3" fmla="*/ 217176 w 382276"/>
              <a:gd name="connsiteY3" fmla="*/ 25479 h 141225"/>
              <a:gd name="connsiteX4" fmla="*/ 20326 w 382276"/>
              <a:gd name="connsiteY4" fmla="*/ 79 h 141225"/>
              <a:gd name="connsiteX5" fmla="*/ 191776 w 382276"/>
              <a:gd name="connsiteY5" fmla="*/ 35004 h 141225"/>
              <a:gd name="connsiteX6" fmla="*/ 64776 w 382276"/>
              <a:gd name="connsiteY6" fmla="*/ 85804 h 141225"/>
              <a:gd name="connsiteX7" fmla="*/ 7626 w 382276"/>
              <a:gd name="connsiteY7" fmla="*/ 139779 h 14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2276" h="141225">
                <a:moveTo>
                  <a:pt x="7626" y="139779"/>
                </a:moveTo>
                <a:cubicBezTo>
                  <a:pt x="35143" y="129725"/>
                  <a:pt x="167434" y="44529"/>
                  <a:pt x="229876" y="25479"/>
                </a:cubicBezTo>
                <a:cubicBezTo>
                  <a:pt x="292318" y="6429"/>
                  <a:pt x="382276" y="25479"/>
                  <a:pt x="382276" y="25479"/>
                </a:cubicBezTo>
                <a:cubicBezTo>
                  <a:pt x="380159" y="25479"/>
                  <a:pt x="277501" y="29712"/>
                  <a:pt x="217176" y="25479"/>
                </a:cubicBezTo>
                <a:cubicBezTo>
                  <a:pt x="156851" y="21246"/>
                  <a:pt x="24559" y="-1508"/>
                  <a:pt x="20326" y="79"/>
                </a:cubicBezTo>
                <a:cubicBezTo>
                  <a:pt x="16093" y="1666"/>
                  <a:pt x="184368" y="20717"/>
                  <a:pt x="191776" y="35004"/>
                </a:cubicBezTo>
                <a:cubicBezTo>
                  <a:pt x="199184" y="49291"/>
                  <a:pt x="95997" y="66754"/>
                  <a:pt x="64776" y="85804"/>
                </a:cubicBezTo>
                <a:cubicBezTo>
                  <a:pt x="33555" y="104854"/>
                  <a:pt x="-19891" y="149833"/>
                  <a:pt x="7626" y="139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7B3CE6B0-6F48-E0CA-CBFA-2978C1E92630}"/>
              </a:ext>
            </a:extLst>
          </p:cNvPr>
          <p:cNvSpPr/>
          <p:nvPr/>
        </p:nvSpPr>
        <p:spPr>
          <a:xfrm>
            <a:off x="2478530" y="3655960"/>
            <a:ext cx="490109" cy="100169"/>
          </a:xfrm>
          <a:custGeom>
            <a:avLst/>
            <a:gdLst>
              <a:gd name="connsiteX0" fmla="*/ 1145 w 490109"/>
              <a:gd name="connsiteY0" fmla="*/ 84190 h 100169"/>
              <a:gd name="connsiteX1" fmla="*/ 305945 w 490109"/>
              <a:gd name="connsiteY1" fmla="*/ 42915 h 100169"/>
              <a:gd name="connsiteX2" fmla="*/ 337695 w 490109"/>
              <a:gd name="connsiteY2" fmla="*/ 61965 h 100169"/>
              <a:gd name="connsiteX3" fmla="*/ 293245 w 490109"/>
              <a:gd name="connsiteY3" fmla="*/ 100065 h 100169"/>
              <a:gd name="connsiteX4" fmla="*/ 366270 w 490109"/>
              <a:gd name="connsiteY4" fmla="*/ 49265 h 100169"/>
              <a:gd name="connsiteX5" fmla="*/ 486920 w 490109"/>
              <a:gd name="connsiteY5" fmla="*/ 11165 h 100169"/>
              <a:gd name="connsiteX6" fmla="*/ 445645 w 490109"/>
              <a:gd name="connsiteY6" fmla="*/ 1640 h 100169"/>
              <a:gd name="connsiteX7" fmla="*/ 344045 w 490109"/>
              <a:gd name="connsiteY7" fmla="*/ 39740 h 100169"/>
              <a:gd name="connsiteX8" fmla="*/ 480570 w 490109"/>
              <a:gd name="connsiteY8" fmla="*/ 11165 h 100169"/>
              <a:gd name="connsiteX9" fmla="*/ 299595 w 490109"/>
              <a:gd name="connsiteY9" fmla="*/ 20690 h 100169"/>
              <a:gd name="connsiteX10" fmla="*/ 204345 w 490109"/>
              <a:gd name="connsiteY10" fmla="*/ 20690 h 100169"/>
              <a:gd name="connsiteX11" fmla="*/ 1145 w 490109"/>
              <a:gd name="connsiteY11" fmla="*/ 84190 h 100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0109" h="100169">
                <a:moveTo>
                  <a:pt x="1145" y="84190"/>
                </a:moveTo>
                <a:cubicBezTo>
                  <a:pt x="18078" y="87894"/>
                  <a:pt x="249853" y="46619"/>
                  <a:pt x="305945" y="42915"/>
                </a:cubicBezTo>
                <a:cubicBezTo>
                  <a:pt x="362037" y="39211"/>
                  <a:pt x="339812" y="52440"/>
                  <a:pt x="337695" y="61965"/>
                </a:cubicBezTo>
                <a:cubicBezTo>
                  <a:pt x="335578" y="71490"/>
                  <a:pt x="288483" y="102182"/>
                  <a:pt x="293245" y="100065"/>
                </a:cubicBezTo>
                <a:cubicBezTo>
                  <a:pt x="298007" y="97948"/>
                  <a:pt x="333991" y="64082"/>
                  <a:pt x="366270" y="49265"/>
                </a:cubicBezTo>
                <a:cubicBezTo>
                  <a:pt x="398549" y="34448"/>
                  <a:pt x="473691" y="19102"/>
                  <a:pt x="486920" y="11165"/>
                </a:cubicBezTo>
                <a:cubicBezTo>
                  <a:pt x="500149" y="3228"/>
                  <a:pt x="469457" y="-3122"/>
                  <a:pt x="445645" y="1640"/>
                </a:cubicBezTo>
                <a:cubicBezTo>
                  <a:pt x="421833" y="6402"/>
                  <a:pt x="338224" y="38152"/>
                  <a:pt x="344045" y="39740"/>
                </a:cubicBezTo>
                <a:cubicBezTo>
                  <a:pt x="349866" y="41327"/>
                  <a:pt x="487978" y="14340"/>
                  <a:pt x="480570" y="11165"/>
                </a:cubicBezTo>
                <a:cubicBezTo>
                  <a:pt x="473162" y="7990"/>
                  <a:pt x="345632" y="19103"/>
                  <a:pt x="299595" y="20690"/>
                </a:cubicBezTo>
                <a:cubicBezTo>
                  <a:pt x="253558" y="22277"/>
                  <a:pt x="248795" y="13282"/>
                  <a:pt x="204345" y="20690"/>
                </a:cubicBezTo>
                <a:cubicBezTo>
                  <a:pt x="159895" y="28098"/>
                  <a:pt x="-15788" y="80486"/>
                  <a:pt x="1145" y="841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B1E79C56-B378-CE8E-F9B2-F825AA1A3A09}"/>
              </a:ext>
            </a:extLst>
          </p:cNvPr>
          <p:cNvSpPr/>
          <p:nvPr/>
        </p:nvSpPr>
        <p:spPr>
          <a:xfrm>
            <a:off x="2603500" y="3641467"/>
            <a:ext cx="314580" cy="32008"/>
          </a:xfrm>
          <a:custGeom>
            <a:avLst/>
            <a:gdLst>
              <a:gd name="connsiteX0" fmla="*/ 0 w 314580"/>
              <a:gd name="connsiteY0" fmla="*/ 32008 h 32008"/>
              <a:gd name="connsiteX1" fmla="*/ 311150 w 314580"/>
              <a:gd name="connsiteY1" fmla="*/ 258 h 32008"/>
              <a:gd name="connsiteX2" fmla="*/ 174625 w 314580"/>
              <a:gd name="connsiteY2" fmla="*/ 16133 h 32008"/>
              <a:gd name="connsiteX3" fmla="*/ 0 w 314580"/>
              <a:gd name="connsiteY3" fmla="*/ 32008 h 32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580" h="32008">
                <a:moveTo>
                  <a:pt x="0" y="32008"/>
                </a:moveTo>
                <a:lnTo>
                  <a:pt x="311150" y="258"/>
                </a:lnTo>
                <a:cubicBezTo>
                  <a:pt x="340254" y="-2388"/>
                  <a:pt x="174625" y="16133"/>
                  <a:pt x="174625" y="16133"/>
                </a:cubicBezTo>
                <a:lnTo>
                  <a:pt x="0" y="32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D4A62E6A-DC99-FFD6-65B9-C234B48BB9CB}"/>
              </a:ext>
            </a:extLst>
          </p:cNvPr>
          <p:cNvSpPr/>
          <p:nvPr/>
        </p:nvSpPr>
        <p:spPr>
          <a:xfrm>
            <a:off x="2306165" y="3628987"/>
            <a:ext cx="783401" cy="182399"/>
          </a:xfrm>
          <a:custGeom>
            <a:avLst/>
            <a:gdLst>
              <a:gd name="connsiteX0" fmla="*/ 27460 w 783401"/>
              <a:gd name="connsiteY0" fmla="*/ 101638 h 182399"/>
              <a:gd name="connsiteX1" fmla="*/ 475135 w 783401"/>
              <a:gd name="connsiteY1" fmla="*/ 101638 h 182399"/>
              <a:gd name="connsiteX2" fmla="*/ 675160 w 783401"/>
              <a:gd name="connsiteY2" fmla="*/ 181013 h 182399"/>
              <a:gd name="connsiteX3" fmla="*/ 583085 w 783401"/>
              <a:gd name="connsiteY3" fmla="*/ 146088 h 182399"/>
              <a:gd name="connsiteX4" fmla="*/ 783110 w 783401"/>
              <a:gd name="connsiteY4" fmla="*/ 69888 h 182399"/>
              <a:gd name="connsiteX5" fmla="*/ 627535 w 783401"/>
              <a:gd name="connsiteY5" fmla="*/ 114338 h 182399"/>
              <a:gd name="connsiteX6" fmla="*/ 621185 w 783401"/>
              <a:gd name="connsiteY6" fmla="*/ 38 h 182399"/>
              <a:gd name="connsiteX7" fmla="*/ 618010 w 783401"/>
              <a:gd name="connsiteY7" fmla="*/ 101638 h 182399"/>
              <a:gd name="connsiteX8" fmla="*/ 544985 w 783401"/>
              <a:gd name="connsiteY8" fmla="*/ 107988 h 182399"/>
              <a:gd name="connsiteX9" fmla="*/ 386235 w 783401"/>
              <a:gd name="connsiteY9" fmla="*/ 92113 h 182399"/>
              <a:gd name="connsiteX10" fmla="*/ 84610 w 783401"/>
              <a:gd name="connsiteY10" fmla="*/ 95288 h 182399"/>
              <a:gd name="connsiteX11" fmla="*/ 27460 w 783401"/>
              <a:gd name="connsiteY11" fmla="*/ 101638 h 18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3401" h="182399">
                <a:moveTo>
                  <a:pt x="27460" y="101638"/>
                </a:moveTo>
                <a:cubicBezTo>
                  <a:pt x="92547" y="102696"/>
                  <a:pt x="367185" y="88409"/>
                  <a:pt x="475135" y="101638"/>
                </a:cubicBezTo>
                <a:cubicBezTo>
                  <a:pt x="583085" y="114867"/>
                  <a:pt x="657168" y="173605"/>
                  <a:pt x="675160" y="181013"/>
                </a:cubicBezTo>
                <a:cubicBezTo>
                  <a:pt x="693152" y="188421"/>
                  <a:pt x="565093" y="164609"/>
                  <a:pt x="583085" y="146088"/>
                </a:cubicBezTo>
                <a:cubicBezTo>
                  <a:pt x="601077" y="127567"/>
                  <a:pt x="775702" y="75180"/>
                  <a:pt x="783110" y="69888"/>
                </a:cubicBezTo>
                <a:cubicBezTo>
                  <a:pt x="790518" y="64596"/>
                  <a:pt x="654522" y="125980"/>
                  <a:pt x="627535" y="114338"/>
                </a:cubicBezTo>
                <a:cubicBezTo>
                  <a:pt x="600548" y="102696"/>
                  <a:pt x="622773" y="2155"/>
                  <a:pt x="621185" y="38"/>
                </a:cubicBezTo>
                <a:cubicBezTo>
                  <a:pt x="619597" y="-2079"/>
                  <a:pt x="630710" y="83646"/>
                  <a:pt x="618010" y="101638"/>
                </a:cubicBezTo>
                <a:cubicBezTo>
                  <a:pt x="605310" y="119630"/>
                  <a:pt x="583614" y="109575"/>
                  <a:pt x="544985" y="107988"/>
                </a:cubicBezTo>
                <a:cubicBezTo>
                  <a:pt x="506356" y="106401"/>
                  <a:pt x="462964" y="94230"/>
                  <a:pt x="386235" y="92113"/>
                </a:cubicBezTo>
                <a:cubicBezTo>
                  <a:pt x="309506" y="89996"/>
                  <a:pt x="143347" y="93701"/>
                  <a:pt x="84610" y="95288"/>
                </a:cubicBezTo>
                <a:cubicBezTo>
                  <a:pt x="25873" y="96875"/>
                  <a:pt x="-37627" y="100580"/>
                  <a:pt x="27460" y="1016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6AEF232D-0738-BE9E-A2F6-3627A974EEF9}"/>
              </a:ext>
            </a:extLst>
          </p:cNvPr>
          <p:cNvSpPr/>
          <p:nvPr/>
        </p:nvSpPr>
        <p:spPr>
          <a:xfrm>
            <a:off x="2869988" y="3707737"/>
            <a:ext cx="455023" cy="178511"/>
          </a:xfrm>
          <a:custGeom>
            <a:avLst/>
            <a:gdLst>
              <a:gd name="connsiteX0" fmla="*/ 212 w 455023"/>
              <a:gd name="connsiteY0" fmla="*/ 663 h 178511"/>
              <a:gd name="connsiteX1" fmla="*/ 203412 w 455023"/>
              <a:gd name="connsiteY1" fmla="*/ 143538 h 178511"/>
              <a:gd name="connsiteX2" fmla="*/ 324062 w 455023"/>
              <a:gd name="connsiteY2" fmla="*/ 175288 h 178511"/>
              <a:gd name="connsiteX3" fmla="*/ 454237 w 455023"/>
              <a:gd name="connsiteY3" fmla="*/ 175288 h 178511"/>
              <a:gd name="connsiteX4" fmla="*/ 260562 w 455023"/>
              <a:gd name="connsiteY4" fmla="*/ 156238 h 178511"/>
              <a:gd name="connsiteX5" fmla="*/ 136737 w 455023"/>
              <a:gd name="connsiteY5" fmla="*/ 140363 h 178511"/>
              <a:gd name="connsiteX6" fmla="*/ 339937 w 455023"/>
              <a:gd name="connsiteY6" fmla="*/ 92738 h 178511"/>
              <a:gd name="connsiteX7" fmla="*/ 244687 w 455023"/>
              <a:gd name="connsiteY7" fmla="*/ 95913 h 178511"/>
              <a:gd name="connsiteX8" fmla="*/ 174837 w 455023"/>
              <a:gd name="connsiteY8" fmla="*/ 663 h 178511"/>
              <a:gd name="connsiteX9" fmla="*/ 222462 w 455023"/>
              <a:gd name="connsiteY9" fmla="*/ 95913 h 178511"/>
              <a:gd name="connsiteX10" fmla="*/ 165312 w 455023"/>
              <a:gd name="connsiteY10" fmla="*/ 89563 h 178511"/>
              <a:gd name="connsiteX11" fmla="*/ 212 w 455023"/>
              <a:gd name="connsiteY11" fmla="*/ 663 h 178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5023" h="178511">
                <a:moveTo>
                  <a:pt x="212" y="663"/>
                </a:moveTo>
                <a:cubicBezTo>
                  <a:pt x="6562" y="9659"/>
                  <a:pt x="149437" y="114434"/>
                  <a:pt x="203412" y="143538"/>
                </a:cubicBezTo>
                <a:cubicBezTo>
                  <a:pt x="257387" y="172642"/>
                  <a:pt x="282258" y="169996"/>
                  <a:pt x="324062" y="175288"/>
                </a:cubicBezTo>
                <a:cubicBezTo>
                  <a:pt x="365866" y="180580"/>
                  <a:pt x="464820" y="178463"/>
                  <a:pt x="454237" y="175288"/>
                </a:cubicBezTo>
                <a:cubicBezTo>
                  <a:pt x="443654" y="172113"/>
                  <a:pt x="313479" y="162059"/>
                  <a:pt x="260562" y="156238"/>
                </a:cubicBezTo>
                <a:cubicBezTo>
                  <a:pt x="207645" y="150417"/>
                  <a:pt x="123508" y="150946"/>
                  <a:pt x="136737" y="140363"/>
                </a:cubicBezTo>
                <a:cubicBezTo>
                  <a:pt x="149966" y="129780"/>
                  <a:pt x="321945" y="100146"/>
                  <a:pt x="339937" y="92738"/>
                </a:cubicBezTo>
                <a:cubicBezTo>
                  <a:pt x="357929" y="85330"/>
                  <a:pt x="272204" y="111259"/>
                  <a:pt x="244687" y="95913"/>
                </a:cubicBezTo>
                <a:cubicBezTo>
                  <a:pt x="217170" y="80567"/>
                  <a:pt x="178541" y="663"/>
                  <a:pt x="174837" y="663"/>
                </a:cubicBezTo>
                <a:cubicBezTo>
                  <a:pt x="171133" y="663"/>
                  <a:pt x="224049" y="81096"/>
                  <a:pt x="222462" y="95913"/>
                </a:cubicBezTo>
                <a:cubicBezTo>
                  <a:pt x="220875" y="110730"/>
                  <a:pt x="199179" y="102263"/>
                  <a:pt x="165312" y="89563"/>
                </a:cubicBezTo>
                <a:cubicBezTo>
                  <a:pt x="131445" y="76863"/>
                  <a:pt x="-6138" y="-8333"/>
                  <a:pt x="212" y="6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AA0EEA11-B391-DD51-5956-D0BEFD848C8F}"/>
              </a:ext>
            </a:extLst>
          </p:cNvPr>
          <p:cNvSpPr/>
          <p:nvPr/>
        </p:nvSpPr>
        <p:spPr>
          <a:xfrm>
            <a:off x="2379803" y="3921329"/>
            <a:ext cx="277790" cy="291753"/>
          </a:xfrm>
          <a:custGeom>
            <a:avLst/>
            <a:gdLst>
              <a:gd name="connsiteX0" fmla="*/ 1447 w 277790"/>
              <a:gd name="connsiteY0" fmla="*/ 2971 h 291753"/>
              <a:gd name="connsiteX1" fmla="*/ 99872 w 277790"/>
              <a:gd name="connsiteY1" fmla="*/ 126796 h 291753"/>
              <a:gd name="connsiteX2" fmla="*/ 90347 w 277790"/>
              <a:gd name="connsiteY2" fmla="*/ 215696 h 291753"/>
              <a:gd name="connsiteX3" fmla="*/ 153847 w 277790"/>
              <a:gd name="connsiteY3" fmla="*/ 133146 h 291753"/>
              <a:gd name="connsiteX4" fmla="*/ 144322 w 277790"/>
              <a:gd name="connsiteY4" fmla="*/ 82346 h 291753"/>
              <a:gd name="connsiteX5" fmla="*/ 274497 w 277790"/>
              <a:gd name="connsiteY5" fmla="*/ 288721 h 291753"/>
              <a:gd name="connsiteX6" fmla="*/ 223697 w 277790"/>
              <a:gd name="connsiteY6" fmla="*/ 206171 h 291753"/>
              <a:gd name="connsiteX7" fmla="*/ 61772 w 277790"/>
              <a:gd name="connsiteY7" fmla="*/ 215696 h 291753"/>
              <a:gd name="connsiteX8" fmla="*/ 55422 w 277790"/>
              <a:gd name="connsiteY8" fmla="*/ 139496 h 291753"/>
              <a:gd name="connsiteX9" fmla="*/ 87172 w 277790"/>
              <a:gd name="connsiteY9" fmla="*/ 75996 h 291753"/>
              <a:gd name="connsiteX10" fmla="*/ 80822 w 277790"/>
              <a:gd name="connsiteY10" fmla="*/ 15671 h 291753"/>
              <a:gd name="connsiteX11" fmla="*/ 80822 w 277790"/>
              <a:gd name="connsiteY11" fmla="*/ 75996 h 291753"/>
              <a:gd name="connsiteX12" fmla="*/ 42722 w 277790"/>
              <a:gd name="connsiteY12" fmla="*/ 41071 h 291753"/>
              <a:gd name="connsiteX13" fmla="*/ 1447 w 277790"/>
              <a:gd name="connsiteY13" fmla="*/ 2971 h 29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7790" h="291753">
                <a:moveTo>
                  <a:pt x="1447" y="2971"/>
                </a:moveTo>
                <a:cubicBezTo>
                  <a:pt x="10972" y="17258"/>
                  <a:pt x="85055" y="91342"/>
                  <a:pt x="99872" y="126796"/>
                </a:cubicBezTo>
                <a:cubicBezTo>
                  <a:pt x="114689" y="162250"/>
                  <a:pt x="81351" y="214638"/>
                  <a:pt x="90347" y="215696"/>
                </a:cubicBezTo>
                <a:cubicBezTo>
                  <a:pt x="99343" y="216754"/>
                  <a:pt x="144851" y="155371"/>
                  <a:pt x="153847" y="133146"/>
                </a:cubicBezTo>
                <a:cubicBezTo>
                  <a:pt x="162843" y="110921"/>
                  <a:pt x="124214" y="56417"/>
                  <a:pt x="144322" y="82346"/>
                </a:cubicBezTo>
                <a:cubicBezTo>
                  <a:pt x="164430" y="108275"/>
                  <a:pt x="261268" y="268083"/>
                  <a:pt x="274497" y="288721"/>
                </a:cubicBezTo>
                <a:cubicBezTo>
                  <a:pt x="287726" y="309359"/>
                  <a:pt x="259151" y="218342"/>
                  <a:pt x="223697" y="206171"/>
                </a:cubicBezTo>
                <a:cubicBezTo>
                  <a:pt x="188243" y="194000"/>
                  <a:pt x="89818" y="226809"/>
                  <a:pt x="61772" y="215696"/>
                </a:cubicBezTo>
                <a:cubicBezTo>
                  <a:pt x="33726" y="204584"/>
                  <a:pt x="51189" y="162779"/>
                  <a:pt x="55422" y="139496"/>
                </a:cubicBezTo>
                <a:cubicBezTo>
                  <a:pt x="59655" y="116213"/>
                  <a:pt x="82939" y="96633"/>
                  <a:pt x="87172" y="75996"/>
                </a:cubicBezTo>
                <a:cubicBezTo>
                  <a:pt x="91405" y="55359"/>
                  <a:pt x="81880" y="15671"/>
                  <a:pt x="80822" y="15671"/>
                </a:cubicBezTo>
                <a:cubicBezTo>
                  <a:pt x="79764" y="15671"/>
                  <a:pt x="87172" y="71763"/>
                  <a:pt x="80822" y="75996"/>
                </a:cubicBezTo>
                <a:cubicBezTo>
                  <a:pt x="74472" y="80229"/>
                  <a:pt x="53305" y="52183"/>
                  <a:pt x="42722" y="41071"/>
                </a:cubicBezTo>
                <a:cubicBezTo>
                  <a:pt x="32139" y="29959"/>
                  <a:pt x="-8078" y="-11316"/>
                  <a:pt x="1447" y="297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9512B2C2-6327-E592-81CF-F1AD7686A18F}"/>
              </a:ext>
            </a:extLst>
          </p:cNvPr>
          <p:cNvSpPr/>
          <p:nvPr/>
        </p:nvSpPr>
        <p:spPr>
          <a:xfrm>
            <a:off x="2723973" y="4120840"/>
            <a:ext cx="171658" cy="114737"/>
          </a:xfrm>
          <a:custGeom>
            <a:avLst/>
            <a:gdLst>
              <a:gd name="connsiteX0" fmla="*/ 3352 w 171658"/>
              <a:gd name="connsiteY0" fmla="*/ 310 h 114737"/>
              <a:gd name="connsiteX1" fmla="*/ 124002 w 171658"/>
              <a:gd name="connsiteY1" fmla="*/ 92385 h 114737"/>
              <a:gd name="connsiteX2" fmla="*/ 171627 w 171658"/>
              <a:gd name="connsiteY2" fmla="*/ 114610 h 114737"/>
              <a:gd name="connsiteX3" fmla="*/ 130352 w 171658"/>
              <a:gd name="connsiteY3" fmla="*/ 101910 h 114737"/>
              <a:gd name="connsiteX4" fmla="*/ 73202 w 171658"/>
              <a:gd name="connsiteY4" fmla="*/ 111435 h 114737"/>
              <a:gd name="connsiteX5" fmla="*/ 35102 w 171658"/>
              <a:gd name="connsiteY5" fmla="*/ 63810 h 114737"/>
              <a:gd name="connsiteX6" fmla="*/ 3352 w 171658"/>
              <a:gd name="connsiteY6" fmla="*/ 310 h 11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658" h="114737">
                <a:moveTo>
                  <a:pt x="3352" y="310"/>
                </a:moveTo>
                <a:cubicBezTo>
                  <a:pt x="18169" y="5073"/>
                  <a:pt x="95956" y="73335"/>
                  <a:pt x="124002" y="92385"/>
                </a:cubicBezTo>
                <a:cubicBezTo>
                  <a:pt x="152048" y="111435"/>
                  <a:pt x="170569" y="113022"/>
                  <a:pt x="171627" y="114610"/>
                </a:cubicBezTo>
                <a:cubicBezTo>
                  <a:pt x="172685" y="116198"/>
                  <a:pt x="146756" y="102439"/>
                  <a:pt x="130352" y="101910"/>
                </a:cubicBezTo>
                <a:cubicBezTo>
                  <a:pt x="113948" y="101381"/>
                  <a:pt x="89077" y="117785"/>
                  <a:pt x="73202" y="111435"/>
                </a:cubicBezTo>
                <a:cubicBezTo>
                  <a:pt x="57327" y="105085"/>
                  <a:pt x="43039" y="80743"/>
                  <a:pt x="35102" y="63810"/>
                </a:cubicBezTo>
                <a:cubicBezTo>
                  <a:pt x="27165" y="46877"/>
                  <a:pt x="-11465" y="-4453"/>
                  <a:pt x="3352" y="31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1EAB8623-7EE3-34C9-AF12-5C5E8DC2BCA6}"/>
              </a:ext>
            </a:extLst>
          </p:cNvPr>
          <p:cNvSpPr/>
          <p:nvPr/>
        </p:nvSpPr>
        <p:spPr>
          <a:xfrm>
            <a:off x="3054742" y="4139972"/>
            <a:ext cx="390133" cy="186147"/>
          </a:xfrm>
          <a:custGeom>
            <a:avLst/>
            <a:gdLst>
              <a:gd name="connsiteX0" fmla="*/ 390133 w 390133"/>
              <a:gd name="connsiteY0" fmla="*/ 228 h 186147"/>
              <a:gd name="connsiteX1" fmla="*/ 94858 w 390133"/>
              <a:gd name="connsiteY1" fmla="*/ 152628 h 186147"/>
              <a:gd name="connsiteX2" fmla="*/ 5958 w 390133"/>
              <a:gd name="connsiteY2" fmla="*/ 181203 h 186147"/>
              <a:gd name="connsiteX3" fmla="*/ 234558 w 390133"/>
              <a:gd name="connsiteY3" fmla="*/ 79603 h 186147"/>
              <a:gd name="connsiteX4" fmla="*/ 94858 w 390133"/>
              <a:gd name="connsiteY4" fmla="*/ 117703 h 186147"/>
              <a:gd name="connsiteX5" fmla="*/ 390133 w 390133"/>
              <a:gd name="connsiteY5" fmla="*/ 228 h 186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0133" h="186147">
                <a:moveTo>
                  <a:pt x="390133" y="228"/>
                </a:moveTo>
                <a:cubicBezTo>
                  <a:pt x="390133" y="6049"/>
                  <a:pt x="158887" y="122466"/>
                  <a:pt x="94858" y="152628"/>
                </a:cubicBezTo>
                <a:cubicBezTo>
                  <a:pt x="30829" y="182790"/>
                  <a:pt x="-17325" y="193374"/>
                  <a:pt x="5958" y="181203"/>
                </a:cubicBezTo>
                <a:cubicBezTo>
                  <a:pt x="29241" y="169032"/>
                  <a:pt x="219741" y="90186"/>
                  <a:pt x="234558" y="79603"/>
                </a:cubicBezTo>
                <a:cubicBezTo>
                  <a:pt x="249375" y="69020"/>
                  <a:pt x="62050" y="133578"/>
                  <a:pt x="94858" y="117703"/>
                </a:cubicBezTo>
                <a:cubicBezTo>
                  <a:pt x="127666" y="101828"/>
                  <a:pt x="390133" y="-5593"/>
                  <a:pt x="390133" y="2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D5123B01-607C-878F-0F7B-2E4CB5530288}"/>
              </a:ext>
            </a:extLst>
          </p:cNvPr>
          <p:cNvSpPr/>
          <p:nvPr/>
        </p:nvSpPr>
        <p:spPr>
          <a:xfrm>
            <a:off x="2611602" y="4326812"/>
            <a:ext cx="442843" cy="118220"/>
          </a:xfrm>
          <a:custGeom>
            <a:avLst/>
            <a:gdLst>
              <a:gd name="connsiteX0" fmla="*/ 1423 w 442843"/>
              <a:gd name="connsiteY0" fmla="*/ 80088 h 118220"/>
              <a:gd name="connsiteX1" fmla="*/ 344323 w 442843"/>
              <a:gd name="connsiteY1" fmla="*/ 26113 h 118220"/>
              <a:gd name="connsiteX2" fmla="*/ 293523 w 442843"/>
              <a:gd name="connsiteY2" fmla="*/ 713 h 118220"/>
              <a:gd name="connsiteX3" fmla="*/ 442748 w 442843"/>
              <a:gd name="connsiteY3" fmla="*/ 16588 h 118220"/>
              <a:gd name="connsiteX4" fmla="*/ 315748 w 442843"/>
              <a:gd name="connsiteY4" fmla="*/ 713 h 118220"/>
              <a:gd name="connsiteX5" fmla="*/ 287173 w 442843"/>
              <a:gd name="connsiteY5" fmla="*/ 45163 h 118220"/>
              <a:gd name="connsiteX6" fmla="*/ 191923 w 442843"/>
              <a:gd name="connsiteY6" fmla="*/ 118188 h 118220"/>
              <a:gd name="connsiteX7" fmla="*/ 220498 w 442843"/>
              <a:gd name="connsiteY7" fmla="*/ 54688 h 118220"/>
              <a:gd name="connsiteX8" fmla="*/ 1423 w 442843"/>
              <a:gd name="connsiteY8" fmla="*/ 80088 h 118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2843" h="118220">
                <a:moveTo>
                  <a:pt x="1423" y="80088"/>
                </a:moveTo>
                <a:cubicBezTo>
                  <a:pt x="22060" y="75326"/>
                  <a:pt x="295640" y="39342"/>
                  <a:pt x="344323" y="26113"/>
                </a:cubicBezTo>
                <a:cubicBezTo>
                  <a:pt x="393006" y="12884"/>
                  <a:pt x="277119" y="2300"/>
                  <a:pt x="293523" y="713"/>
                </a:cubicBezTo>
                <a:lnTo>
                  <a:pt x="442748" y="16588"/>
                </a:lnTo>
                <a:cubicBezTo>
                  <a:pt x="446452" y="16588"/>
                  <a:pt x="341677" y="-4049"/>
                  <a:pt x="315748" y="713"/>
                </a:cubicBezTo>
                <a:cubicBezTo>
                  <a:pt x="289819" y="5475"/>
                  <a:pt x="307810" y="25584"/>
                  <a:pt x="287173" y="45163"/>
                </a:cubicBezTo>
                <a:cubicBezTo>
                  <a:pt x="266536" y="64742"/>
                  <a:pt x="203035" y="116601"/>
                  <a:pt x="191923" y="118188"/>
                </a:cubicBezTo>
                <a:cubicBezTo>
                  <a:pt x="180811" y="119775"/>
                  <a:pt x="250131" y="62625"/>
                  <a:pt x="220498" y="54688"/>
                </a:cubicBezTo>
                <a:cubicBezTo>
                  <a:pt x="190865" y="46751"/>
                  <a:pt x="-19214" y="84850"/>
                  <a:pt x="1423" y="800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77E61525-D7E0-FFAE-F334-49985ED78CEE}"/>
              </a:ext>
            </a:extLst>
          </p:cNvPr>
          <p:cNvSpPr/>
          <p:nvPr/>
        </p:nvSpPr>
        <p:spPr>
          <a:xfrm>
            <a:off x="3052010" y="4184469"/>
            <a:ext cx="370973" cy="159768"/>
          </a:xfrm>
          <a:custGeom>
            <a:avLst/>
            <a:gdLst>
              <a:gd name="connsiteX0" fmla="*/ 370640 w 370973"/>
              <a:gd name="connsiteY0" fmla="*/ 181 h 159768"/>
              <a:gd name="connsiteX1" fmla="*/ 8690 w 370973"/>
              <a:gd name="connsiteY1" fmla="*/ 152581 h 159768"/>
              <a:gd name="connsiteX2" fmla="*/ 129340 w 370973"/>
              <a:gd name="connsiteY2" fmla="*/ 130356 h 159768"/>
              <a:gd name="connsiteX3" fmla="*/ 316665 w 370973"/>
              <a:gd name="connsiteY3" fmla="*/ 89081 h 159768"/>
              <a:gd name="connsiteX4" fmla="*/ 78540 w 370973"/>
              <a:gd name="connsiteY4" fmla="*/ 120831 h 159768"/>
              <a:gd name="connsiteX5" fmla="*/ 370640 w 370973"/>
              <a:gd name="connsiteY5" fmla="*/ 181 h 159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973" h="159768">
                <a:moveTo>
                  <a:pt x="370640" y="181"/>
                </a:moveTo>
                <a:cubicBezTo>
                  <a:pt x="358998" y="5473"/>
                  <a:pt x="48906" y="130885"/>
                  <a:pt x="8690" y="152581"/>
                </a:cubicBezTo>
                <a:cubicBezTo>
                  <a:pt x="-31526" y="174277"/>
                  <a:pt x="78011" y="140939"/>
                  <a:pt x="129340" y="130356"/>
                </a:cubicBezTo>
                <a:cubicBezTo>
                  <a:pt x="180669" y="119773"/>
                  <a:pt x="325132" y="90668"/>
                  <a:pt x="316665" y="89081"/>
                </a:cubicBezTo>
                <a:cubicBezTo>
                  <a:pt x="308198" y="87494"/>
                  <a:pt x="72190" y="134589"/>
                  <a:pt x="78540" y="120831"/>
                </a:cubicBezTo>
                <a:cubicBezTo>
                  <a:pt x="84890" y="107073"/>
                  <a:pt x="382282" y="-5111"/>
                  <a:pt x="370640" y="18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2FB3E324-E3D7-8423-AC4A-CF20109FF75D}"/>
              </a:ext>
            </a:extLst>
          </p:cNvPr>
          <p:cNvSpPr/>
          <p:nvPr/>
        </p:nvSpPr>
        <p:spPr>
          <a:xfrm>
            <a:off x="2524107" y="3860782"/>
            <a:ext cx="274407" cy="105377"/>
          </a:xfrm>
          <a:custGeom>
            <a:avLst/>
            <a:gdLst>
              <a:gd name="connsiteX0" fmla="*/ 18 w 274407"/>
              <a:gd name="connsiteY0" fmla="*/ 50818 h 105377"/>
              <a:gd name="connsiteX1" fmla="*/ 88918 w 274407"/>
              <a:gd name="connsiteY1" fmla="*/ 38118 h 105377"/>
              <a:gd name="connsiteX2" fmla="*/ 273068 w 274407"/>
              <a:gd name="connsiteY2" fmla="*/ 104793 h 105377"/>
              <a:gd name="connsiteX3" fmla="*/ 168293 w 274407"/>
              <a:gd name="connsiteY3" fmla="*/ 66693 h 105377"/>
              <a:gd name="connsiteX4" fmla="*/ 95268 w 274407"/>
              <a:gd name="connsiteY4" fmla="*/ 18 h 105377"/>
              <a:gd name="connsiteX5" fmla="*/ 18 w 274407"/>
              <a:gd name="connsiteY5" fmla="*/ 50818 h 105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407" h="105377">
                <a:moveTo>
                  <a:pt x="18" y="50818"/>
                </a:moveTo>
                <a:cubicBezTo>
                  <a:pt x="-1040" y="57168"/>
                  <a:pt x="43410" y="29122"/>
                  <a:pt x="88918" y="38118"/>
                </a:cubicBezTo>
                <a:cubicBezTo>
                  <a:pt x="134426" y="47114"/>
                  <a:pt x="273068" y="104793"/>
                  <a:pt x="273068" y="104793"/>
                </a:cubicBezTo>
                <a:cubicBezTo>
                  <a:pt x="286297" y="109555"/>
                  <a:pt x="197926" y="84155"/>
                  <a:pt x="168293" y="66693"/>
                </a:cubicBezTo>
                <a:cubicBezTo>
                  <a:pt x="138660" y="49231"/>
                  <a:pt x="122785" y="1076"/>
                  <a:pt x="95268" y="18"/>
                </a:cubicBezTo>
                <a:cubicBezTo>
                  <a:pt x="67751" y="-1040"/>
                  <a:pt x="1076" y="44468"/>
                  <a:pt x="18" y="508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F2CF357D-D95C-B33E-0BF7-558872D77B68}"/>
              </a:ext>
            </a:extLst>
          </p:cNvPr>
          <p:cNvSpPr/>
          <p:nvPr/>
        </p:nvSpPr>
        <p:spPr>
          <a:xfrm>
            <a:off x="2501900" y="3752847"/>
            <a:ext cx="800643" cy="149385"/>
          </a:xfrm>
          <a:custGeom>
            <a:avLst/>
            <a:gdLst>
              <a:gd name="connsiteX0" fmla="*/ 0 w 800643"/>
              <a:gd name="connsiteY0" fmla="*/ 44453 h 149385"/>
              <a:gd name="connsiteX1" fmla="*/ 431800 w 800643"/>
              <a:gd name="connsiteY1" fmla="*/ 114303 h 149385"/>
              <a:gd name="connsiteX2" fmla="*/ 339725 w 800643"/>
              <a:gd name="connsiteY2" fmla="*/ 149228 h 149385"/>
              <a:gd name="connsiteX3" fmla="*/ 485775 w 800643"/>
              <a:gd name="connsiteY3" fmla="*/ 101603 h 149385"/>
              <a:gd name="connsiteX4" fmla="*/ 800100 w 800643"/>
              <a:gd name="connsiteY4" fmla="*/ 117478 h 149385"/>
              <a:gd name="connsiteX5" fmla="*/ 403225 w 800643"/>
              <a:gd name="connsiteY5" fmla="*/ 73028 h 149385"/>
              <a:gd name="connsiteX6" fmla="*/ 285750 w 800643"/>
              <a:gd name="connsiteY6" fmla="*/ 3 h 149385"/>
              <a:gd name="connsiteX7" fmla="*/ 339725 w 800643"/>
              <a:gd name="connsiteY7" fmla="*/ 69853 h 149385"/>
              <a:gd name="connsiteX8" fmla="*/ 209550 w 800643"/>
              <a:gd name="connsiteY8" fmla="*/ 63503 h 149385"/>
              <a:gd name="connsiteX9" fmla="*/ 0 w 800643"/>
              <a:gd name="connsiteY9" fmla="*/ 44453 h 149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0643" h="149385">
                <a:moveTo>
                  <a:pt x="0" y="44453"/>
                </a:moveTo>
                <a:cubicBezTo>
                  <a:pt x="187589" y="70647"/>
                  <a:pt x="375179" y="96841"/>
                  <a:pt x="431800" y="114303"/>
                </a:cubicBezTo>
                <a:cubicBezTo>
                  <a:pt x="488421" y="131765"/>
                  <a:pt x="330729" y="151345"/>
                  <a:pt x="339725" y="149228"/>
                </a:cubicBezTo>
                <a:cubicBezTo>
                  <a:pt x="348721" y="147111"/>
                  <a:pt x="409046" y="106895"/>
                  <a:pt x="485775" y="101603"/>
                </a:cubicBezTo>
                <a:cubicBezTo>
                  <a:pt x="562504" y="96311"/>
                  <a:pt x="813858" y="122240"/>
                  <a:pt x="800100" y="117478"/>
                </a:cubicBezTo>
                <a:cubicBezTo>
                  <a:pt x="786342" y="112716"/>
                  <a:pt x="488950" y="92607"/>
                  <a:pt x="403225" y="73028"/>
                </a:cubicBezTo>
                <a:cubicBezTo>
                  <a:pt x="317500" y="53449"/>
                  <a:pt x="296333" y="532"/>
                  <a:pt x="285750" y="3"/>
                </a:cubicBezTo>
                <a:cubicBezTo>
                  <a:pt x="275167" y="-526"/>
                  <a:pt x="352425" y="59270"/>
                  <a:pt x="339725" y="69853"/>
                </a:cubicBezTo>
                <a:cubicBezTo>
                  <a:pt x="327025" y="80436"/>
                  <a:pt x="209550" y="63503"/>
                  <a:pt x="209550" y="63503"/>
                </a:cubicBezTo>
                <a:lnTo>
                  <a:pt x="0" y="4445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B523B724-81C4-EA88-205F-7D0C0F19AD42}"/>
              </a:ext>
            </a:extLst>
          </p:cNvPr>
          <p:cNvSpPr/>
          <p:nvPr/>
        </p:nvSpPr>
        <p:spPr>
          <a:xfrm>
            <a:off x="1648028" y="3839427"/>
            <a:ext cx="484709" cy="1182553"/>
          </a:xfrm>
          <a:custGeom>
            <a:avLst/>
            <a:gdLst>
              <a:gd name="connsiteX0" fmla="*/ 15672 w 484709"/>
              <a:gd name="connsiteY0" fmla="*/ 1145323 h 1182553"/>
              <a:gd name="connsiteX1" fmla="*/ 60122 w 484709"/>
              <a:gd name="connsiteY1" fmla="*/ 1100873 h 1182553"/>
              <a:gd name="connsiteX2" fmla="*/ 463347 w 484709"/>
              <a:gd name="connsiteY2" fmla="*/ 446823 h 1182553"/>
              <a:gd name="connsiteX3" fmla="*/ 377622 w 484709"/>
              <a:gd name="connsiteY3" fmla="*/ 513498 h 1182553"/>
              <a:gd name="connsiteX4" fmla="*/ 450647 w 484709"/>
              <a:gd name="connsiteY4" fmla="*/ 443648 h 1182553"/>
              <a:gd name="connsiteX5" fmla="*/ 418897 w 484709"/>
              <a:gd name="connsiteY5" fmla="*/ 481748 h 1182553"/>
              <a:gd name="connsiteX6" fmla="*/ 453822 w 484709"/>
              <a:gd name="connsiteY6" fmla="*/ 272198 h 1182553"/>
              <a:gd name="connsiteX7" fmla="*/ 482397 w 484709"/>
              <a:gd name="connsiteY7" fmla="*/ 5498 h 1182553"/>
              <a:gd name="connsiteX8" fmla="*/ 390322 w 484709"/>
              <a:gd name="connsiteY8" fmla="*/ 535723 h 1182553"/>
              <a:gd name="connsiteX9" fmla="*/ 206172 w 484709"/>
              <a:gd name="connsiteY9" fmla="*/ 881798 h 1182553"/>
              <a:gd name="connsiteX10" fmla="*/ 85522 w 484709"/>
              <a:gd name="connsiteY10" fmla="*/ 1015148 h 1182553"/>
              <a:gd name="connsiteX11" fmla="*/ 196647 w 484709"/>
              <a:gd name="connsiteY11" fmla="*/ 850048 h 1182553"/>
              <a:gd name="connsiteX12" fmla="*/ 15672 w 484709"/>
              <a:gd name="connsiteY12" fmla="*/ 1145323 h 118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4709" h="1182553">
                <a:moveTo>
                  <a:pt x="15672" y="1145323"/>
                </a:moveTo>
                <a:cubicBezTo>
                  <a:pt x="-7082" y="1187127"/>
                  <a:pt x="-14491" y="1217290"/>
                  <a:pt x="60122" y="1100873"/>
                </a:cubicBezTo>
                <a:cubicBezTo>
                  <a:pt x="134735" y="984456"/>
                  <a:pt x="410430" y="544719"/>
                  <a:pt x="463347" y="446823"/>
                </a:cubicBezTo>
                <a:cubicBezTo>
                  <a:pt x="516264" y="348927"/>
                  <a:pt x="379739" y="514027"/>
                  <a:pt x="377622" y="513498"/>
                </a:cubicBezTo>
                <a:cubicBezTo>
                  <a:pt x="375505" y="512969"/>
                  <a:pt x="443768" y="448940"/>
                  <a:pt x="450647" y="443648"/>
                </a:cubicBezTo>
                <a:cubicBezTo>
                  <a:pt x="457526" y="438356"/>
                  <a:pt x="418368" y="510323"/>
                  <a:pt x="418897" y="481748"/>
                </a:cubicBezTo>
                <a:cubicBezTo>
                  <a:pt x="419426" y="453173"/>
                  <a:pt x="443239" y="351573"/>
                  <a:pt x="453822" y="272198"/>
                </a:cubicBezTo>
                <a:cubicBezTo>
                  <a:pt x="464405" y="192823"/>
                  <a:pt x="492980" y="-38423"/>
                  <a:pt x="482397" y="5498"/>
                </a:cubicBezTo>
                <a:cubicBezTo>
                  <a:pt x="471814" y="49419"/>
                  <a:pt x="436359" y="389673"/>
                  <a:pt x="390322" y="535723"/>
                </a:cubicBezTo>
                <a:cubicBezTo>
                  <a:pt x="344285" y="681773"/>
                  <a:pt x="256972" y="801894"/>
                  <a:pt x="206172" y="881798"/>
                </a:cubicBezTo>
                <a:cubicBezTo>
                  <a:pt x="155372" y="961702"/>
                  <a:pt x="87109" y="1020440"/>
                  <a:pt x="85522" y="1015148"/>
                </a:cubicBezTo>
                <a:cubicBezTo>
                  <a:pt x="83935" y="1009856"/>
                  <a:pt x="208289" y="824119"/>
                  <a:pt x="196647" y="850048"/>
                </a:cubicBezTo>
                <a:cubicBezTo>
                  <a:pt x="185005" y="875977"/>
                  <a:pt x="38426" y="1103519"/>
                  <a:pt x="15672" y="114532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107D087F-B665-1297-8028-F5860C4EA311}"/>
              </a:ext>
            </a:extLst>
          </p:cNvPr>
          <p:cNvSpPr/>
          <p:nvPr/>
        </p:nvSpPr>
        <p:spPr>
          <a:xfrm>
            <a:off x="2040130" y="3764414"/>
            <a:ext cx="77600" cy="554509"/>
          </a:xfrm>
          <a:custGeom>
            <a:avLst/>
            <a:gdLst>
              <a:gd name="connsiteX0" fmla="*/ 77595 w 77600"/>
              <a:gd name="connsiteY0" fmla="*/ 1136 h 554509"/>
              <a:gd name="connsiteX1" fmla="*/ 23620 w 77600"/>
              <a:gd name="connsiteY1" fmla="*/ 236086 h 554509"/>
              <a:gd name="connsiteX2" fmla="*/ 29970 w 77600"/>
              <a:gd name="connsiteY2" fmla="*/ 210686 h 554509"/>
              <a:gd name="connsiteX3" fmla="*/ 33145 w 77600"/>
              <a:gd name="connsiteY3" fmla="*/ 328161 h 554509"/>
              <a:gd name="connsiteX4" fmla="*/ 1395 w 77600"/>
              <a:gd name="connsiteY4" fmla="*/ 553586 h 554509"/>
              <a:gd name="connsiteX5" fmla="*/ 7745 w 77600"/>
              <a:gd name="connsiteY5" fmla="*/ 398011 h 554509"/>
              <a:gd name="connsiteX6" fmla="*/ 26795 w 77600"/>
              <a:gd name="connsiteY6" fmla="*/ 156711 h 554509"/>
              <a:gd name="connsiteX7" fmla="*/ 77595 w 77600"/>
              <a:gd name="connsiteY7" fmla="*/ 1136 h 55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600" h="554509">
                <a:moveTo>
                  <a:pt x="77595" y="1136"/>
                </a:moveTo>
                <a:cubicBezTo>
                  <a:pt x="77066" y="14365"/>
                  <a:pt x="31557" y="201161"/>
                  <a:pt x="23620" y="236086"/>
                </a:cubicBezTo>
                <a:cubicBezTo>
                  <a:pt x="15683" y="271011"/>
                  <a:pt x="28382" y="195340"/>
                  <a:pt x="29970" y="210686"/>
                </a:cubicBezTo>
                <a:cubicBezTo>
                  <a:pt x="31557" y="226032"/>
                  <a:pt x="37907" y="271011"/>
                  <a:pt x="33145" y="328161"/>
                </a:cubicBezTo>
                <a:cubicBezTo>
                  <a:pt x="28382" y="385311"/>
                  <a:pt x="5628" y="541944"/>
                  <a:pt x="1395" y="553586"/>
                </a:cubicBezTo>
                <a:cubicBezTo>
                  <a:pt x="-2838" y="565228"/>
                  <a:pt x="3512" y="464157"/>
                  <a:pt x="7745" y="398011"/>
                </a:cubicBezTo>
                <a:cubicBezTo>
                  <a:pt x="11978" y="331865"/>
                  <a:pt x="14095" y="220211"/>
                  <a:pt x="26795" y="156711"/>
                </a:cubicBezTo>
                <a:cubicBezTo>
                  <a:pt x="39495" y="93211"/>
                  <a:pt x="78124" y="-12093"/>
                  <a:pt x="77595" y="11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CFDEA7C6-F1E9-E40F-1C44-B47F8DB2694A}"/>
              </a:ext>
            </a:extLst>
          </p:cNvPr>
          <p:cNvSpPr/>
          <p:nvPr/>
        </p:nvSpPr>
        <p:spPr>
          <a:xfrm>
            <a:off x="1775616" y="4347747"/>
            <a:ext cx="412884" cy="641038"/>
          </a:xfrm>
          <a:custGeom>
            <a:avLst/>
            <a:gdLst>
              <a:gd name="connsiteX0" fmla="*/ 402434 w 412884"/>
              <a:gd name="connsiteY0" fmla="*/ 135353 h 641038"/>
              <a:gd name="connsiteX1" fmla="*/ 72234 w 412884"/>
              <a:gd name="connsiteY1" fmla="*/ 424278 h 641038"/>
              <a:gd name="connsiteX2" fmla="*/ 8734 w 412884"/>
              <a:gd name="connsiteY2" fmla="*/ 538578 h 641038"/>
              <a:gd name="connsiteX3" fmla="*/ 11909 w 412884"/>
              <a:gd name="connsiteY3" fmla="*/ 516353 h 641038"/>
              <a:gd name="connsiteX4" fmla="*/ 113509 w 412884"/>
              <a:gd name="connsiteY4" fmla="*/ 640178 h 641038"/>
              <a:gd name="connsiteX5" fmla="*/ 72234 w 412884"/>
              <a:gd name="connsiteY5" fmla="*/ 563978 h 641038"/>
              <a:gd name="connsiteX6" fmla="*/ 135734 w 412884"/>
              <a:gd name="connsiteY6" fmla="*/ 427453 h 641038"/>
              <a:gd name="connsiteX7" fmla="*/ 65884 w 412884"/>
              <a:gd name="connsiteY7" fmla="*/ 541753 h 641038"/>
              <a:gd name="connsiteX8" fmla="*/ 53184 w 412884"/>
              <a:gd name="connsiteY8" fmla="*/ 456028 h 641038"/>
              <a:gd name="connsiteX9" fmla="*/ 272259 w 412884"/>
              <a:gd name="connsiteY9" fmla="*/ 179803 h 641038"/>
              <a:gd name="connsiteX10" fmla="*/ 408784 w 412884"/>
              <a:gd name="connsiteY10" fmla="*/ 2003 h 641038"/>
              <a:gd name="connsiteX11" fmla="*/ 116684 w 412884"/>
              <a:gd name="connsiteY11" fmla="*/ 294103 h 641038"/>
              <a:gd name="connsiteX12" fmla="*/ 307184 w 412884"/>
              <a:gd name="connsiteY12" fmla="*/ 202028 h 641038"/>
              <a:gd name="connsiteX13" fmla="*/ 218284 w 412884"/>
              <a:gd name="connsiteY13" fmla="*/ 243303 h 641038"/>
              <a:gd name="connsiteX14" fmla="*/ 402434 w 412884"/>
              <a:gd name="connsiteY14" fmla="*/ 135353 h 64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2884" h="641038">
                <a:moveTo>
                  <a:pt x="402434" y="135353"/>
                </a:moveTo>
                <a:cubicBezTo>
                  <a:pt x="378092" y="165516"/>
                  <a:pt x="137851" y="357074"/>
                  <a:pt x="72234" y="424278"/>
                </a:cubicBezTo>
                <a:cubicBezTo>
                  <a:pt x="6617" y="491482"/>
                  <a:pt x="18788" y="523232"/>
                  <a:pt x="8734" y="538578"/>
                </a:cubicBezTo>
                <a:cubicBezTo>
                  <a:pt x="-1320" y="553924"/>
                  <a:pt x="-5553" y="499420"/>
                  <a:pt x="11909" y="516353"/>
                </a:cubicBezTo>
                <a:cubicBezTo>
                  <a:pt x="29371" y="533286"/>
                  <a:pt x="103455" y="632241"/>
                  <a:pt x="113509" y="640178"/>
                </a:cubicBezTo>
                <a:cubicBezTo>
                  <a:pt x="123563" y="648115"/>
                  <a:pt x="68530" y="599432"/>
                  <a:pt x="72234" y="563978"/>
                </a:cubicBezTo>
                <a:cubicBezTo>
                  <a:pt x="75938" y="528524"/>
                  <a:pt x="136792" y="431157"/>
                  <a:pt x="135734" y="427453"/>
                </a:cubicBezTo>
                <a:cubicBezTo>
                  <a:pt x="134676" y="423749"/>
                  <a:pt x="79642" y="536991"/>
                  <a:pt x="65884" y="541753"/>
                </a:cubicBezTo>
                <a:cubicBezTo>
                  <a:pt x="52126" y="546515"/>
                  <a:pt x="18788" y="516353"/>
                  <a:pt x="53184" y="456028"/>
                </a:cubicBezTo>
                <a:cubicBezTo>
                  <a:pt x="87580" y="395703"/>
                  <a:pt x="212992" y="255474"/>
                  <a:pt x="272259" y="179803"/>
                </a:cubicBezTo>
                <a:cubicBezTo>
                  <a:pt x="331526" y="104132"/>
                  <a:pt x="434713" y="-17047"/>
                  <a:pt x="408784" y="2003"/>
                </a:cubicBezTo>
                <a:cubicBezTo>
                  <a:pt x="382855" y="21053"/>
                  <a:pt x="133617" y="260766"/>
                  <a:pt x="116684" y="294103"/>
                </a:cubicBezTo>
                <a:cubicBezTo>
                  <a:pt x="99751" y="327440"/>
                  <a:pt x="290251" y="210495"/>
                  <a:pt x="307184" y="202028"/>
                </a:cubicBezTo>
                <a:cubicBezTo>
                  <a:pt x="324117" y="193561"/>
                  <a:pt x="203996" y="259178"/>
                  <a:pt x="218284" y="243303"/>
                </a:cubicBezTo>
                <a:cubicBezTo>
                  <a:pt x="232571" y="227428"/>
                  <a:pt x="426776" y="105190"/>
                  <a:pt x="402434" y="13535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E40ECC63-A853-5263-A005-4594229CF738}"/>
              </a:ext>
            </a:extLst>
          </p:cNvPr>
          <p:cNvSpPr/>
          <p:nvPr/>
        </p:nvSpPr>
        <p:spPr>
          <a:xfrm>
            <a:off x="2151937" y="3964040"/>
            <a:ext cx="203955" cy="473898"/>
          </a:xfrm>
          <a:custGeom>
            <a:avLst/>
            <a:gdLst>
              <a:gd name="connsiteX0" fmla="*/ 10238 w 203955"/>
              <a:gd name="connsiteY0" fmla="*/ 1535 h 473898"/>
              <a:gd name="connsiteX1" fmla="*/ 61038 w 203955"/>
              <a:gd name="connsiteY1" fmla="*/ 217435 h 473898"/>
              <a:gd name="connsiteX2" fmla="*/ 45163 w 203955"/>
              <a:gd name="connsiteY2" fmla="*/ 376185 h 473898"/>
              <a:gd name="connsiteX3" fmla="*/ 3888 w 203955"/>
              <a:gd name="connsiteY3" fmla="*/ 471435 h 473898"/>
              <a:gd name="connsiteX4" fmla="*/ 153113 w 203955"/>
              <a:gd name="connsiteY4" fmla="*/ 277760 h 473898"/>
              <a:gd name="connsiteX5" fmla="*/ 203913 w 203955"/>
              <a:gd name="connsiteY5" fmla="*/ 61860 h 473898"/>
              <a:gd name="connsiteX6" fmla="*/ 146763 w 203955"/>
              <a:gd name="connsiteY6" fmla="*/ 226960 h 473898"/>
              <a:gd name="connsiteX7" fmla="*/ 140413 w 203955"/>
              <a:gd name="connsiteY7" fmla="*/ 39635 h 473898"/>
              <a:gd name="connsiteX8" fmla="*/ 121363 w 203955"/>
              <a:gd name="connsiteY8" fmla="*/ 299985 h 473898"/>
              <a:gd name="connsiteX9" fmla="*/ 95963 w 203955"/>
              <a:gd name="connsiteY9" fmla="*/ 347610 h 473898"/>
              <a:gd name="connsiteX10" fmla="*/ 108663 w 203955"/>
              <a:gd name="connsiteY10" fmla="*/ 188860 h 473898"/>
              <a:gd name="connsiteX11" fmla="*/ 121363 w 203955"/>
              <a:gd name="connsiteY11" fmla="*/ 71385 h 473898"/>
              <a:gd name="connsiteX12" fmla="*/ 76913 w 203955"/>
              <a:gd name="connsiteY12" fmla="*/ 334910 h 473898"/>
              <a:gd name="connsiteX13" fmla="*/ 10238 w 203955"/>
              <a:gd name="connsiteY13" fmla="*/ 1535 h 473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3955" h="473898">
                <a:moveTo>
                  <a:pt x="10238" y="1535"/>
                </a:moveTo>
                <a:cubicBezTo>
                  <a:pt x="7592" y="-18044"/>
                  <a:pt x="55217" y="154993"/>
                  <a:pt x="61038" y="217435"/>
                </a:cubicBezTo>
                <a:cubicBezTo>
                  <a:pt x="66859" y="279877"/>
                  <a:pt x="54688" y="333852"/>
                  <a:pt x="45163" y="376185"/>
                </a:cubicBezTo>
                <a:cubicBezTo>
                  <a:pt x="35638" y="418518"/>
                  <a:pt x="-14104" y="487839"/>
                  <a:pt x="3888" y="471435"/>
                </a:cubicBezTo>
                <a:cubicBezTo>
                  <a:pt x="21880" y="455031"/>
                  <a:pt x="119776" y="346022"/>
                  <a:pt x="153113" y="277760"/>
                </a:cubicBezTo>
                <a:cubicBezTo>
                  <a:pt x="186450" y="209498"/>
                  <a:pt x="204971" y="70327"/>
                  <a:pt x="203913" y="61860"/>
                </a:cubicBezTo>
                <a:cubicBezTo>
                  <a:pt x="202855" y="53393"/>
                  <a:pt x="157346" y="230664"/>
                  <a:pt x="146763" y="226960"/>
                </a:cubicBezTo>
                <a:cubicBezTo>
                  <a:pt x="136180" y="223256"/>
                  <a:pt x="144646" y="27464"/>
                  <a:pt x="140413" y="39635"/>
                </a:cubicBezTo>
                <a:cubicBezTo>
                  <a:pt x="136180" y="51806"/>
                  <a:pt x="128771" y="248656"/>
                  <a:pt x="121363" y="299985"/>
                </a:cubicBezTo>
                <a:cubicBezTo>
                  <a:pt x="113955" y="351314"/>
                  <a:pt x="98080" y="366131"/>
                  <a:pt x="95963" y="347610"/>
                </a:cubicBezTo>
                <a:cubicBezTo>
                  <a:pt x="93846" y="329089"/>
                  <a:pt x="104430" y="234898"/>
                  <a:pt x="108663" y="188860"/>
                </a:cubicBezTo>
                <a:cubicBezTo>
                  <a:pt x="112896" y="142823"/>
                  <a:pt x="126655" y="47043"/>
                  <a:pt x="121363" y="71385"/>
                </a:cubicBezTo>
                <a:cubicBezTo>
                  <a:pt x="116071" y="95727"/>
                  <a:pt x="91200" y="347081"/>
                  <a:pt x="76913" y="334910"/>
                </a:cubicBezTo>
                <a:cubicBezTo>
                  <a:pt x="62626" y="322739"/>
                  <a:pt x="12884" y="21114"/>
                  <a:pt x="10238" y="15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D5A51EC7-DBEE-98B1-D866-FA8CD51C5FE5}"/>
              </a:ext>
            </a:extLst>
          </p:cNvPr>
          <p:cNvSpPr/>
          <p:nvPr/>
        </p:nvSpPr>
        <p:spPr>
          <a:xfrm>
            <a:off x="2041340" y="3909710"/>
            <a:ext cx="171635" cy="570241"/>
          </a:xfrm>
          <a:custGeom>
            <a:avLst/>
            <a:gdLst>
              <a:gd name="connsiteX0" fmla="*/ 152585 w 171635"/>
              <a:gd name="connsiteY0" fmla="*/ 39990 h 570241"/>
              <a:gd name="connsiteX1" fmla="*/ 152585 w 171635"/>
              <a:gd name="connsiteY1" fmla="*/ 97140 h 570241"/>
              <a:gd name="connsiteX2" fmla="*/ 185 w 171635"/>
              <a:gd name="connsiteY2" fmla="*/ 570215 h 570241"/>
              <a:gd name="connsiteX3" fmla="*/ 152585 w 171635"/>
              <a:gd name="connsiteY3" fmla="*/ 39990 h 570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635" h="570241">
                <a:moveTo>
                  <a:pt x="152585" y="39990"/>
                </a:moveTo>
                <a:cubicBezTo>
                  <a:pt x="177985" y="-38856"/>
                  <a:pt x="177985" y="8769"/>
                  <a:pt x="152585" y="97140"/>
                </a:cubicBezTo>
                <a:cubicBezTo>
                  <a:pt x="127185" y="185511"/>
                  <a:pt x="6006" y="573919"/>
                  <a:pt x="185" y="570215"/>
                </a:cubicBezTo>
                <a:cubicBezTo>
                  <a:pt x="-5636" y="566511"/>
                  <a:pt x="127185" y="118836"/>
                  <a:pt x="152585" y="399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738892C3-4A4B-E0CB-9CE2-F1E63DEC6571}"/>
              </a:ext>
            </a:extLst>
          </p:cNvPr>
          <p:cNvSpPr/>
          <p:nvPr/>
        </p:nvSpPr>
        <p:spPr>
          <a:xfrm>
            <a:off x="1844554" y="4540044"/>
            <a:ext cx="235571" cy="636035"/>
          </a:xfrm>
          <a:custGeom>
            <a:avLst/>
            <a:gdLst>
              <a:gd name="connsiteX0" fmla="*/ 235071 w 235571"/>
              <a:gd name="connsiteY0" fmla="*/ 85931 h 636035"/>
              <a:gd name="connsiteX1" fmla="*/ 44571 w 235571"/>
              <a:gd name="connsiteY1" fmla="*/ 349456 h 636035"/>
              <a:gd name="connsiteX2" fmla="*/ 133471 w 235571"/>
              <a:gd name="connsiteY2" fmla="*/ 466931 h 636035"/>
              <a:gd name="connsiteX3" fmla="*/ 92196 w 235571"/>
              <a:gd name="connsiteY3" fmla="*/ 495506 h 636035"/>
              <a:gd name="connsiteX4" fmla="*/ 98546 w 235571"/>
              <a:gd name="connsiteY4" fmla="*/ 546306 h 636035"/>
              <a:gd name="connsiteX5" fmla="*/ 155696 w 235571"/>
              <a:gd name="connsiteY5" fmla="*/ 635206 h 636035"/>
              <a:gd name="connsiteX6" fmla="*/ 82671 w 235571"/>
              <a:gd name="connsiteY6" fmla="*/ 489156 h 636035"/>
              <a:gd name="connsiteX7" fmla="*/ 22346 w 235571"/>
              <a:gd name="connsiteY7" fmla="*/ 568531 h 636035"/>
              <a:gd name="connsiteX8" fmla="*/ 123946 w 235571"/>
              <a:gd name="connsiteY8" fmla="*/ 425656 h 636035"/>
              <a:gd name="connsiteX9" fmla="*/ 50921 w 235571"/>
              <a:gd name="connsiteY9" fmla="*/ 381206 h 636035"/>
              <a:gd name="connsiteX10" fmla="*/ 95371 w 235571"/>
              <a:gd name="connsiteY10" fmla="*/ 209756 h 636035"/>
              <a:gd name="connsiteX11" fmla="*/ 3296 w 235571"/>
              <a:gd name="connsiteY11" fmla="*/ 244681 h 636035"/>
              <a:gd name="connsiteX12" fmla="*/ 235071 w 235571"/>
              <a:gd name="connsiteY12" fmla="*/ 206 h 636035"/>
              <a:gd name="connsiteX13" fmla="*/ 69971 w 235571"/>
              <a:gd name="connsiteY13" fmla="*/ 200231 h 636035"/>
              <a:gd name="connsiteX14" fmla="*/ 235071 w 235571"/>
              <a:gd name="connsiteY14" fmla="*/ 85931 h 636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5571" h="636035">
                <a:moveTo>
                  <a:pt x="235071" y="85931"/>
                </a:moveTo>
                <a:cubicBezTo>
                  <a:pt x="230838" y="110802"/>
                  <a:pt x="61504" y="285956"/>
                  <a:pt x="44571" y="349456"/>
                </a:cubicBezTo>
                <a:cubicBezTo>
                  <a:pt x="27638" y="412956"/>
                  <a:pt x="125534" y="442589"/>
                  <a:pt x="133471" y="466931"/>
                </a:cubicBezTo>
                <a:cubicBezTo>
                  <a:pt x="141408" y="491273"/>
                  <a:pt x="98017" y="482277"/>
                  <a:pt x="92196" y="495506"/>
                </a:cubicBezTo>
                <a:cubicBezTo>
                  <a:pt x="86375" y="508735"/>
                  <a:pt x="87963" y="523023"/>
                  <a:pt x="98546" y="546306"/>
                </a:cubicBezTo>
                <a:cubicBezTo>
                  <a:pt x="109129" y="569589"/>
                  <a:pt x="158342" y="644731"/>
                  <a:pt x="155696" y="635206"/>
                </a:cubicBezTo>
                <a:cubicBezTo>
                  <a:pt x="153050" y="625681"/>
                  <a:pt x="104896" y="500268"/>
                  <a:pt x="82671" y="489156"/>
                </a:cubicBezTo>
                <a:cubicBezTo>
                  <a:pt x="60446" y="478044"/>
                  <a:pt x="15467" y="579114"/>
                  <a:pt x="22346" y="568531"/>
                </a:cubicBezTo>
                <a:cubicBezTo>
                  <a:pt x="29225" y="557948"/>
                  <a:pt x="119184" y="456877"/>
                  <a:pt x="123946" y="425656"/>
                </a:cubicBezTo>
                <a:cubicBezTo>
                  <a:pt x="128708" y="394435"/>
                  <a:pt x="55683" y="417189"/>
                  <a:pt x="50921" y="381206"/>
                </a:cubicBezTo>
                <a:cubicBezTo>
                  <a:pt x="46159" y="345223"/>
                  <a:pt x="103308" y="232510"/>
                  <a:pt x="95371" y="209756"/>
                </a:cubicBezTo>
                <a:cubicBezTo>
                  <a:pt x="87433" y="187002"/>
                  <a:pt x="-19987" y="279606"/>
                  <a:pt x="3296" y="244681"/>
                </a:cubicBezTo>
                <a:cubicBezTo>
                  <a:pt x="26579" y="209756"/>
                  <a:pt x="223958" y="7614"/>
                  <a:pt x="235071" y="206"/>
                </a:cubicBezTo>
                <a:cubicBezTo>
                  <a:pt x="246184" y="-7202"/>
                  <a:pt x="68384" y="187002"/>
                  <a:pt x="69971" y="200231"/>
                </a:cubicBezTo>
                <a:cubicBezTo>
                  <a:pt x="71558" y="213460"/>
                  <a:pt x="239304" y="61060"/>
                  <a:pt x="235071" y="859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2CEA9C9D-0624-EB2D-9B63-89EC2E58507A}"/>
              </a:ext>
            </a:extLst>
          </p:cNvPr>
          <p:cNvSpPr/>
          <p:nvPr/>
        </p:nvSpPr>
        <p:spPr>
          <a:xfrm>
            <a:off x="1988547" y="4768481"/>
            <a:ext cx="257385" cy="289399"/>
          </a:xfrm>
          <a:custGeom>
            <a:avLst/>
            <a:gdLst>
              <a:gd name="connsiteX0" fmla="*/ 68853 w 257385"/>
              <a:gd name="connsiteY0" fmla="*/ 369 h 289399"/>
              <a:gd name="connsiteX1" fmla="*/ 91078 w 257385"/>
              <a:gd name="connsiteY1" fmla="*/ 114669 h 289399"/>
              <a:gd name="connsiteX2" fmla="*/ 43453 w 257385"/>
              <a:gd name="connsiteY2" fmla="*/ 181344 h 289399"/>
              <a:gd name="connsiteX3" fmla="*/ 2178 w 257385"/>
              <a:gd name="connsiteY3" fmla="*/ 206744 h 289399"/>
              <a:gd name="connsiteX4" fmla="*/ 113303 w 257385"/>
              <a:gd name="connsiteY4" fmla="*/ 171819 h 289399"/>
              <a:gd name="connsiteX5" fmla="*/ 157753 w 257385"/>
              <a:gd name="connsiteY5" fmla="*/ 241669 h 289399"/>
              <a:gd name="connsiteX6" fmla="*/ 256178 w 257385"/>
              <a:gd name="connsiteY6" fmla="*/ 289294 h 289399"/>
              <a:gd name="connsiteX7" fmla="*/ 205378 w 257385"/>
              <a:gd name="connsiteY7" fmla="*/ 228969 h 289399"/>
              <a:gd name="connsiteX8" fmla="*/ 100603 w 257385"/>
              <a:gd name="connsiteY8" fmla="*/ 98794 h 289399"/>
              <a:gd name="connsiteX9" fmla="*/ 230778 w 257385"/>
              <a:gd name="connsiteY9" fmla="*/ 267069 h 289399"/>
              <a:gd name="connsiteX10" fmla="*/ 49803 w 257385"/>
              <a:gd name="connsiteY10" fmla="*/ 155944 h 289399"/>
              <a:gd name="connsiteX11" fmla="*/ 68853 w 257385"/>
              <a:gd name="connsiteY11" fmla="*/ 369 h 289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7385" h="289399">
                <a:moveTo>
                  <a:pt x="68853" y="369"/>
                </a:moveTo>
                <a:cubicBezTo>
                  <a:pt x="75732" y="-6510"/>
                  <a:pt x="95311" y="84507"/>
                  <a:pt x="91078" y="114669"/>
                </a:cubicBezTo>
                <a:cubicBezTo>
                  <a:pt x="86845" y="144831"/>
                  <a:pt x="58270" y="165998"/>
                  <a:pt x="43453" y="181344"/>
                </a:cubicBezTo>
                <a:cubicBezTo>
                  <a:pt x="28636" y="196690"/>
                  <a:pt x="-9464" y="208331"/>
                  <a:pt x="2178" y="206744"/>
                </a:cubicBezTo>
                <a:cubicBezTo>
                  <a:pt x="13820" y="205157"/>
                  <a:pt x="87374" y="165998"/>
                  <a:pt x="113303" y="171819"/>
                </a:cubicBezTo>
                <a:cubicBezTo>
                  <a:pt x="139232" y="177640"/>
                  <a:pt x="133941" y="222090"/>
                  <a:pt x="157753" y="241669"/>
                </a:cubicBezTo>
                <a:cubicBezTo>
                  <a:pt x="181565" y="261248"/>
                  <a:pt x="248241" y="291411"/>
                  <a:pt x="256178" y="289294"/>
                </a:cubicBezTo>
                <a:cubicBezTo>
                  <a:pt x="264115" y="287177"/>
                  <a:pt x="231307" y="260719"/>
                  <a:pt x="205378" y="228969"/>
                </a:cubicBezTo>
                <a:cubicBezTo>
                  <a:pt x="179449" y="197219"/>
                  <a:pt x="96370" y="92444"/>
                  <a:pt x="100603" y="98794"/>
                </a:cubicBezTo>
                <a:cubicBezTo>
                  <a:pt x="104836" y="105144"/>
                  <a:pt x="239245" y="257544"/>
                  <a:pt x="230778" y="267069"/>
                </a:cubicBezTo>
                <a:cubicBezTo>
                  <a:pt x="222311" y="276594"/>
                  <a:pt x="82611" y="198807"/>
                  <a:pt x="49803" y="155944"/>
                </a:cubicBezTo>
                <a:cubicBezTo>
                  <a:pt x="16995" y="113082"/>
                  <a:pt x="61974" y="7248"/>
                  <a:pt x="68853" y="3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3372A25E-CA9E-AFC8-EC48-C8168241E658}"/>
              </a:ext>
            </a:extLst>
          </p:cNvPr>
          <p:cNvSpPr/>
          <p:nvPr/>
        </p:nvSpPr>
        <p:spPr>
          <a:xfrm>
            <a:off x="1669836" y="4974268"/>
            <a:ext cx="747210" cy="369597"/>
          </a:xfrm>
          <a:custGeom>
            <a:avLst/>
            <a:gdLst>
              <a:gd name="connsiteX0" fmla="*/ 89114 w 747210"/>
              <a:gd name="connsiteY0" fmla="*/ 957 h 369597"/>
              <a:gd name="connsiteX1" fmla="*/ 35139 w 747210"/>
              <a:gd name="connsiteY1" fmla="*/ 166057 h 369597"/>
              <a:gd name="connsiteX2" fmla="*/ 152614 w 747210"/>
              <a:gd name="connsiteY2" fmla="*/ 159707 h 369597"/>
              <a:gd name="connsiteX3" fmla="*/ 336764 w 747210"/>
              <a:gd name="connsiteY3" fmla="*/ 242257 h 369597"/>
              <a:gd name="connsiteX4" fmla="*/ 320889 w 747210"/>
              <a:gd name="connsiteY4" fmla="*/ 191457 h 369597"/>
              <a:gd name="connsiteX5" fmla="*/ 460589 w 747210"/>
              <a:gd name="connsiteY5" fmla="*/ 229557 h 369597"/>
              <a:gd name="connsiteX6" fmla="*/ 470114 w 747210"/>
              <a:gd name="connsiteY6" fmla="*/ 188282 h 369597"/>
              <a:gd name="connsiteX7" fmla="*/ 622514 w 747210"/>
              <a:gd name="connsiteY7" fmla="*/ 286707 h 369597"/>
              <a:gd name="connsiteX8" fmla="*/ 746339 w 747210"/>
              <a:gd name="connsiteY8" fmla="*/ 369257 h 369597"/>
              <a:gd name="connsiteX9" fmla="*/ 559014 w 747210"/>
              <a:gd name="connsiteY9" fmla="*/ 254957 h 369597"/>
              <a:gd name="connsiteX10" fmla="*/ 206589 w 747210"/>
              <a:gd name="connsiteY10" fmla="*/ 162882 h 369597"/>
              <a:gd name="connsiteX11" fmla="*/ 124039 w 747210"/>
              <a:gd name="connsiteY11" fmla="*/ 64457 h 369597"/>
              <a:gd name="connsiteX12" fmla="*/ 143089 w 747210"/>
              <a:gd name="connsiteY12" fmla="*/ 143832 h 369597"/>
              <a:gd name="connsiteX13" fmla="*/ 3389 w 747210"/>
              <a:gd name="connsiteY13" fmla="*/ 153357 h 369597"/>
              <a:gd name="connsiteX14" fmla="*/ 41489 w 747210"/>
              <a:gd name="connsiteY14" fmla="*/ 20007 h 369597"/>
              <a:gd name="connsiteX15" fmla="*/ 22439 w 747210"/>
              <a:gd name="connsiteY15" fmla="*/ 93032 h 369597"/>
              <a:gd name="connsiteX16" fmla="*/ 89114 w 747210"/>
              <a:gd name="connsiteY16" fmla="*/ 957 h 369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47210" h="369597">
                <a:moveTo>
                  <a:pt x="89114" y="957"/>
                </a:moveTo>
                <a:cubicBezTo>
                  <a:pt x="91231" y="13128"/>
                  <a:pt x="24556" y="139599"/>
                  <a:pt x="35139" y="166057"/>
                </a:cubicBezTo>
                <a:cubicBezTo>
                  <a:pt x="45722" y="192515"/>
                  <a:pt x="102343" y="147007"/>
                  <a:pt x="152614" y="159707"/>
                </a:cubicBezTo>
                <a:cubicBezTo>
                  <a:pt x="202885" y="172407"/>
                  <a:pt x="308718" y="236965"/>
                  <a:pt x="336764" y="242257"/>
                </a:cubicBezTo>
                <a:cubicBezTo>
                  <a:pt x="364810" y="247549"/>
                  <a:pt x="300252" y="193574"/>
                  <a:pt x="320889" y="191457"/>
                </a:cubicBezTo>
                <a:cubicBezTo>
                  <a:pt x="341526" y="189340"/>
                  <a:pt x="435718" y="230086"/>
                  <a:pt x="460589" y="229557"/>
                </a:cubicBezTo>
                <a:cubicBezTo>
                  <a:pt x="485460" y="229028"/>
                  <a:pt x="443127" y="178757"/>
                  <a:pt x="470114" y="188282"/>
                </a:cubicBezTo>
                <a:cubicBezTo>
                  <a:pt x="497101" y="197807"/>
                  <a:pt x="576477" y="256545"/>
                  <a:pt x="622514" y="286707"/>
                </a:cubicBezTo>
                <a:cubicBezTo>
                  <a:pt x="668551" y="316869"/>
                  <a:pt x="756922" y="374549"/>
                  <a:pt x="746339" y="369257"/>
                </a:cubicBezTo>
                <a:cubicBezTo>
                  <a:pt x="735756" y="363965"/>
                  <a:pt x="648972" y="289353"/>
                  <a:pt x="559014" y="254957"/>
                </a:cubicBezTo>
                <a:cubicBezTo>
                  <a:pt x="469056" y="220561"/>
                  <a:pt x="279085" y="194632"/>
                  <a:pt x="206589" y="162882"/>
                </a:cubicBezTo>
                <a:cubicBezTo>
                  <a:pt x="134093" y="131132"/>
                  <a:pt x="134622" y="67632"/>
                  <a:pt x="124039" y="64457"/>
                </a:cubicBezTo>
                <a:cubicBezTo>
                  <a:pt x="113456" y="61282"/>
                  <a:pt x="163197" y="129015"/>
                  <a:pt x="143089" y="143832"/>
                </a:cubicBezTo>
                <a:cubicBezTo>
                  <a:pt x="122981" y="158649"/>
                  <a:pt x="20322" y="173995"/>
                  <a:pt x="3389" y="153357"/>
                </a:cubicBezTo>
                <a:cubicBezTo>
                  <a:pt x="-13544" y="132720"/>
                  <a:pt x="38314" y="30061"/>
                  <a:pt x="41489" y="20007"/>
                </a:cubicBezTo>
                <a:cubicBezTo>
                  <a:pt x="44664" y="9953"/>
                  <a:pt x="17147" y="89328"/>
                  <a:pt x="22439" y="93032"/>
                </a:cubicBezTo>
                <a:cubicBezTo>
                  <a:pt x="27731" y="96736"/>
                  <a:pt x="86997" y="-11214"/>
                  <a:pt x="89114" y="9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5C7918C2-FF22-E38E-B7E2-5E9EE3392E08}"/>
              </a:ext>
            </a:extLst>
          </p:cNvPr>
          <p:cNvSpPr/>
          <p:nvPr/>
        </p:nvSpPr>
        <p:spPr>
          <a:xfrm>
            <a:off x="1631315" y="4929085"/>
            <a:ext cx="131172" cy="415455"/>
          </a:xfrm>
          <a:custGeom>
            <a:avLst/>
            <a:gdLst>
              <a:gd name="connsiteX0" fmla="*/ 92710 w 131172"/>
              <a:gd name="connsiteY0" fmla="*/ 1690 h 415455"/>
              <a:gd name="connsiteX1" fmla="*/ 32385 w 131172"/>
              <a:gd name="connsiteY1" fmla="*/ 281090 h 415455"/>
              <a:gd name="connsiteX2" fmla="*/ 41910 w 131172"/>
              <a:gd name="connsiteY2" fmla="*/ 255690 h 415455"/>
              <a:gd name="connsiteX3" fmla="*/ 130810 w 131172"/>
              <a:gd name="connsiteY3" fmla="*/ 414440 h 415455"/>
              <a:gd name="connsiteX4" fmla="*/ 70485 w 131172"/>
              <a:gd name="connsiteY4" fmla="*/ 312840 h 415455"/>
              <a:gd name="connsiteX5" fmla="*/ 635 w 131172"/>
              <a:gd name="connsiteY5" fmla="*/ 103290 h 415455"/>
              <a:gd name="connsiteX6" fmla="*/ 38735 w 131172"/>
              <a:gd name="connsiteY6" fmla="*/ 160440 h 415455"/>
              <a:gd name="connsiteX7" fmla="*/ 92710 w 131172"/>
              <a:gd name="connsiteY7" fmla="*/ 1690 h 415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172" h="415455">
                <a:moveTo>
                  <a:pt x="92710" y="1690"/>
                </a:moveTo>
                <a:cubicBezTo>
                  <a:pt x="91652" y="21798"/>
                  <a:pt x="40852" y="238757"/>
                  <a:pt x="32385" y="281090"/>
                </a:cubicBezTo>
                <a:cubicBezTo>
                  <a:pt x="23918" y="323423"/>
                  <a:pt x="25506" y="233465"/>
                  <a:pt x="41910" y="255690"/>
                </a:cubicBezTo>
                <a:cubicBezTo>
                  <a:pt x="58314" y="277915"/>
                  <a:pt x="126047" y="404915"/>
                  <a:pt x="130810" y="414440"/>
                </a:cubicBezTo>
                <a:cubicBezTo>
                  <a:pt x="135573" y="423965"/>
                  <a:pt x="92181" y="364698"/>
                  <a:pt x="70485" y="312840"/>
                </a:cubicBezTo>
                <a:cubicBezTo>
                  <a:pt x="48789" y="260982"/>
                  <a:pt x="5927" y="128690"/>
                  <a:pt x="635" y="103290"/>
                </a:cubicBezTo>
                <a:cubicBezTo>
                  <a:pt x="-4657" y="77890"/>
                  <a:pt x="24447" y="173669"/>
                  <a:pt x="38735" y="160440"/>
                </a:cubicBezTo>
                <a:cubicBezTo>
                  <a:pt x="53022" y="147211"/>
                  <a:pt x="93768" y="-18418"/>
                  <a:pt x="92710" y="16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A725E319-D2C8-EE22-483B-CDF699B28884}"/>
              </a:ext>
            </a:extLst>
          </p:cNvPr>
          <p:cNvSpPr/>
          <p:nvPr/>
        </p:nvSpPr>
        <p:spPr>
          <a:xfrm>
            <a:off x="1606124" y="4917504"/>
            <a:ext cx="143565" cy="455133"/>
          </a:xfrm>
          <a:custGeom>
            <a:avLst/>
            <a:gdLst>
              <a:gd name="connsiteX0" fmla="*/ 60751 w 143565"/>
              <a:gd name="connsiteY0" fmla="*/ 571 h 455133"/>
              <a:gd name="connsiteX1" fmla="*/ 29001 w 143565"/>
              <a:gd name="connsiteY1" fmla="*/ 213296 h 455133"/>
              <a:gd name="connsiteX2" fmla="*/ 35351 w 143565"/>
              <a:gd name="connsiteY2" fmla="*/ 292671 h 455133"/>
              <a:gd name="connsiteX3" fmla="*/ 143301 w 143565"/>
              <a:gd name="connsiteY3" fmla="*/ 454596 h 455133"/>
              <a:gd name="connsiteX4" fmla="*/ 63926 w 143565"/>
              <a:gd name="connsiteY4" fmla="*/ 340296 h 455133"/>
              <a:gd name="connsiteX5" fmla="*/ 3601 w 143565"/>
              <a:gd name="connsiteY5" fmla="*/ 213296 h 455133"/>
              <a:gd name="connsiteX6" fmla="*/ 9951 w 143565"/>
              <a:gd name="connsiteY6" fmla="*/ 245046 h 455133"/>
              <a:gd name="connsiteX7" fmla="*/ 35351 w 143565"/>
              <a:gd name="connsiteY7" fmla="*/ 152971 h 455133"/>
              <a:gd name="connsiteX8" fmla="*/ 60751 w 143565"/>
              <a:gd name="connsiteY8" fmla="*/ 571 h 455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565" h="455133">
                <a:moveTo>
                  <a:pt x="60751" y="571"/>
                </a:moveTo>
                <a:cubicBezTo>
                  <a:pt x="59693" y="10625"/>
                  <a:pt x="33234" y="164613"/>
                  <a:pt x="29001" y="213296"/>
                </a:cubicBezTo>
                <a:cubicBezTo>
                  <a:pt x="24768" y="261979"/>
                  <a:pt x="16301" y="252454"/>
                  <a:pt x="35351" y="292671"/>
                </a:cubicBezTo>
                <a:cubicBezTo>
                  <a:pt x="54401" y="332888"/>
                  <a:pt x="138539" y="446659"/>
                  <a:pt x="143301" y="454596"/>
                </a:cubicBezTo>
                <a:cubicBezTo>
                  <a:pt x="148064" y="462534"/>
                  <a:pt x="87209" y="380513"/>
                  <a:pt x="63926" y="340296"/>
                </a:cubicBezTo>
                <a:cubicBezTo>
                  <a:pt x="40643" y="300079"/>
                  <a:pt x="12597" y="229171"/>
                  <a:pt x="3601" y="213296"/>
                </a:cubicBezTo>
                <a:cubicBezTo>
                  <a:pt x="-5395" y="197421"/>
                  <a:pt x="4659" y="255100"/>
                  <a:pt x="9951" y="245046"/>
                </a:cubicBezTo>
                <a:cubicBezTo>
                  <a:pt x="15243" y="234992"/>
                  <a:pt x="23709" y="190013"/>
                  <a:pt x="35351" y="152971"/>
                </a:cubicBezTo>
                <a:cubicBezTo>
                  <a:pt x="46993" y="115929"/>
                  <a:pt x="61809" y="-9483"/>
                  <a:pt x="60751" y="57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1E293279-03D1-6B1A-5FCF-CC34ED25476D}"/>
              </a:ext>
            </a:extLst>
          </p:cNvPr>
          <p:cNvSpPr/>
          <p:nvPr/>
        </p:nvSpPr>
        <p:spPr>
          <a:xfrm>
            <a:off x="2098471" y="4987889"/>
            <a:ext cx="352725" cy="355874"/>
          </a:xfrm>
          <a:custGeom>
            <a:avLst/>
            <a:gdLst>
              <a:gd name="connsiteX0" fmla="*/ 204 w 352725"/>
              <a:gd name="connsiteY0" fmla="*/ 171486 h 355874"/>
              <a:gd name="connsiteX1" fmla="*/ 124029 w 352725"/>
              <a:gd name="connsiteY1" fmla="*/ 107986 h 355874"/>
              <a:gd name="connsiteX2" fmla="*/ 181179 w 352725"/>
              <a:gd name="connsiteY2" fmla="*/ 63536 h 355874"/>
              <a:gd name="connsiteX3" fmla="*/ 139904 w 352725"/>
              <a:gd name="connsiteY3" fmla="*/ 149261 h 355874"/>
              <a:gd name="connsiteX4" fmla="*/ 228804 w 352725"/>
              <a:gd name="connsiteY4" fmla="*/ 158786 h 355874"/>
              <a:gd name="connsiteX5" fmla="*/ 279604 w 352725"/>
              <a:gd name="connsiteY5" fmla="*/ 282611 h 355874"/>
              <a:gd name="connsiteX6" fmla="*/ 254204 w 352725"/>
              <a:gd name="connsiteY6" fmla="*/ 165136 h 355874"/>
              <a:gd name="connsiteX7" fmla="*/ 352629 w 352725"/>
              <a:gd name="connsiteY7" fmla="*/ 355636 h 355874"/>
              <a:gd name="connsiteX8" fmla="*/ 270079 w 352725"/>
              <a:gd name="connsiteY8" fmla="*/ 200061 h 355874"/>
              <a:gd name="connsiteX9" fmla="*/ 155779 w 352725"/>
              <a:gd name="connsiteY9" fmla="*/ 36 h 355874"/>
              <a:gd name="connsiteX10" fmla="*/ 260554 w 352725"/>
              <a:gd name="connsiteY10" fmla="*/ 215936 h 355874"/>
              <a:gd name="connsiteX11" fmla="*/ 178004 w 352725"/>
              <a:gd name="connsiteY11" fmla="*/ 142911 h 355874"/>
              <a:gd name="connsiteX12" fmla="*/ 155779 w 352725"/>
              <a:gd name="connsiteY12" fmla="*/ 114336 h 355874"/>
              <a:gd name="connsiteX13" fmla="*/ 204 w 352725"/>
              <a:gd name="connsiteY13" fmla="*/ 171486 h 355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2725" h="355874">
                <a:moveTo>
                  <a:pt x="204" y="171486"/>
                </a:moveTo>
                <a:cubicBezTo>
                  <a:pt x="-5087" y="170428"/>
                  <a:pt x="93867" y="125978"/>
                  <a:pt x="124029" y="107986"/>
                </a:cubicBezTo>
                <a:cubicBezTo>
                  <a:pt x="154191" y="89994"/>
                  <a:pt x="178533" y="56657"/>
                  <a:pt x="181179" y="63536"/>
                </a:cubicBezTo>
                <a:cubicBezTo>
                  <a:pt x="183825" y="70415"/>
                  <a:pt x="131967" y="133386"/>
                  <a:pt x="139904" y="149261"/>
                </a:cubicBezTo>
                <a:cubicBezTo>
                  <a:pt x="147841" y="165136"/>
                  <a:pt x="205521" y="136561"/>
                  <a:pt x="228804" y="158786"/>
                </a:cubicBezTo>
                <a:cubicBezTo>
                  <a:pt x="252087" y="181011"/>
                  <a:pt x="275371" y="281553"/>
                  <a:pt x="279604" y="282611"/>
                </a:cubicBezTo>
                <a:cubicBezTo>
                  <a:pt x="283837" y="283669"/>
                  <a:pt x="242033" y="152965"/>
                  <a:pt x="254204" y="165136"/>
                </a:cubicBezTo>
                <a:cubicBezTo>
                  <a:pt x="266375" y="177307"/>
                  <a:pt x="349983" y="349815"/>
                  <a:pt x="352629" y="355636"/>
                </a:cubicBezTo>
                <a:cubicBezTo>
                  <a:pt x="355275" y="361457"/>
                  <a:pt x="302887" y="259328"/>
                  <a:pt x="270079" y="200061"/>
                </a:cubicBezTo>
                <a:cubicBezTo>
                  <a:pt x="237271" y="140794"/>
                  <a:pt x="157367" y="-2610"/>
                  <a:pt x="155779" y="36"/>
                </a:cubicBezTo>
                <a:cubicBezTo>
                  <a:pt x="154192" y="2682"/>
                  <a:pt x="256850" y="192124"/>
                  <a:pt x="260554" y="215936"/>
                </a:cubicBezTo>
                <a:cubicBezTo>
                  <a:pt x="264258" y="239749"/>
                  <a:pt x="195466" y="159844"/>
                  <a:pt x="178004" y="142911"/>
                </a:cubicBezTo>
                <a:cubicBezTo>
                  <a:pt x="160542" y="125978"/>
                  <a:pt x="181179" y="109574"/>
                  <a:pt x="155779" y="114336"/>
                </a:cubicBezTo>
                <a:cubicBezTo>
                  <a:pt x="130379" y="119098"/>
                  <a:pt x="5495" y="172544"/>
                  <a:pt x="204" y="1714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53589D6C-820B-3CD1-6DA6-F38EF5C38F2A}"/>
              </a:ext>
            </a:extLst>
          </p:cNvPr>
          <p:cNvSpPr/>
          <p:nvPr/>
        </p:nvSpPr>
        <p:spPr>
          <a:xfrm>
            <a:off x="2155537" y="4015284"/>
            <a:ext cx="117900" cy="588772"/>
          </a:xfrm>
          <a:custGeom>
            <a:avLst/>
            <a:gdLst>
              <a:gd name="connsiteX0" fmla="*/ 82838 w 117900"/>
              <a:gd name="connsiteY0" fmla="*/ 1091 h 588772"/>
              <a:gd name="connsiteX1" fmla="*/ 288 w 117900"/>
              <a:gd name="connsiteY1" fmla="*/ 588466 h 588772"/>
              <a:gd name="connsiteX2" fmla="*/ 117763 w 117900"/>
              <a:gd name="connsiteY2" fmla="*/ 86816 h 588772"/>
              <a:gd name="connsiteX3" fmla="*/ 25688 w 117900"/>
              <a:gd name="connsiteY3" fmla="*/ 432891 h 588772"/>
              <a:gd name="connsiteX4" fmla="*/ 82838 w 117900"/>
              <a:gd name="connsiteY4" fmla="*/ 1091 h 588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900" h="588772">
                <a:moveTo>
                  <a:pt x="82838" y="1091"/>
                </a:moveTo>
                <a:cubicBezTo>
                  <a:pt x="78605" y="27020"/>
                  <a:pt x="-5533" y="574179"/>
                  <a:pt x="288" y="588466"/>
                </a:cubicBezTo>
                <a:cubicBezTo>
                  <a:pt x="6109" y="602753"/>
                  <a:pt x="113530" y="112745"/>
                  <a:pt x="117763" y="86816"/>
                </a:cubicBezTo>
                <a:cubicBezTo>
                  <a:pt x="121996" y="60887"/>
                  <a:pt x="26746" y="446120"/>
                  <a:pt x="25688" y="432891"/>
                </a:cubicBezTo>
                <a:cubicBezTo>
                  <a:pt x="24630" y="419662"/>
                  <a:pt x="87071" y="-24838"/>
                  <a:pt x="82838" y="10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F17328D0-F0EC-1CE3-8453-0707F898BABB}"/>
              </a:ext>
            </a:extLst>
          </p:cNvPr>
          <p:cNvSpPr/>
          <p:nvPr/>
        </p:nvSpPr>
        <p:spPr>
          <a:xfrm>
            <a:off x="1688208" y="5038716"/>
            <a:ext cx="734534" cy="301587"/>
          </a:xfrm>
          <a:custGeom>
            <a:avLst/>
            <a:gdLst>
              <a:gd name="connsiteX0" fmla="*/ 892 w 734534"/>
              <a:gd name="connsiteY0" fmla="*/ 111134 h 301587"/>
              <a:gd name="connsiteX1" fmla="*/ 210442 w 734534"/>
              <a:gd name="connsiteY1" fmla="*/ 142884 h 301587"/>
              <a:gd name="connsiteX2" fmla="*/ 448567 w 734534"/>
              <a:gd name="connsiteY2" fmla="*/ 196859 h 301587"/>
              <a:gd name="connsiteX3" fmla="*/ 442217 w 734534"/>
              <a:gd name="connsiteY3" fmla="*/ 174634 h 301587"/>
              <a:gd name="connsiteX4" fmla="*/ 629542 w 734534"/>
              <a:gd name="connsiteY4" fmla="*/ 298459 h 301587"/>
              <a:gd name="connsiteX5" fmla="*/ 588267 w 734534"/>
              <a:gd name="connsiteY5" fmla="*/ 266709 h 301587"/>
              <a:gd name="connsiteX6" fmla="*/ 734317 w 734534"/>
              <a:gd name="connsiteY6" fmla="*/ 292109 h 301587"/>
              <a:gd name="connsiteX7" fmla="*/ 550167 w 734534"/>
              <a:gd name="connsiteY7" fmla="*/ 219084 h 301587"/>
              <a:gd name="connsiteX8" fmla="*/ 404117 w 734534"/>
              <a:gd name="connsiteY8" fmla="*/ 149234 h 301587"/>
              <a:gd name="connsiteX9" fmla="*/ 385067 w 734534"/>
              <a:gd name="connsiteY9" fmla="*/ 107959 h 301587"/>
              <a:gd name="connsiteX10" fmla="*/ 432692 w 734534"/>
              <a:gd name="connsiteY10" fmla="*/ 9 h 301587"/>
              <a:gd name="connsiteX11" fmla="*/ 410467 w 734534"/>
              <a:gd name="connsiteY11" fmla="*/ 114309 h 301587"/>
              <a:gd name="connsiteX12" fmla="*/ 245367 w 734534"/>
              <a:gd name="connsiteY12" fmla="*/ 101609 h 301587"/>
              <a:gd name="connsiteX13" fmla="*/ 134242 w 734534"/>
              <a:gd name="connsiteY13" fmla="*/ 60334 h 301587"/>
              <a:gd name="connsiteX14" fmla="*/ 292992 w 734534"/>
              <a:gd name="connsiteY14" fmla="*/ 149234 h 301587"/>
              <a:gd name="connsiteX15" fmla="*/ 892 w 734534"/>
              <a:gd name="connsiteY15" fmla="*/ 111134 h 30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34534" h="301587">
                <a:moveTo>
                  <a:pt x="892" y="111134"/>
                </a:moveTo>
                <a:cubicBezTo>
                  <a:pt x="-12866" y="110076"/>
                  <a:pt x="135830" y="128597"/>
                  <a:pt x="210442" y="142884"/>
                </a:cubicBezTo>
                <a:cubicBezTo>
                  <a:pt x="285054" y="157171"/>
                  <a:pt x="409938" y="191567"/>
                  <a:pt x="448567" y="196859"/>
                </a:cubicBezTo>
                <a:cubicBezTo>
                  <a:pt x="487196" y="202151"/>
                  <a:pt x="412055" y="157701"/>
                  <a:pt x="442217" y="174634"/>
                </a:cubicBezTo>
                <a:cubicBezTo>
                  <a:pt x="472379" y="191567"/>
                  <a:pt x="605200" y="283113"/>
                  <a:pt x="629542" y="298459"/>
                </a:cubicBezTo>
                <a:cubicBezTo>
                  <a:pt x="653884" y="313805"/>
                  <a:pt x="570805" y="267767"/>
                  <a:pt x="588267" y="266709"/>
                </a:cubicBezTo>
                <a:cubicBezTo>
                  <a:pt x="605729" y="265651"/>
                  <a:pt x="740667" y="300046"/>
                  <a:pt x="734317" y="292109"/>
                </a:cubicBezTo>
                <a:cubicBezTo>
                  <a:pt x="727967" y="284172"/>
                  <a:pt x="605200" y="242897"/>
                  <a:pt x="550167" y="219084"/>
                </a:cubicBezTo>
                <a:cubicBezTo>
                  <a:pt x="495134" y="195272"/>
                  <a:pt x="431634" y="167755"/>
                  <a:pt x="404117" y="149234"/>
                </a:cubicBezTo>
                <a:cubicBezTo>
                  <a:pt x="376600" y="130713"/>
                  <a:pt x="380305" y="132830"/>
                  <a:pt x="385067" y="107959"/>
                </a:cubicBezTo>
                <a:cubicBezTo>
                  <a:pt x="389829" y="83088"/>
                  <a:pt x="428459" y="-1049"/>
                  <a:pt x="432692" y="9"/>
                </a:cubicBezTo>
                <a:cubicBezTo>
                  <a:pt x="436925" y="1067"/>
                  <a:pt x="441688" y="97376"/>
                  <a:pt x="410467" y="114309"/>
                </a:cubicBezTo>
                <a:cubicBezTo>
                  <a:pt x="379246" y="131242"/>
                  <a:pt x="291404" y="110605"/>
                  <a:pt x="245367" y="101609"/>
                </a:cubicBezTo>
                <a:cubicBezTo>
                  <a:pt x="199330" y="92613"/>
                  <a:pt x="126305" y="52397"/>
                  <a:pt x="134242" y="60334"/>
                </a:cubicBezTo>
                <a:cubicBezTo>
                  <a:pt x="142179" y="68271"/>
                  <a:pt x="318921" y="141297"/>
                  <a:pt x="292992" y="149234"/>
                </a:cubicBezTo>
                <a:cubicBezTo>
                  <a:pt x="267063" y="157171"/>
                  <a:pt x="14650" y="112192"/>
                  <a:pt x="892" y="1111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EC01F517-1BDE-766D-E162-925009AE3C6A}"/>
              </a:ext>
            </a:extLst>
          </p:cNvPr>
          <p:cNvSpPr/>
          <p:nvPr/>
        </p:nvSpPr>
        <p:spPr>
          <a:xfrm>
            <a:off x="1678554" y="5179504"/>
            <a:ext cx="512650" cy="68948"/>
          </a:xfrm>
          <a:custGeom>
            <a:avLst/>
            <a:gdLst>
              <a:gd name="connsiteX0" fmla="*/ 4196 w 512650"/>
              <a:gd name="connsiteY0" fmla="*/ 2096 h 68948"/>
              <a:gd name="connsiteX1" fmla="*/ 505846 w 512650"/>
              <a:gd name="connsiteY1" fmla="*/ 68771 h 68948"/>
              <a:gd name="connsiteX2" fmla="*/ 277246 w 512650"/>
              <a:gd name="connsiteY2" fmla="*/ 21146 h 68948"/>
              <a:gd name="connsiteX3" fmla="*/ 4196 w 512650"/>
              <a:gd name="connsiteY3" fmla="*/ 2096 h 68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650" h="68948">
                <a:moveTo>
                  <a:pt x="4196" y="2096"/>
                </a:moveTo>
                <a:cubicBezTo>
                  <a:pt x="42296" y="10033"/>
                  <a:pt x="460338" y="65596"/>
                  <a:pt x="505846" y="68771"/>
                </a:cubicBezTo>
                <a:cubicBezTo>
                  <a:pt x="551354" y="71946"/>
                  <a:pt x="356621" y="31729"/>
                  <a:pt x="277246" y="21146"/>
                </a:cubicBezTo>
                <a:cubicBezTo>
                  <a:pt x="197871" y="10563"/>
                  <a:pt x="-33904" y="-5841"/>
                  <a:pt x="4196" y="20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EB77FE24-77E7-5FDA-67C4-CA3C04808821}"/>
              </a:ext>
            </a:extLst>
          </p:cNvPr>
          <p:cNvSpPr/>
          <p:nvPr/>
        </p:nvSpPr>
        <p:spPr>
          <a:xfrm>
            <a:off x="1685791" y="5220872"/>
            <a:ext cx="240462" cy="138658"/>
          </a:xfrm>
          <a:custGeom>
            <a:avLst/>
            <a:gdLst>
              <a:gd name="connsiteX0" fmla="*/ 134 w 240462"/>
              <a:gd name="connsiteY0" fmla="*/ 8353 h 138658"/>
              <a:gd name="connsiteX1" fmla="*/ 235084 w 240462"/>
              <a:gd name="connsiteY1" fmla="*/ 2003 h 138658"/>
              <a:gd name="connsiteX2" fmla="*/ 155709 w 240462"/>
              <a:gd name="connsiteY2" fmla="*/ 46453 h 138658"/>
              <a:gd name="connsiteX3" fmla="*/ 50934 w 240462"/>
              <a:gd name="connsiteY3" fmla="*/ 138528 h 138658"/>
              <a:gd name="connsiteX4" fmla="*/ 111259 w 240462"/>
              <a:gd name="connsiteY4" fmla="*/ 65503 h 138658"/>
              <a:gd name="connsiteX5" fmla="*/ 200159 w 240462"/>
              <a:gd name="connsiteY5" fmla="*/ 14703 h 138658"/>
              <a:gd name="connsiteX6" fmla="*/ 134 w 240462"/>
              <a:gd name="connsiteY6" fmla="*/ 8353 h 13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462" h="138658">
                <a:moveTo>
                  <a:pt x="134" y="8353"/>
                </a:moveTo>
                <a:cubicBezTo>
                  <a:pt x="5955" y="6236"/>
                  <a:pt x="209155" y="-4347"/>
                  <a:pt x="235084" y="2003"/>
                </a:cubicBezTo>
                <a:cubicBezTo>
                  <a:pt x="261013" y="8353"/>
                  <a:pt x="186401" y="23699"/>
                  <a:pt x="155709" y="46453"/>
                </a:cubicBezTo>
                <a:cubicBezTo>
                  <a:pt x="125017" y="69207"/>
                  <a:pt x="58342" y="135353"/>
                  <a:pt x="50934" y="138528"/>
                </a:cubicBezTo>
                <a:cubicBezTo>
                  <a:pt x="43526" y="141703"/>
                  <a:pt x="86388" y="86140"/>
                  <a:pt x="111259" y="65503"/>
                </a:cubicBezTo>
                <a:cubicBezTo>
                  <a:pt x="136130" y="44866"/>
                  <a:pt x="221326" y="22641"/>
                  <a:pt x="200159" y="14703"/>
                </a:cubicBezTo>
                <a:cubicBezTo>
                  <a:pt x="178992" y="6765"/>
                  <a:pt x="-5687" y="10470"/>
                  <a:pt x="134" y="835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E74DD57C-2981-D689-D073-C996272B61AE}"/>
              </a:ext>
            </a:extLst>
          </p:cNvPr>
          <p:cNvSpPr/>
          <p:nvPr/>
        </p:nvSpPr>
        <p:spPr>
          <a:xfrm>
            <a:off x="2050936" y="5181586"/>
            <a:ext cx="346430" cy="221110"/>
          </a:xfrm>
          <a:custGeom>
            <a:avLst/>
            <a:gdLst>
              <a:gd name="connsiteX0" fmla="*/ 114 w 346430"/>
              <a:gd name="connsiteY0" fmla="*/ 22239 h 221110"/>
              <a:gd name="connsiteX1" fmla="*/ 222364 w 346430"/>
              <a:gd name="connsiteY1" fmla="*/ 142889 h 221110"/>
              <a:gd name="connsiteX2" fmla="*/ 289039 w 346430"/>
              <a:gd name="connsiteY2" fmla="*/ 203214 h 221110"/>
              <a:gd name="connsiteX3" fmla="*/ 254114 w 346430"/>
              <a:gd name="connsiteY3" fmla="*/ 219089 h 221110"/>
              <a:gd name="connsiteX4" fmla="*/ 333489 w 346430"/>
              <a:gd name="connsiteY4" fmla="*/ 165114 h 221110"/>
              <a:gd name="connsiteX5" fmla="*/ 339839 w 346430"/>
              <a:gd name="connsiteY5" fmla="*/ 14 h 221110"/>
              <a:gd name="connsiteX6" fmla="*/ 339839 w 346430"/>
              <a:gd name="connsiteY6" fmla="*/ 155589 h 221110"/>
              <a:gd name="connsiteX7" fmla="*/ 254114 w 346430"/>
              <a:gd name="connsiteY7" fmla="*/ 149239 h 221110"/>
              <a:gd name="connsiteX8" fmla="*/ 114 w 346430"/>
              <a:gd name="connsiteY8" fmla="*/ 22239 h 221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430" h="221110">
                <a:moveTo>
                  <a:pt x="114" y="22239"/>
                </a:moveTo>
                <a:cubicBezTo>
                  <a:pt x="-5177" y="21181"/>
                  <a:pt x="174210" y="112727"/>
                  <a:pt x="222364" y="142889"/>
                </a:cubicBezTo>
                <a:cubicBezTo>
                  <a:pt x="270518" y="173052"/>
                  <a:pt x="283747" y="190514"/>
                  <a:pt x="289039" y="203214"/>
                </a:cubicBezTo>
                <a:cubicBezTo>
                  <a:pt x="294331" y="215914"/>
                  <a:pt x="246706" y="225439"/>
                  <a:pt x="254114" y="219089"/>
                </a:cubicBezTo>
                <a:cubicBezTo>
                  <a:pt x="261522" y="212739"/>
                  <a:pt x="319202" y="201626"/>
                  <a:pt x="333489" y="165114"/>
                </a:cubicBezTo>
                <a:cubicBezTo>
                  <a:pt x="347776" y="128602"/>
                  <a:pt x="338781" y="1602"/>
                  <a:pt x="339839" y="14"/>
                </a:cubicBezTo>
                <a:cubicBezTo>
                  <a:pt x="340897" y="-1574"/>
                  <a:pt x="354127" y="130718"/>
                  <a:pt x="339839" y="155589"/>
                </a:cubicBezTo>
                <a:cubicBezTo>
                  <a:pt x="325552" y="180460"/>
                  <a:pt x="310206" y="172522"/>
                  <a:pt x="254114" y="149239"/>
                </a:cubicBezTo>
                <a:cubicBezTo>
                  <a:pt x="198022" y="125956"/>
                  <a:pt x="5405" y="23297"/>
                  <a:pt x="114" y="2223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3D45A0DE-0036-46E8-A3AA-188F8BBF9E5D}"/>
              </a:ext>
            </a:extLst>
          </p:cNvPr>
          <p:cNvSpPr/>
          <p:nvPr/>
        </p:nvSpPr>
        <p:spPr>
          <a:xfrm>
            <a:off x="1998365" y="5226674"/>
            <a:ext cx="210679" cy="85282"/>
          </a:xfrm>
          <a:custGeom>
            <a:avLst/>
            <a:gdLst>
              <a:gd name="connsiteX0" fmla="*/ 1885 w 210679"/>
              <a:gd name="connsiteY0" fmla="*/ 2551 h 85282"/>
              <a:gd name="connsiteX1" fmla="*/ 208260 w 210679"/>
              <a:gd name="connsiteY1" fmla="*/ 85101 h 85282"/>
              <a:gd name="connsiteX2" fmla="*/ 109835 w 210679"/>
              <a:gd name="connsiteY2" fmla="*/ 24776 h 85282"/>
              <a:gd name="connsiteX3" fmla="*/ 1885 w 210679"/>
              <a:gd name="connsiteY3" fmla="*/ 2551 h 8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679" h="85282">
                <a:moveTo>
                  <a:pt x="1885" y="2551"/>
                </a:moveTo>
                <a:cubicBezTo>
                  <a:pt x="18289" y="12605"/>
                  <a:pt x="190268" y="81397"/>
                  <a:pt x="208260" y="85101"/>
                </a:cubicBezTo>
                <a:cubicBezTo>
                  <a:pt x="226252" y="88805"/>
                  <a:pt x="138939" y="34830"/>
                  <a:pt x="109835" y="24776"/>
                </a:cubicBezTo>
                <a:cubicBezTo>
                  <a:pt x="80731" y="14722"/>
                  <a:pt x="-14519" y="-7503"/>
                  <a:pt x="1885" y="25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25C24932-0BE5-5097-25F9-A3D189EA9F72}"/>
              </a:ext>
            </a:extLst>
          </p:cNvPr>
          <p:cNvSpPr/>
          <p:nvPr/>
        </p:nvSpPr>
        <p:spPr>
          <a:xfrm>
            <a:off x="1727181" y="4905375"/>
            <a:ext cx="202128" cy="447679"/>
          </a:xfrm>
          <a:custGeom>
            <a:avLst/>
            <a:gdLst>
              <a:gd name="connsiteX0" fmla="*/ 19 w 202128"/>
              <a:gd name="connsiteY0" fmla="*/ 447675 h 447679"/>
              <a:gd name="connsiteX1" fmla="*/ 187344 w 202128"/>
              <a:gd name="connsiteY1" fmla="*/ 203200 h 447679"/>
              <a:gd name="connsiteX2" fmla="*/ 174644 w 202128"/>
              <a:gd name="connsiteY2" fmla="*/ 127000 h 447679"/>
              <a:gd name="connsiteX3" fmla="*/ 50819 w 202128"/>
              <a:gd name="connsiteY3" fmla="*/ 0 h 447679"/>
              <a:gd name="connsiteX4" fmla="*/ 174644 w 202128"/>
              <a:gd name="connsiteY4" fmla="*/ 127000 h 447679"/>
              <a:gd name="connsiteX5" fmla="*/ 12719 w 202128"/>
              <a:gd name="connsiteY5" fmla="*/ 41275 h 447679"/>
              <a:gd name="connsiteX6" fmla="*/ 171469 w 202128"/>
              <a:gd name="connsiteY6" fmla="*/ 155575 h 447679"/>
              <a:gd name="connsiteX7" fmla="*/ 47644 w 202128"/>
              <a:gd name="connsiteY7" fmla="*/ 219075 h 447679"/>
              <a:gd name="connsiteX8" fmla="*/ 174644 w 202128"/>
              <a:gd name="connsiteY8" fmla="*/ 196850 h 447679"/>
              <a:gd name="connsiteX9" fmla="*/ 19 w 202128"/>
              <a:gd name="connsiteY9" fmla="*/ 447675 h 44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2128" h="447679">
                <a:moveTo>
                  <a:pt x="19" y="447675"/>
                </a:moveTo>
                <a:cubicBezTo>
                  <a:pt x="2136" y="448733"/>
                  <a:pt x="158240" y="256646"/>
                  <a:pt x="187344" y="203200"/>
                </a:cubicBezTo>
                <a:cubicBezTo>
                  <a:pt x="216448" y="149754"/>
                  <a:pt x="197398" y="160867"/>
                  <a:pt x="174644" y="127000"/>
                </a:cubicBezTo>
                <a:cubicBezTo>
                  <a:pt x="151890" y="93133"/>
                  <a:pt x="50819" y="0"/>
                  <a:pt x="50819" y="0"/>
                </a:cubicBezTo>
                <a:cubicBezTo>
                  <a:pt x="50819" y="0"/>
                  <a:pt x="180994" y="120121"/>
                  <a:pt x="174644" y="127000"/>
                </a:cubicBezTo>
                <a:cubicBezTo>
                  <a:pt x="168294" y="133879"/>
                  <a:pt x="13248" y="36512"/>
                  <a:pt x="12719" y="41275"/>
                </a:cubicBezTo>
                <a:cubicBezTo>
                  <a:pt x="12190" y="46037"/>
                  <a:pt x="165648" y="125942"/>
                  <a:pt x="171469" y="155575"/>
                </a:cubicBezTo>
                <a:cubicBezTo>
                  <a:pt x="177290" y="185208"/>
                  <a:pt x="47115" y="212196"/>
                  <a:pt x="47644" y="219075"/>
                </a:cubicBezTo>
                <a:cubicBezTo>
                  <a:pt x="48173" y="225954"/>
                  <a:pt x="180465" y="156104"/>
                  <a:pt x="174644" y="196850"/>
                </a:cubicBezTo>
                <a:cubicBezTo>
                  <a:pt x="168823" y="237596"/>
                  <a:pt x="-2098" y="446617"/>
                  <a:pt x="19" y="44767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FA7348E9-26C5-9030-FED5-9EC136CBF83D}"/>
              </a:ext>
            </a:extLst>
          </p:cNvPr>
          <p:cNvSpPr/>
          <p:nvPr/>
        </p:nvSpPr>
        <p:spPr>
          <a:xfrm>
            <a:off x="1670027" y="5143494"/>
            <a:ext cx="315106" cy="207603"/>
          </a:xfrm>
          <a:custGeom>
            <a:avLst/>
            <a:gdLst>
              <a:gd name="connsiteX0" fmla="*/ 314348 w 315106"/>
              <a:gd name="connsiteY0" fmla="*/ 53981 h 207603"/>
              <a:gd name="connsiteX1" fmla="*/ 184173 w 315106"/>
              <a:gd name="connsiteY1" fmla="*/ 180981 h 207603"/>
              <a:gd name="connsiteX2" fmla="*/ 152423 w 315106"/>
              <a:gd name="connsiteY2" fmla="*/ 193681 h 207603"/>
              <a:gd name="connsiteX3" fmla="*/ 161948 w 315106"/>
              <a:gd name="connsiteY3" fmla="*/ 206381 h 207603"/>
              <a:gd name="connsiteX4" fmla="*/ 73048 w 315106"/>
              <a:gd name="connsiteY4" fmla="*/ 206381 h 207603"/>
              <a:gd name="connsiteX5" fmla="*/ 146073 w 315106"/>
              <a:gd name="connsiteY5" fmla="*/ 200031 h 207603"/>
              <a:gd name="connsiteX6" fmla="*/ 101623 w 315106"/>
              <a:gd name="connsiteY6" fmla="*/ 152406 h 207603"/>
              <a:gd name="connsiteX7" fmla="*/ 23 w 315106"/>
              <a:gd name="connsiteY7" fmla="*/ 6 h 207603"/>
              <a:gd name="connsiteX8" fmla="*/ 111148 w 315106"/>
              <a:gd name="connsiteY8" fmla="*/ 158756 h 207603"/>
              <a:gd name="connsiteX9" fmla="*/ 203223 w 315106"/>
              <a:gd name="connsiteY9" fmla="*/ 85731 h 207603"/>
              <a:gd name="connsiteX10" fmla="*/ 117498 w 315106"/>
              <a:gd name="connsiteY10" fmla="*/ 174631 h 207603"/>
              <a:gd name="connsiteX11" fmla="*/ 314348 w 315106"/>
              <a:gd name="connsiteY11" fmla="*/ 53981 h 207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5106" h="207603">
                <a:moveTo>
                  <a:pt x="314348" y="53981"/>
                </a:moveTo>
                <a:cubicBezTo>
                  <a:pt x="325460" y="55039"/>
                  <a:pt x="211160" y="157698"/>
                  <a:pt x="184173" y="180981"/>
                </a:cubicBezTo>
                <a:cubicBezTo>
                  <a:pt x="157185" y="204264"/>
                  <a:pt x="152423" y="193681"/>
                  <a:pt x="152423" y="193681"/>
                </a:cubicBezTo>
                <a:cubicBezTo>
                  <a:pt x="148719" y="197914"/>
                  <a:pt x="175177" y="204264"/>
                  <a:pt x="161948" y="206381"/>
                </a:cubicBezTo>
                <a:cubicBezTo>
                  <a:pt x="148719" y="208498"/>
                  <a:pt x="75694" y="207439"/>
                  <a:pt x="73048" y="206381"/>
                </a:cubicBezTo>
                <a:cubicBezTo>
                  <a:pt x="70402" y="205323"/>
                  <a:pt x="141311" y="209027"/>
                  <a:pt x="146073" y="200031"/>
                </a:cubicBezTo>
                <a:cubicBezTo>
                  <a:pt x="150835" y="191035"/>
                  <a:pt x="125965" y="185744"/>
                  <a:pt x="101623" y="152406"/>
                </a:cubicBezTo>
                <a:cubicBezTo>
                  <a:pt x="77281" y="119068"/>
                  <a:pt x="-1565" y="-1052"/>
                  <a:pt x="23" y="6"/>
                </a:cubicBezTo>
                <a:cubicBezTo>
                  <a:pt x="1611" y="1064"/>
                  <a:pt x="77281" y="144468"/>
                  <a:pt x="111148" y="158756"/>
                </a:cubicBezTo>
                <a:cubicBezTo>
                  <a:pt x="145015" y="173044"/>
                  <a:pt x="202165" y="83085"/>
                  <a:pt x="203223" y="85731"/>
                </a:cubicBezTo>
                <a:cubicBezTo>
                  <a:pt x="204281" y="88377"/>
                  <a:pt x="102152" y="176748"/>
                  <a:pt x="117498" y="174631"/>
                </a:cubicBezTo>
                <a:cubicBezTo>
                  <a:pt x="132844" y="172514"/>
                  <a:pt x="303236" y="52923"/>
                  <a:pt x="314348" y="5398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4FFAD553-20C6-4805-8208-E9F8090C51E7}"/>
              </a:ext>
            </a:extLst>
          </p:cNvPr>
          <p:cNvSpPr/>
          <p:nvPr/>
        </p:nvSpPr>
        <p:spPr>
          <a:xfrm>
            <a:off x="1813129" y="5241925"/>
            <a:ext cx="378249" cy="87012"/>
          </a:xfrm>
          <a:custGeom>
            <a:avLst/>
            <a:gdLst>
              <a:gd name="connsiteX0" fmla="*/ 2971 w 378249"/>
              <a:gd name="connsiteY0" fmla="*/ 85725 h 87012"/>
              <a:gd name="connsiteX1" fmla="*/ 145846 w 378249"/>
              <a:gd name="connsiteY1" fmla="*/ 22225 h 87012"/>
              <a:gd name="connsiteX2" fmla="*/ 377621 w 378249"/>
              <a:gd name="connsiteY2" fmla="*/ 60325 h 87012"/>
              <a:gd name="connsiteX3" fmla="*/ 209346 w 378249"/>
              <a:gd name="connsiteY3" fmla="*/ 0 h 87012"/>
              <a:gd name="connsiteX4" fmla="*/ 60121 w 378249"/>
              <a:gd name="connsiteY4" fmla="*/ 60325 h 87012"/>
              <a:gd name="connsiteX5" fmla="*/ 2971 w 378249"/>
              <a:gd name="connsiteY5" fmla="*/ 85725 h 8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249" h="87012">
                <a:moveTo>
                  <a:pt x="2971" y="85725"/>
                </a:moveTo>
                <a:cubicBezTo>
                  <a:pt x="17259" y="79375"/>
                  <a:pt x="83404" y="26458"/>
                  <a:pt x="145846" y="22225"/>
                </a:cubicBezTo>
                <a:cubicBezTo>
                  <a:pt x="208288" y="17992"/>
                  <a:pt x="367038" y="64029"/>
                  <a:pt x="377621" y="60325"/>
                </a:cubicBezTo>
                <a:cubicBezTo>
                  <a:pt x="388204" y="56621"/>
                  <a:pt x="262263" y="0"/>
                  <a:pt x="209346" y="0"/>
                </a:cubicBezTo>
                <a:cubicBezTo>
                  <a:pt x="156429" y="0"/>
                  <a:pt x="91342" y="47096"/>
                  <a:pt x="60121" y="60325"/>
                </a:cubicBezTo>
                <a:cubicBezTo>
                  <a:pt x="28900" y="73554"/>
                  <a:pt x="-11317" y="92075"/>
                  <a:pt x="2971" y="8572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4A80967D-8A12-DA1C-8AFE-DAF3678A5A6F}"/>
              </a:ext>
            </a:extLst>
          </p:cNvPr>
          <p:cNvSpPr/>
          <p:nvPr/>
        </p:nvSpPr>
        <p:spPr>
          <a:xfrm>
            <a:off x="2038206" y="5121081"/>
            <a:ext cx="305152" cy="302066"/>
          </a:xfrm>
          <a:custGeom>
            <a:avLst/>
            <a:gdLst>
              <a:gd name="connsiteX0" fmla="*/ 144 w 305152"/>
              <a:gd name="connsiteY0" fmla="*/ 149419 h 302066"/>
              <a:gd name="connsiteX1" fmla="*/ 254144 w 305152"/>
              <a:gd name="connsiteY1" fmla="*/ 241494 h 302066"/>
              <a:gd name="connsiteX2" fmla="*/ 304944 w 305152"/>
              <a:gd name="connsiteY2" fmla="*/ 301819 h 302066"/>
              <a:gd name="connsiteX3" fmla="*/ 247794 w 305152"/>
              <a:gd name="connsiteY3" fmla="*/ 219269 h 302066"/>
              <a:gd name="connsiteX4" fmla="*/ 250969 w 305152"/>
              <a:gd name="connsiteY4" fmla="*/ 194 h 302066"/>
              <a:gd name="connsiteX5" fmla="*/ 241444 w 305152"/>
              <a:gd name="connsiteY5" fmla="*/ 177994 h 302066"/>
              <a:gd name="connsiteX6" fmla="*/ 114444 w 305152"/>
              <a:gd name="connsiteY6" fmla="*/ 41469 h 302066"/>
              <a:gd name="connsiteX7" fmla="*/ 216044 w 305152"/>
              <a:gd name="connsiteY7" fmla="*/ 193869 h 302066"/>
              <a:gd name="connsiteX8" fmla="*/ 144 w 305152"/>
              <a:gd name="connsiteY8" fmla="*/ 149419 h 30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5152" h="302066">
                <a:moveTo>
                  <a:pt x="144" y="149419"/>
                </a:moveTo>
                <a:cubicBezTo>
                  <a:pt x="6494" y="157356"/>
                  <a:pt x="203344" y="216094"/>
                  <a:pt x="254144" y="241494"/>
                </a:cubicBezTo>
                <a:cubicBezTo>
                  <a:pt x="304944" y="266894"/>
                  <a:pt x="306002" y="305523"/>
                  <a:pt x="304944" y="301819"/>
                </a:cubicBezTo>
                <a:cubicBezTo>
                  <a:pt x="303886" y="298115"/>
                  <a:pt x="256790" y="269540"/>
                  <a:pt x="247794" y="219269"/>
                </a:cubicBezTo>
                <a:cubicBezTo>
                  <a:pt x="238798" y="168998"/>
                  <a:pt x="252027" y="7073"/>
                  <a:pt x="250969" y="194"/>
                </a:cubicBezTo>
                <a:cubicBezTo>
                  <a:pt x="249911" y="-6685"/>
                  <a:pt x="264198" y="171115"/>
                  <a:pt x="241444" y="177994"/>
                </a:cubicBezTo>
                <a:cubicBezTo>
                  <a:pt x="218690" y="184873"/>
                  <a:pt x="118677" y="38823"/>
                  <a:pt x="114444" y="41469"/>
                </a:cubicBezTo>
                <a:cubicBezTo>
                  <a:pt x="110211" y="44115"/>
                  <a:pt x="234036" y="172173"/>
                  <a:pt x="216044" y="193869"/>
                </a:cubicBezTo>
                <a:cubicBezTo>
                  <a:pt x="198052" y="215565"/>
                  <a:pt x="-6206" y="141482"/>
                  <a:pt x="144" y="14941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CBE89D63-909E-1B08-DB80-4CA9D109E1B2}"/>
              </a:ext>
            </a:extLst>
          </p:cNvPr>
          <p:cNvSpPr/>
          <p:nvPr/>
        </p:nvSpPr>
        <p:spPr>
          <a:xfrm>
            <a:off x="1770882" y="5295760"/>
            <a:ext cx="390478" cy="144684"/>
          </a:xfrm>
          <a:custGeom>
            <a:avLst/>
            <a:gdLst>
              <a:gd name="connsiteX0" fmla="*/ 768 w 390478"/>
              <a:gd name="connsiteY0" fmla="*/ 54115 h 144684"/>
              <a:gd name="connsiteX1" fmla="*/ 264293 w 390478"/>
              <a:gd name="connsiteY1" fmla="*/ 3315 h 144684"/>
              <a:gd name="connsiteX2" fmla="*/ 388118 w 390478"/>
              <a:gd name="connsiteY2" fmla="*/ 6490 h 144684"/>
              <a:gd name="connsiteX3" fmla="*/ 330968 w 390478"/>
              <a:gd name="connsiteY3" fmla="*/ 19190 h 144684"/>
              <a:gd name="connsiteX4" fmla="*/ 156343 w 390478"/>
              <a:gd name="connsiteY4" fmla="*/ 76340 h 144684"/>
              <a:gd name="connsiteX5" fmla="*/ 372243 w 390478"/>
              <a:gd name="connsiteY5" fmla="*/ 25540 h 144684"/>
              <a:gd name="connsiteX6" fmla="*/ 334143 w 390478"/>
              <a:gd name="connsiteY6" fmla="*/ 82690 h 144684"/>
              <a:gd name="connsiteX7" fmla="*/ 315093 w 390478"/>
              <a:gd name="connsiteY7" fmla="*/ 143015 h 144684"/>
              <a:gd name="connsiteX8" fmla="*/ 346843 w 390478"/>
              <a:gd name="connsiteY8" fmla="*/ 12840 h 144684"/>
              <a:gd name="connsiteX9" fmla="*/ 188093 w 390478"/>
              <a:gd name="connsiteY9" fmla="*/ 28715 h 144684"/>
              <a:gd name="connsiteX10" fmla="*/ 768 w 390478"/>
              <a:gd name="connsiteY10" fmla="*/ 54115 h 14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0478" h="144684">
                <a:moveTo>
                  <a:pt x="768" y="54115"/>
                </a:moveTo>
                <a:cubicBezTo>
                  <a:pt x="13468" y="49882"/>
                  <a:pt x="199735" y="11253"/>
                  <a:pt x="264293" y="3315"/>
                </a:cubicBezTo>
                <a:cubicBezTo>
                  <a:pt x="328851" y="-4623"/>
                  <a:pt x="377005" y="3844"/>
                  <a:pt x="388118" y="6490"/>
                </a:cubicBezTo>
                <a:cubicBezTo>
                  <a:pt x="399231" y="9136"/>
                  <a:pt x="369597" y="7548"/>
                  <a:pt x="330968" y="19190"/>
                </a:cubicBezTo>
                <a:cubicBezTo>
                  <a:pt x="292339" y="30832"/>
                  <a:pt x="149464" y="75282"/>
                  <a:pt x="156343" y="76340"/>
                </a:cubicBezTo>
                <a:cubicBezTo>
                  <a:pt x="163222" y="77398"/>
                  <a:pt x="342610" y="24482"/>
                  <a:pt x="372243" y="25540"/>
                </a:cubicBezTo>
                <a:cubicBezTo>
                  <a:pt x="401876" y="26598"/>
                  <a:pt x="343668" y="63111"/>
                  <a:pt x="334143" y="82690"/>
                </a:cubicBezTo>
                <a:cubicBezTo>
                  <a:pt x="324618" y="102269"/>
                  <a:pt x="312976" y="154657"/>
                  <a:pt x="315093" y="143015"/>
                </a:cubicBezTo>
                <a:cubicBezTo>
                  <a:pt x="317210" y="131373"/>
                  <a:pt x="368009" y="31890"/>
                  <a:pt x="346843" y="12840"/>
                </a:cubicBezTo>
                <a:cubicBezTo>
                  <a:pt x="325677" y="-6210"/>
                  <a:pt x="239951" y="24482"/>
                  <a:pt x="188093" y="28715"/>
                </a:cubicBezTo>
                <a:cubicBezTo>
                  <a:pt x="136235" y="32948"/>
                  <a:pt x="-11932" y="58348"/>
                  <a:pt x="768" y="541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279F1EEE-583C-5380-6E5E-E02623C8DCCD}"/>
              </a:ext>
            </a:extLst>
          </p:cNvPr>
          <p:cNvSpPr/>
          <p:nvPr/>
        </p:nvSpPr>
        <p:spPr>
          <a:xfrm>
            <a:off x="1895614" y="3636940"/>
            <a:ext cx="195224" cy="377612"/>
          </a:xfrm>
          <a:custGeom>
            <a:avLst/>
            <a:gdLst>
              <a:gd name="connsiteX0" fmla="*/ 3036 w 195224"/>
              <a:gd name="connsiteY0" fmla="*/ 4785 h 377612"/>
              <a:gd name="connsiteX1" fmla="*/ 190361 w 195224"/>
              <a:gd name="connsiteY1" fmla="*/ 363560 h 377612"/>
              <a:gd name="connsiteX2" fmla="*/ 133211 w 195224"/>
              <a:gd name="connsiteY2" fmla="*/ 296885 h 377612"/>
              <a:gd name="connsiteX3" fmla="*/ 57011 w 195224"/>
              <a:gd name="connsiteY3" fmla="*/ 220685 h 377612"/>
              <a:gd name="connsiteX4" fmla="*/ 110986 w 195224"/>
              <a:gd name="connsiteY4" fmla="*/ 281010 h 377612"/>
              <a:gd name="connsiteX5" fmla="*/ 76061 w 195224"/>
              <a:gd name="connsiteY5" fmla="*/ 163535 h 377612"/>
              <a:gd name="connsiteX6" fmla="*/ 3036 w 195224"/>
              <a:gd name="connsiteY6" fmla="*/ 4785 h 377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224" h="377612">
                <a:moveTo>
                  <a:pt x="3036" y="4785"/>
                </a:moveTo>
                <a:cubicBezTo>
                  <a:pt x="22086" y="38123"/>
                  <a:pt x="168665" y="314877"/>
                  <a:pt x="190361" y="363560"/>
                </a:cubicBezTo>
                <a:cubicBezTo>
                  <a:pt x="212057" y="412243"/>
                  <a:pt x="155436" y="320697"/>
                  <a:pt x="133211" y="296885"/>
                </a:cubicBezTo>
                <a:cubicBezTo>
                  <a:pt x="110986" y="273073"/>
                  <a:pt x="60715" y="223331"/>
                  <a:pt x="57011" y="220685"/>
                </a:cubicBezTo>
                <a:cubicBezTo>
                  <a:pt x="53307" y="218039"/>
                  <a:pt x="107811" y="290535"/>
                  <a:pt x="110986" y="281010"/>
                </a:cubicBezTo>
                <a:cubicBezTo>
                  <a:pt x="114161" y="271485"/>
                  <a:pt x="91936" y="205339"/>
                  <a:pt x="76061" y="163535"/>
                </a:cubicBezTo>
                <a:cubicBezTo>
                  <a:pt x="60186" y="121731"/>
                  <a:pt x="-16014" y="-28553"/>
                  <a:pt x="3036" y="47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00D64E25-9DFF-946D-CDC8-233C068033BD}"/>
              </a:ext>
            </a:extLst>
          </p:cNvPr>
          <p:cNvSpPr/>
          <p:nvPr/>
        </p:nvSpPr>
        <p:spPr>
          <a:xfrm>
            <a:off x="1980260" y="3496011"/>
            <a:ext cx="121648" cy="431556"/>
          </a:xfrm>
          <a:custGeom>
            <a:avLst/>
            <a:gdLst>
              <a:gd name="connsiteX0" fmla="*/ 121590 w 121648"/>
              <a:gd name="connsiteY0" fmla="*/ 31414 h 431556"/>
              <a:gd name="connsiteX1" fmla="*/ 86665 w 121648"/>
              <a:gd name="connsiteY1" fmla="*/ 221914 h 431556"/>
              <a:gd name="connsiteX2" fmla="*/ 89840 w 121648"/>
              <a:gd name="connsiteY2" fmla="*/ 425114 h 431556"/>
              <a:gd name="connsiteX3" fmla="*/ 77140 w 121648"/>
              <a:gd name="connsiteY3" fmla="*/ 367964 h 431556"/>
              <a:gd name="connsiteX4" fmla="*/ 940 w 121648"/>
              <a:gd name="connsiteY4" fmla="*/ 237789 h 431556"/>
              <a:gd name="connsiteX5" fmla="*/ 35865 w 121648"/>
              <a:gd name="connsiteY5" fmla="*/ 91739 h 431556"/>
              <a:gd name="connsiteX6" fmla="*/ 54915 w 121648"/>
              <a:gd name="connsiteY6" fmla="*/ 2839 h 431556"/>
              <a:gd name="connsiteX7" fmla="*/ 13640 w 121648"/>
              <a:gd name="connsiteY7" fmla="*/ 196514 h 431556"/>
              <a:gd name="connsiteX8" fmla="*/ 39040 w 121648"/>
              <a:gd name="connsiteY8" fmla="*/ 298114 h 431556"/>
              <a:gd name="connsiteX9" fmla="*/ 77140 w 121648"/>
              <a:gd name="connsiteY9" fmla="*/ 361614 h 431556"/>
              <a:gd name="connsiteX10" fmla="*/ 121590 w 121648"/>
              <a:gd name="connsiteY10" fmla="*/ 31414 h 431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648" h="431556">
                <a:moveTo>
                  <a:pt x="121590" y="31414"/>
                </a:moveTo>
                <a:cubicBezTo>
                  <a:pt x="123178" y="8131"/>
                  <a:pt x="91957" y="156297"/>
                  <a:pt x="86665" y="221914"/>
                </a:cubicBezTo>
                <a:cubicBezTo>
                  <a:pt x="81373" y="287531"/>
                  <a:pt x="91427" y="400772"/>
                  <a:pt x="89840" y="425114"/>
                </a:cubicBezTo>
                <a:cubicBezTo>
                  <a:pt x="88252" y="449456"/>
                  <a:pt x="91957" y="399185"/>
                  <a:pt x="77140" y="367964"/>
                </a:cubicBezTo>
                <a:cubicBezTo>
                  <a:pt x="62323" y="336743"/>
                  <a:pt x="7819" y="283827"/>
                  <a:pt x="940" y="237789"/>
                </a:cubicBezTo>
                <a:cubicBezTo>
                  <a:pt x="-5939" y="191752"/>
                  <a:pt x="26869" y="130897"/>
                  <a:pt x="35865" y="91739"/>
                </a:cubicBezTo>
                <a:cubicBezTo>
                  <a:pt x="44861" y="52581"/>
                  <a:pt x="58619" y="-14623"/>
                  <a:pt x="54915" y="2839"/>
                </a:cubicBezTo>
                <a:cubicBezTo>
                  <a:pt x="51211" y="20301"/>
                  <a:pt x="16286" y="147302"/>
                  <a:pt x="13640" y="196514"/>
                </a:cubicBezTo>
                <a:cubicBezTo>
                  <a:pt x="10994" y="245727"/>
                  <a:pt x="28457" y="270597"/>
                  <a:pt x="39040" y="298114"/>
                </a:cubicBezTo>
                <a:cubicBezTo>
                  <a:pt x="49623" y="325631"/>
                  <a:pt x="66557" y="408710"/>
                  <a:pt x="77140" y="361614"/>
                </a:cubicBezTo>
                <a:cubicBezTo>
                  <a:pt x="87723" y="314518"/>
                  <a:pt x="120002" y="54697"/>
                  <a:pt x="121590" y="314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C1E0A32C-FD68-0843-51E9-FA411B6D016B}"/>
              </a:ext>
            </a:extLst>
          </p:cNvPr>
          <p:cNvSpPr/>
          <p:nvPr/>
        </p:nvSpPr>
        <p:spPr>
          <a:xfrm>
            <a:off x="1885102" y="4185607"/>
            <a:ext cx="225479" cy="425342"/>
          </a:xfrm>
          <a:custGeom>
            <a:avLst/>
            <a:gdLst>
              <a:gd name="connsiteX0" fmla="*/ 219923 w 225479"/>
              <a:gd name="connsiteY0" fmla="*/ 14918 h 425342"/>
              <a:gd name="connsiteX1" fmla="*/ 848 w 225479"/>
              <a:gd name="connsiteY1" fmla="*/ 424493 h 425342"/>
              <a:gd name="connsiteX2" fmla="*/ 146898 w 225479"/>
              <a:gd name="connsiteY2" fmla="*/ 119693 h 425342"/>
              <a:gd name="connsiteX3" fmla="*/ 219923 w 225479"/>
              <a:gd name="connsiteY3" fmla="*/ 14918 h 42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479" h="425342">
                <a:moveTo>
                  <a:pt x="219923" y="14918"/>
                </a:moveTo>
                <a:cubicBezTo>
                  <a:pt x="195581" y="65718"/>
                  <a:pt x="13019" y="407031"/>
                  <a:pt x="848" y="424493"/>
                </a:cubicBezTo>
                <a:cubicBezTo>
                  <a:pt x="-11323" y="441955"/>
                  <a:pt x="110915" y="185310"/>
                  <a:pt x="146898" y="119693"/>
                </a:cubicBezTo>
                <a:cubicBezTo>
                  <a:pt x="182881" y="54076"/>
                  <a:pt x="244265" y="-35882"/>
                  <a:pt x="219923" y="149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663833D5-32D4-C5AF-772E-56008B300292}"/>
              </a:ext>
            </a:extLst>
          </p:cNvPr>
          <p:cNvSpPr/>
          <p:nvPr/>
        </p:nvSpPr>
        <p:spPr>
          <a:xfrm>
            <a:off x="2130425" y="5499038"/>
            <a:ext cx="79375" cy="267823"/>
          </a:xfrm>
          <a:custGeom>
            <a:avLst/>
            <a:gdLst>
              <a:gd name="connsiteX0" fmla="*/ 0 w 79375"/>
              <a:gd name="connsiteY0" fmla="*/ 60387 h 267823"/>
              <a:gd name="connsiteX1" fmla="*/ 31750 w 79375"/>
              <a:gd name="connsiteY1" fmla="*/ 196912 h 267823"/>
              <a:gd name="connsiteX2" fmla="*/ 25400 w 79375"/>
              <a:gd name="connsiteY2" fmla="*/ 266762 h 267823"/>
              <a:gd name="connsiteX3" fmla="*/ 31750 w 79375"/>
              <a:gd name="connsiteY3" fmla="*/ 146112 h 267823"/>
              <a:gd name="connsiteX4" fmla="*/ 79375 w 79375"/>
              <a:gd name="connsiteY4" fmla="*/ 62 h 267823"/>
              <a:gd name="connsiteX5" fmla="*/ 31750 w 79375"/>
              <a:gd name="connsiteY5" fmla="*/ 127062 h 267823"/>
              <a:gd name="connsiteX6" fmla="*/ 0 w 79375"/>
              <a:gd name="connsiteY6" fmla="*/ 60387 h 267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375" h="267823">
                <a:moveTo>
                  <a:pt x="0" y="60387"/>
                </a:moveTo>
                <a:cubicBezTo>
                  <a:pt x="0" y="72029"/>
                  <a:pt x="27517" y="162516"/>
                  <a:pt x="31750" y="196912"/>
                </a:cubicBezTo>
                <a:cubicBezTo>
                  <a:pt x="35983" y="231308"/>
                  <a:pt x="25400" y="275229"/>
                  <a:pt x="25400" y="266762"/>
                </a:cubicBezTo>
                <a:cubicBezTo>
                  <a:pt x="25400" y="258295"/>
                  <a:pt x="22754" y="190562"/>
                  <a:pt x="31750" y="146112"/>
                </a:cubicBezTo>
                <a:cubicBezTo>
                  <a:pt x="40746" y="101662"/>
                  <a:pt x="79375" y="3237"/>
                  <a:pt x="79375" y="62"/>
                </a:cubicBezTo>
                <a:cubicBezTo>
                  <a:pt x="79375" y="-3113"/>
                  <a:pt x="43921" y="114891"/>
                  <a:pt x="31750" y="127062"/>
                </a:cubicBezTo>
                <a:cubicBezTo>
                  <a:pt x="19579" y="139233"/>
                  <a:pt x="0" y="48745"/>
                  <a:pt x="0" y="6038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3A8E05A8-A328-571F-1668-2B52D3C49BEA}"/>
              </a:ext>
            </a:extLst>
          </p:cNvPr>
          <p:cNvSpPr/>
          <p:nvPr/>
        </p:nvSpPr>
        <p:spPr>
          <a:xfrm>
            <a:off x="1977682" y="5514341"/>
            <a:ext cx="111634" cy="340791"/>
          </a:xfrm>
          <a:custGeom>
            <a:avLst/>
            <a:gdLst>
              <a:gd name="connsiteX0" fmla="*/ 111468 w 111634"/>
              <a:gd name="connsiteY0" fmla="*/ 634 h 340791"/>
              <a:gd name="connsiteX1" fmla="*/ 54318 w 111634"/>
              <a:gd name="connsiteY1" fmla="*/ 153034 h 340791"/>
              <a:gd name="connsiteX2" fmla="*/ 25743 w 111634"/>
              <a:gd name="connsiteY2" fmla="*/ 235584 h 340791"/>
              <a:gd name="connsiteX3" fmla="*/ 22568 w 111634"/>
              <a:gd name="connsiteY3" fmla="*/ 340359 h 340791"/>
              <a:gd name="connsiteX4" fmla="*/ 6693 w 111634"/>
              <a:gd name="connsiteY4" fmla="*/ 270509 h 340791"/>
              <a:gd name="connsiteX5" fmla="*/ 343 w 111634"/>
              <a:gd name="connsiteY5" fmla="*/ 213359 h 340791"/>
              <a:gd name="connsiteX6" fmla="*/ 16218 w 111634"/>
              <a:gd name="connsiteY6" fmla="*/ 286384 h 340791"/>
              <a:gd name="connsiteX7" fmla="*/ 70193 w 111634"/>
              <a:gd name="connsiteY7" fmla="*/ 105409 h 340791"/>
              <a:gd name="connsiteX8" fmla="*/ 111468 w 111634"/>
              <a:gd name="connsiteY8" fmla="*/ 634 h 340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634" h="340791">
                <a:moveTo>
                  <a:pt x="111468" y="634"/>
                </a:moveTo>
                <a:cubicBezTo>
                  <a:pt x="108822" y="8571"/>
                  <a:pt x="68605" y="113876"/>
                  <a:pt x="54318" y="153034"/>
                </a:cubicBezTo>
                <a:cubicBezTo>
                  <a:pt x="40031" y="192192"/>
                  <a:pt x="31035" y="204363"/>
                  <a:pt x="25743" y="235584"/>
                </a:cubicBezTo>
                <a:cubicBezTo>
                  <a:pt x="20451" y="266805"/>
                  <a:pt x="25743" y="334538"/>
                  <a:pt x="22568" y="340359"/>
                </a:cubicBezTo>
                <a:cubicBezTo>
                  <a:pt x="19393" y="346180"/>
                  <a:pt x="10397" y="291676"/>
                  <a:pt x="6693" y="270509"/>
                </a:cubicBezTo>
                <a:cubicBezTo>
                  <a:pt x="2989" y="249342"/>
                  <a:pt x="-1245" y="210713"/>
                  <a:pt x="343" y="213359"/>
                </a:cubicBezTo>
                <a:cubicBezTo>
                  <a:pt x="1930" y="216005"/>
                  <a:pt x="4576" y="304376"/>
                  <a:pt x="16218" y="286384"/>
                </a:cubicBezTo>
                <a:cubicBezTo>
                  <a:pt x="27860" y="268392"/>
                  <a:pt x="55906" y="149859"/>
                  <a:pt x="70193" y="105409"/>
                </a:cubicBezTo>
                <a:cubicBezTo>
                  <a:pt x="84480" y="60959"/>
                  <a:pt x="114114" y="-7303"/>
                  <a:pt x="111468" y="6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E3EB0AD4-71EB-9233-587B-78C217BBCFD1}"/>
              </a:ext>
            </a:extLst>
          </p:cNvPr>
          <p:cNvSpPr/>
          <p:nvPr/>
        </p:nvSpPr>
        <p:spPr>
          <a:xfrm>
            <a:off x="2050943" y="5502005"/>
            <a:ext cx="149810" cy="343220"/>
          </a:xfrm>
          <a:custGeom>
            <a:avLst/>
            <a:gdLst>
              <a:gd name="connsiteX0" fmla="*/ 50907 w 149810"/>
              <a:gd name="connsiteY0" fmla="*/ 270 h 343220"/>
              <a:gd name="connsiteX1" fmla="*/ 19157 w 149810"/>
              <a:gd name="connsiteY1" fmla="*/ 162195 h 343220"/>
              <a:gd name="connsiteX2" fmla="*/ 44557 w 149810"/>
              <a:gd name="connsiteY2" fmla="*/ 133620 h 343220"/>
              <a:gd name="connsiteX3" fmla="*/ 22332 w 149810"/>
              <a:gd name="connsiteY3" fmla="*/ 260620 h 343220"/>
              <a:gd name="connsiteX4" fmla="*/ 107 w 149810"/>
              <a:gd name="connsiteY4" fmla="*/ 343170 h 343220"/>
              <a:gd name="connsiteX5" fmla="*/ 31857 w 149810"/>
              <a:gd name="connsiteY5" fmla="*/ 273320 h 343220"/>
              <a:gd name="connsiteX6" fmla="*/ 149332 w 149810"/>
              <a:gd name="connsiteY6" fmla="*/ 298720 h 343220"/>
              <a:gd name="connsiteX7" fmla="*/ 73132 w 149810"/>
              <a:gd name="connsiteY7" fmla="*/ 257445 h 343220"/>
              <a:gd name="connsiteX8" fmla="*/ 66782 w 149810"/>
              <a:gd name="connsiteY8" fmla="*/ 168545 h 343220"/>
              <a:gd name="connsiteX9" fmla="*/ 60432 w 149810"/>
              <a:gd name="connsiteY9" fmla="*/ 270145 h 343220"/>
              <a:gd name="connsiteX10" fmla="*/ 25507 w 149810"/>
              <a:gd name="connsiteY10" fmla="*/ 206645 h 343220"/>
              <a:gd name="connsiteX11" fmla="*/ 50907 w 149810"/>
              <a:gd name="connsiteY11" fmla="*/ 270 h 34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810" h="343220">
                <a:moveTo>
                  <a:pt x="50907" y="270"/>
                </a:moveTo>
                <a:cubicBezTo>
                  <a:pt x="49849" y="-7138"/>
                  <a:pt x="20215" y="139970"/>
                  <a:pt x="19157" y="162195"/>
                </a:cubicBezTo>
                <a:cubicBezTo>
                  <a:pt x="18099" y="184420"/>
                  <a:pt x="44028" y="117216"/>
                  <a:pt x="44557" y="133620"/>
                </a:cubicBezTo>
                <a:cubicBezTo>
                  <a:pt x="45086" y="150024"/>
                  <a:pt x="29740" y="225695"/>
                  <a:pt x="22332" y="260620"/>
                </a:cubicBezTo>
                <a:cubicBezTo>
                  <a:pt x="14924" y="295545"/>
                  <a:pt x="-1481" y="341053"/>
                  <a:pt x="107" y="343170"/>
                </a:cubicBezTo>
                <a:cubicBezTo>
                  <a:pt x="1695" y="345287"/>
                  <a:pt x="6986" y="280728"/>
                  <a:pt x="31857" y="273320"/>
                </a:cubicBezTo>
                <a:cubicBezTo>
                  <a:pt x="56728" y="265912"/>
                  <a:pt x="142453" y="301366"/>
                  <a:pt x="149332" y="298720"/>
                </a:cubicBezTo>
                <a:cubicBezTo>
                  <a:pt x="156211" y="296074"/>
                  <a:pt x="86890" y="279141"/>
                  <a:pt x="73132" y="257445"/>
                </a:cubicBezTo>
                <a:cubicBezTo>
                  <a:pt x="59374" y="235749"/>
                  <a:pt x="68899" y="166428"/>
                  <a:pt x="66782" y="168545"/>
                </a:cubicBezTo>
                <a:cubicBezTo>
                  <a:pt x="64665" y="170662"/>
                  <a:pt x="67311" y="263795"/>
                  <a:pt x="60432" y="270145"/>
                </a:cubicBezTo>
                <a:cubicBezTo>
                  <a:pt x="53553" y="276495"/>
                  <a:pt x="26565" y="250037"/>
                  <a:pt x="25507" y="206645"/>
                </a:cubicBezTo>
                <a:cubicBezTo>
                  <a:pt x="24449" y="163253"/>
                  <a:pt x="51965" y="7678"/>
                  <a:pt x="50907" y="27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4A826FC9-A9B3-E5E0-AB89-A92912386354}"/>
              </a:ext>
            </a:extLst>
          </p:cNvPr>
          <p:cNvSpPr/>
          <p:nvPr/>
        </p:nvSpPr>
        <p:spPr>
          <a:xfrm>
            <a:off x="2024617" y="5505020"/>
            <a:ext cx="77402" cy="350289"/>
          </a:xfrm>
          <a:custGeom>
            <a:avLst/>
            <a:gdLst>
              <a:gd name="connsiteX0" fmla="*/ 77233 w 77402"/>
              <a:gd name="connsiteY0" fmla="*/ 3605 h 350289"/>
              <a:gd name="connsiteX1" fmla="*/ 7383 w 77402"/>
              <a:gd name="connsiteY1" fmla="*/ 238555 h 350289"/>
              <a:gd name="connsiteX2" fmla="*/ 4208 w 77402"/>
              <a:gd name="connsiteY2" fmla="*/ 346505 h 350289"/>
              <a:gd name="connsiteX3" fmla="*/ 26433 w 77402"/>
              <a:gd name="connsiteY3" fmla="*/ 111555 h 350289"/>
              <a:gd name="connsiteX4" fmla="*/ 77233 w 77402"/>
              <a:gd name="connsiteY4" fmla="*/ 3605 h 350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02" h="350289">
                <a:moveTo>
                  <a:pt x="77233" y="3605"/>
                </a:moveTo>
                <a:cubicBezTo>
                  <a:pt x="74058" y="24772"/>
                  <a:pt x="19554" y="181405"/>
                  <a:pt x="7383" y="238555"/>
                </a:cubicBezTo>
                <a:cubicBezTo>
                  <a:pt x="-4788" y="295705"/>
                  <a:pt x="1033" y="367672"/>
                  <a:pt x="4208" y="346505"/>
                </a:cubicBezTo>
                <a:cubicBezTo>
                  <a:pt x="7383" y="325338"/>
                  <a:pt x="14791" y="163942"/>
                  <a:pt x="26433" y="111555"/>
                </a:cubicBezTo>
                <a:cubicBezTo>
                  <a:pt x="38075" y="59168"/>
                  <a:pt x="80408" y="-17562"/>
                  <a:pt x="77233" y="360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5B72F9BD-75FA-B4C0-00E4-0C76A7F49C38}"/>
              </a:ext>
            </a:extLst>
          </p:cNvPr>
          <p:cNvSpPr/>
          <p:nvPr/>
        </p:nvSpPr>
        <p:spPr>
          <a:xfrm>
            <a:off x="1898023" y="3905120"/>
            <a:ext cx="153796" cy="396700"/>
          </a:xfrm>
          <a:custGeom>
            <a:avLst/>
            <a:gdLst>
              <a:gd name="connsiteX0" fmla="*/ 16502 w 153796"/>
              <a:gd name="connsiteY0" fmla="*/ 130 h 396700"/>
              <a:gd name="connsiteX1" fmla="*/ 99052 w 153796"/>
              <a:gd name="connsiteY1" fmla="*/ 190630 h 396700"/>
              <a:gd name="connsiteX2" fmla="*/ 114927 w 153796"/>
              <a:gd name="connsiteY2" fmla="*/ 28705 h 396700"/>
              <a:gd name="connsiteX3" fmla="*/ 121277 w 153796"/>
              <a:gd name="connsiteY3" fmla="*/ 149355 h 396700"/>
              <a:gd name="connsiteX4" fmla="*/ 153027 w 153796"/>
              <a:gd name="connsiteY4" fmla="*/ 387480 h 396700"/>
              <a:gd name="connsiteX5" fmla="*/ 130802 w 153796"/>
              <a:gd name="connsiteY5" fmla="*/ 327155 h 396700"/>
              <a:gd name="connsiteX6" fmla="*/ 627 w 153796"/>
              <a:gd name="connsiteY6" fmla="*/ 133480 h 396700"/>
              <a:gd name="connsiteX7" fmla="*/ 80002 w 153796"/>
              <a:gd name="connsiteY7" fmla="*/ 231905 h 396700"/>
              <a:gd name="connsiteX8" fmla="*/ 48252 w 153796"/>
              <a:gd name="connsiteY8" fmla="*/ 155705 h 396700"/>
              <a:gd name="connsiteX9" fmla="*/ 73652 w 153796"/>
              <a:gd name="connsiteY9" fmla="*/ 225555 h 396700"/>
              <a:gd name="connsiteX10" fmla="*/ 16502 w 153796"/>
              <a:gd name="connsiteY10" fmla="*/ 130 h 39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3796" h="396700">
                <a:moveTo>
                  <a:pt x="16502" y="130"/>
                </a:moveTo>
                <a:cubicBezTo>
                  <a:pt x="20735" y="-5691"/>
                  <a:pt x="82648" y="185867"/>
                  <a:pt x="99052" y="190630"/>
                </a:cubicBezTo>
                <a:cubicBezTo>
                  <a:pt x="115456" y="195393"/>
                  <a:pt x="111223" y="35584"/>
                  <a:pt x="114927" y="28705"/>
                </a:cubicBezTo>
                <a:cubicBezTo>
                  <a:pt x="118631" y="21826"/>
                  <a:pt x="114927" y="89559"/>
                  <a:pt x="121277" y="149355"/>
                </a:cubicBezTo>
                <a:cubicBezTo>
                  <a:pt x="127627" y="209151"/>
                  <a:pt x="151440" y="357847"/>
                  <a:pt x="153027" y="387480"/>
                </a:cubicBezTo>
                <a:cubicBezTo>
                  <a:pt x="154614" y="417113"/>
                  <a:pt x="156202" y="369488"/>
                  <a:pt x="130802" y="327155"/>
                </a:cubicBezTo>
                <a:cubicBezTo>
                  <a:pt x="105402" y="284822"/>
                  <a:pt x="9094" y="149355"/>
                  <a:pt x="627" y="133480"/>
                </a:cubicBezTo>
                <a:cubicBezTo>
                  <a:pt x="-7840" y="117605"/>
                  <a:pt x="72065" y="228201"/>
                  <a:pt x="80002" y="231905"/>
                </a:cubicBezTo>
                <a:cubicBezTo>
                  <a:pt x="87939" y="235609"/>
                  <a:pt x="49310" y="156763"/>
                  <a:pt x="48252" y="155705"/>
                </a:cubicBezTo>
                <a:cubicBezTo>
                  <a:pt x="47194" y="154647"/>
                  <a:pt x="81590" y="252013"/>
                  <a:pt x="73652" y="225555"/>
                </a:cubicBezTo>
                <a:cubicBezTo>
                  <a:pt x="65714" y="199097"/>
                  <a:pt x="12269" y="5951"/>
                  <a:pt x="16502" y="13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C693A935-3490-0FD6-4DDF-A89A7C7D5BD0}"/>
              </a:ext>
            </a:extLst>
          </p:cNvPr>
          <p:cNvSpPr/>
          <p:nvPr/>
        </p:nvSpPr>
        <p:spPr>
          <a:xfrm>
            <a:off x="1726190" y="4866317"/>
            <a:ext cx="161294" cy="261645"/>
          </a:xfrm>
          <a:custGeom>
            <a:avLst/>
            <a:gdLst>
              <a:gd name="connsiteX0" fmla="*/ 1010 w 161294"/>
              <a:gd name="connsiteY0" fmla="*/ 58108 h 261645"/>
              <a:gd name="connsiteX1" fmla="*/ 159760 w 161294"/>
              <a:gd name="connsiteY1" fmla="*/ 153358 h 261645"/>
              <a:gd name="connsiteX2" fmla="*/ 80385 w 161294"/>
              <a:gd name="connsiteY2" fmla="*/ 178758 h 261645"/>
              <a:gd name="connsiteX3" fmla="*/ 61335 w 161294"/>
              <a:gd name="connsiteY3" fmla="*/ 235908 h 261645"/>
              <a:gd name="connsiteX4" fmla="*/ 89910 w 161294"/>
              <a:gd name="connsiteY4" fmla="*/ 191458 h 261645"/>
              <a:gd name="connsiteX5" fmla="*/ 156585 w 161294"/>
              <a:gd name="connsiteY5" fmla="*/ 261308 h 261645"/>
              <a:gd name="connsiteX6" fmla="*/ 128010 w 161294"/>
              <a:gd name="connsiteY6" fmla="*/ 156533 h 261645"/>
              <a:gd name="connsiteX7" fmla="*/ 61335 w 161294"/>
              <a:gd name="connsiteY7" fmla="*/ 958 h 261645"/>
              <a:gd name="connsiteX8" fmla="*/ 89910 w 161294"/>
              <a:gd name="connsiteY8" fmla="*/ 89858 h 261645"/>
              <a:gd name="connsiteX9" fmla="*/ 1010 w 161294"/>
              <a:gd name="connsiteY9" fmla="*/ 58108 h 261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294" h="261645">
                <a:moveTo>
                  <a:pt x="1010" y="58108"/>
                </a:moveTo>
                <a:cubicBezTo>
                  <a:pt x="12652" y="68691"/>
                  <a:pt x="146531" y="133250"/>
                  <a:pt x="159760" y="153358"/>
                </a:cubicBezTo>
                <a:cubicBezTo>
                  <a:pt x="172989" y="173466"/>
                  <a:pt x="96789" y="165000"/>
                  <a:pt x="80385" y="178758"/>
                </a:cubicBezTo>
                <a:cubicBezTo>
                  <a:pt x="63981" y="192516"/>
                  <a:pt x="59747" y="233791"/>
                  <a:pt x="61335" y="235908"/>
                </a:cubicBezTo>
                <a:cubicBezTo>
                  <a:pt x="62923" y="238025"/>
                  <a:pt x="74035" y="187225"/>
                  <a:pt x="89910" y="191458"/>
                </a:cubicBezTo>
                <a:cubicBezTo>
                  <a:pt x="105785" y="195691"/>
                  <a:pt x="150235" y="267129"/>
                  <a:pt x="156585" y="261308"/>
                </a:cubicBezTo>
                <a:cubicBezTo>
                  <a:pt x="162935" y="255487"/>
                  <a:pt x="143885" y="199925"/>
                  <a:pt x="128010" y="156533"/>
                </a:cubicBezTo>
                <a:cubicBezTo>
                  <a:pt x="112135" y="113141"/>
                  <a:pt x="67685" y="12070"/>
                  <a:pt x="61335" y="958"/>
                </a:cubicBezTo>
                <a:cubicBezTo>
                  <a:pt x="54985" y="-10154"/>
                  <a:pt x="97848" y="78746"/>
                  <a:pt x="89910" y="89858"/>
                </a:cubicBezTo>
                <a:cubicBezTo>
                  <a:pt x="81973" y="100971"/>
                  <a:pt x="-10632" y="47525"/>
                  <a:pt x="1010" y="581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E231938B-7CBE-39F3-4181-323596885A85}"/>
              </a:ext>
            </a:extLst>
          </p:cNvPr>
          <p:cNvSpPr/>
          <p:nvPr/>
        </p:nvSpPr>
        <p:spPr>
          <a:xfrm>
            <a:off x="1736611" y="5345638"/>
            <a:ext cx="426021" cy="88239"/>
          </a:xfrm>
          <a:custGeom>
            <a:avLst/>
            <a:gdLst>
              <a:gd name="connsiteX0" fmla="*/ 114 w 426021"/>
              <a:gd name="connsiteY0" fmla="*/ 20112 h 88239"/>
              <a:gd name="connsiteX1" fmla="*/ 269989 w 426021"/>
              <a:gd name="connsiteY1" fmla="*/ 70912 h 88239"/>
              <a:gd name="connsiteX2" fmla="*/ 346189 w 426021"/>
              <a:gd name="connsiteY2" fmla="*/ 86787 h 88239"/>
              <a:gd name="connsiteX3" fmla="*/ 263639 w 426021"/>
              <a:gd name="connsiteY3" fmla="*/ 39162 h 88239"/>
              <a:gd name="connsiteX4" fmla="*/ 425564 w 426021"/>
              <a:gd name="connsiteY4" fmla="*/ 1062 h 88239"/>
              <a:gd name="connsiteX5" fmla="*/ 203314 w 426021"/>
              <a:gd name="connsiteY5" fmla="*/ 10587 h 88239"/>
              <a:gd name="connsiteX6" fmla="*/ 114414 w 426021"/>
              <a:gd name="connsiteY6" fmla="*/ 10587 h 88239"/>
              <a:gd name="connsiteX7" fmla="*/ 304914 w 426021"/>
              <a:gd name="connsiteY7" fmla="*/ 23287 h 88239"/>
              <a:gd name="connsiteX8" fmla="*/ 114 w 426021"/>
              <a:gd name="connsiteY8" fmla="*/ 20112 h 8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6021" h="88239">
                <a:moveTo>
                  <a:pt x="114" y="20112"/>
                </a:moveTo>
                <a:cubicBezTo>
                  <a:pt x="-5707" y="28049"/>
                  <a:pt x="212310" y="59799"/>
                  <a:pt x="269989" y="70912"/>
                </a:cubicBezTo>
                <a:cubicBezTo>
                  <a:pt x="327668" y="82025"/>
                  <a:pt x="347247" y="92078"/>
                  <a:pt x="346189" y="86787"/>
                </a:cubicBezTo>
                <a:cubicBezTo>
                  <a:pt x="345131" y="81496"/>
                  <a:pt x="250410" y="53450"/>
                  <a:pt x="263639" y="39162"/>
                </a:cubicBezTo>
                <a:cubicBezTo>
                  <a:pt x="276868" y="24875"/>
                  <a:pt x="435618" y="5824"/>
                  <a:pt x="425564" y="1062"/>
                </a:cubicBezTo>
                <a:cubicBezTo>
                  <a:pt x="415510" y="-3701"/>
                  <a:pt x="255172" y="8999"/>
                  <a:pt x="203314" y="10587"/>
                </a:cubicBezTo>
                <a:cubicBezTo>
                  <a:pt x="151456" y="12174"/>
                  <a:pt x="97481" y="8470"/>
                  <a:pt x="114414" y="10587"/>
                </a:cubicBezTo>
                <a:cubicBezTo>
                  <a:pt x="131347" y="12704"/>
                  <a:pt x="321847" y="21700"/>
                  <a:pt x="304914" y="23287"/>
                </a:cubicBezTo>
                <a:cubicBezTo>
                  <a:pt x="287981" y="24875"/>
                  <a:pt x="5935" y="12175"/>
                  <a:pt x="114" y="201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245F9793-2BB7-C794-D261-8A52BE9DD18A}"/>
              </a:ext>
            </a:extLst>
          </p:cNvPr>
          <p:cNvSpPr/>
          <p:nvPr/>
        </p:nvSpPr>
        <p:spPr>
          <a:xfrm>
            <a:off x="1977371" y="5444915"/>
            <a:ext cx="111867" cy="413444"/>
          </a:xfrm>
          <a:custGeom>
            <a:avLst/>
            <a:gdLst>
              <a:gd name="connsiteX0" fmla="*/ 111779 w 111867"/>
              <a:gd name="connsiteY0" fmla="*/ 210 h 413444"/>
              <a:gd name="connsiteX1" fmla="*/ 26054 w 111867"/>
              <a:gd name="connsiteY1" fmla="*/ 292310 h 413444"/>
              <a:gd name="connsiteX2" fmla="*/ 654 w 111867"/>
              <a:gd name="connsiteY2" fmla="*/ 349460 h 413444"/>
              <a:gd name="connsiteX3" fmla="*/ 10179 w 111867"/>
              <a:gd name="connsiteY3" fmla="*/ 412960 h 413444"/>
              <a:gd name="connsiteX4" fmla="*/ 654 w 111867"/>
              <a:gd name="connsiteY4" fmla="*/ 368510 h 413444"/>
              <a:gd name="connsiteX5" fmla="*/ 32404 w 111867"/>
              <a:gd name="connsiteY5" fmla="*/ 200235 h 413444"/>
              <a:gd name="connsiteX6" fmla="*/ 41929 w 111867"/>
              <a:gd name="connsiteY6" fmla="*/ 244685 h 413444"/>
              <a:gd name="connsiteX7" fmla="*/ 111779 w 111867"/>
              <a:gd name="connsiteY7" fmla="*/ 210 h 413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867" h="413444">
                <a:moveTo>
                  <a:pt x="111779" y="210"/>
                </a:moveTo>
                <a:cubicBezTo>
                  <a:pt x="109133" y="8147"/>
                  <a:pt x="44575" y="234102"/>
                  <a:pt x="26054" y="292310"/>
                </a:cubicBezTo>
                <a:cubicBezTo>
                  <a:pt x="7533" y="350518"/>
                  <a:pt x="3300" y="329352"/>
                  <a:pt x="654" y="349460"/>
                </a:cubicBezTo>
                <a:cubicBezTo>
                  <a:pt x="-1992" y="369568"/>
                  <a:pt x="10179" y="409785"/>
                  <a:pt x="10179" y="412960"/>
                </a:cubicBezTo>
                <a:cubicBezTo>
                  <a:pt x="10179" y="416135"/>
                  <a:pt x="-3050" y="403964"/>
                  <a:pt x="654" y="368510"/>
                </a:cubicBezTo>
                <a:cubicBezTo>
                  <a:pt x="4358" y="333056"/>
                  <a:pt x="25525" y="220872"/>
                  <a:pt x="32404" y="200235"/>
                </a:cubicBezTo>
                <a:cubicBezTo>
                  <a:pt x="39283" y="179598"/>
                  <a:pt x="27112" y="278552"/>
                  <a:pt x="41929" y="244685"/>
                </a:cubicBezTo>
                <a:cubicBezTo>
                  <a:pt x="56746" y="210818"/>
                  <a:pt x="114425" y="-7727"/>
                  <a:pt x="111779" y="21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AD10ACF4-94F6-C3D4-75FD-FB569C86C3FA}"/>
              </a:ext>
            </a:extLst>
          </p:cNvPr>
          <p:cNvSpPr/>
          <p:nvPr/>
        </p:nvSpPr>
        <p:spPr>
          <a:xfrm>
            <a:off x="1943098" y="5800703"/>
            <a:ext cx="117707" cy="207161"/>
          </a:xfrm>
          <a:custGeom>
            <a:avLst/>
            <a:gdLst>
              <a:gd name="connsiteX0" fmla="*/ 2 w 117707"/>
              <a:gd name="connsiteY0" fmla="*/ 22 h 207161"/>
              <a:gd name="connsiteX1" fmla="*/ 95252 w 117707"/>
              <a:gd name="connsiteY1" fmla="*/ 53997 h 207161"/>
              <a:gd name="connsiteX2" fmla="*/ 95252 w 117707"/>
              <a:gd name="connsiteY2" fmla="*/ 111147 h 207161"/>
              <a:gd name="connsiteX3" fmla="*/ 117477 w 117707"/>
              <a:gd name="connsiteY3" fmla="*/ 206397 h 207161"/>
              <a:gd name="connsiteX4" fmla="*/ 104777 w 117707"/>
              <a:gd name="connsiteY4" fmla="*/ 152422 h 207161"/>
              <a:gd name="connsiteX5" fmla="*/ 73027 w 117707"/>
              <a:gd name="connsiteY5" fmla="*/ 88922 h 207161"/>
              <a:gd name="connsiteX6" fmla="*/ 92077 w 117707"/>
              <a:gd name="connsiteY6" fmla="*/ 60347 h 207161"/>
              <a:gd name="connsiteX7" fmla="*/ 2 w 117707"/>
              <a:gd name="connsiteY7" fmla="*/ 22 h 207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707" h="207161">
                <a:moveTo>
                  <a:pt x="2" y="22"/>
                </a:moveTo>
                <a:cubicBezTo>
                  <a:pt x="531" y="-1036"/>
                  <a:pt x="79377" y="35476"/>
                  <a:pt x="95252" y="53997"/>
                </a:cubicBezTo>
                <a:cubicBezTo>
                  <a:pt x="111127" y="72518"/>
                  <a:pt x="91548" y="85747"/>
                  <a:pt x="95252" y="111147"/>
                </a:cubicBezTo>
                <a:cubicBezTo>
                  <a:pt x="98956" y="136547"/>
                  <a:pt x="115890" y="199518"/>
                  <a:pt x="117477" y="206397"/>
                </a:cubicBezTo>
                <a:cubicBezTo>
                  <a:pt x="119064" y="213276"/>
                  <a:pt x="112185" y="172001"/>
                  <a:pt x="104777" y="152422"/>
                </a:cubicBezTo>
                <a:cubicBezTo>
                  <a:pt x="97369" y="132843"/>
                  <a:pt x="75144" y="104268"/>
                  <a:pt x="73027" y="88922"/>
                </a:cubicBezTo>
                <a:cubicBezTo>
                  <a:pt x="70910" y="73576"/>
                  <a:pt x="100544" y="69872"/>
                  <a:pt x="92077" y="60347"/>
                </a:cubicBezTo>
                <a:cubicBezTo>
                  <a:pt x="83610" y="50822"/>
                  <a:pt x="-527" y="1080"/>
                  <a:pt x="2" y="2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BA45B211-8F39-FC05-6458-15DC13890938}"/>
              </a:ext>
            </a:extLst>
          </p:cNvPr>
          <p:cNvSpPr/>
          <p:nvPr/>
        </p:nvSpPr>
        <p:spPr>
          <a:xfrm>
            <a:off x="2006570" y="5806468"/>
            <a:ext cx="828708" cy="207209"/>
          </a:xfrm>
          <a:custGeom>
            <a:avLst/>
            <a:gdLst>
              <a:gd name="connsiteX0" fmla="*/ 30 w 828708"/>
              <a:gd name="connsiteY0" fmla="*/ 41882 h 207209"/>
              <a:gd name="connsiteX1" fmla="*/ 73055 w 828708"/>
              <a:gd name="connsiteY1" fmla="*/ 607 h 207209"/>
              <a:gd name="connsiteX2" fmla="*/ 250855 w 828708"/>
              <a:gd name="connsiteY2" fmla="*/ 79982 h 207209"/>
              <a:gd name="connsiteX3" fmla="*/ 215930 w 828708"/>
              <a:gd name="connsiteY3" fmla="*/ 83157 h 207209"/>
              <a:gd name="connsiteX4" fmla="*/ 346105 w 828708"/>
              <a:gd name="connsiteY4" fmla="*/ 105382 h 207209"/>
              <a:gd name="connsiteX5" fmla="*/ 311180 w 828708"/>
              <a:gd name="connsiteY5" fmla="*/ 86332 h 207209"/>
              <a:gd name="connsiteX6" fmla="*/ 511205 w 828708"/>
              <a:gd name="connsiteY6" fmla="*/ 137132 h 207209"/>
              <a:gd name="connsiteX7" fmla="*/ 708055 w 828708"/>
              <a:gd name="connsiteY7" fmla="*/ 108557 h 207209"/>
              <a:gd name="connsiteX8" fmla="*/ 828705 w 828708"/>
              <a:gd name="connsiteY8" fmla="*/ 130782 h 207209"/>
              <a:gd name="connsiteX9" fmla="*/ 711230 w 828708"/>
              <a:gd name="connsiteY9" fmla="*/ 111732 h 207209"/>
              <a:gd name="connsiteX10" fmla="*/ 492155 w 828708"/>
              <a:gd name="connsiteY10" fmla="*/ 206982 h 207209"/>
              <a:gd name="connsiteX11" fmla="*/ 593755 w 828708"/>
              <a:gd name="connsiteY11" fmla="*/ 137132 h 207209"/>
              <a:gd name="connsiteX12" fmla="*/ 346105 w 828708"/>
              <a:gd name="connsiteY12" fmla="*/ 99032 h 207209"/>
              <a:gd name="connsiteX13" fmla="*/ 238155 w 828708"/>
              <a:gd name="connsiteY13" fmla="*/ 35532 h 207209"/>
              <a:gd name="connsiteX14" fmla="*/ 250855 w 828708"/>
              <a:gd name="connsiteY14" fmla="*/ 70457 h 207209"/>
              <a:gd name="connsiteX15" fmla="*/ 66705 w 828708"/>
              <a:gd name="connsiteY15" fmla="*/ 13307 h 207209"/>
              <a:gd name="connsiteX16" fmla="*/ 30 w 828708"/>
              <a:gd name="connsiteY16" fmla="*/ 41882 h 20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28708" h="207209">
                <a:moveTo>
                  <a:pt x="30" y="41882"/>
                </a:moveTo>
                <a:cubicBezTo>
                  <a:pt x="1088" y="39765"/>
                  <a:pt x="31251" y="-5743"/>
                  <a:pt x="73055" y="607"/>
                </a:cubicBezTo>
                <a:cubicBezTo>
                  <a:pt x="114859" y="6957"/>
                  <a:pt x="227043" y="66224"/>
                  <a:pt x="250855" y="79982"/>
                </a:cubicBezTo>
                <a:cubicBezTo>
                  <a:pt x="274667" y="93740"/>
                  <a:pt x="200055" y="78924"/>
                  <a:pt x="215930" y="83157"/>
                </a:cubicBezTo>
                <a:cubicBezTo>
                  <a:pt x="231805" y="87390"/>
                  <a:pt x="330230" y="104853"/>
                  <a:pt x="346105" y="105382"/>
                </a:cubicBezTo>
                <a:cubicBezTo>
                  <a:pt x="361980" y="105911"/>
                  <a:pt x="283663" y="81040"/>
                  <a:pt x="311180" y="86332"/>
                </a:cubicBezTo>
                <a:cubicBezTo>
                  <a:pt x="338697" y="91624"/>
                  <a:pt x="445059" y="133428"/>
                  <a:pt x="511205" y="137132"/>
                </a:cubicBezTo>
                <a:cubicBezTo>
                  <a:pt x="577351" y="140836"/>
                  <a:pt x="655138" y="109615"/>
                  <a:pt x="708055" y="108557"/>
                </a:cubicBezTo>
                <a:cubicBezTo>
                  <a:pt x="760972" y="107499"/>
                  <a:pt x="828176" y="130253"/>
                  <a:pt x="828705" y="130782"/>
                </a:cubicBezTo>
                <a:cubicBezTo>
                  <a:pt x="829234" y="131311"/>
                  <a:pt x="767322" y="99032"/>
                  <a:pt x="711230" y="111732"/>
                </a:cubicBezTo>
                <a:cubicBezTo>
                  <a:pt x="655138" y="124432"/>
                  <a:pt x="511734" y="202749"/>
                  <a:pt x="492155" y="206982"/>
                </a:cubicBezTo>
                <a:cubicBezTo>
                  <a:pt x="472576" y="211215"/>
                  <a:pt x="618097" y="155124"/>
                  <a:pt x="593755" y="137132"/>
                </a:cubicBezTo>
                <a:cubicBezTo>
                  <a:pt x="569413" y="119140"/>
                  <a:pt x="405372" y="115965"/>
                  <a:pt x="346105" y="99032"/>
                </a:cubicBezTo>
                <a:cubicBezTo>
                  <a:pt x="286838" y="82099"/>
                  <a:pt x="254030" y="40294"/>
                  <a:pt x="238155" y="35532"/>
                </a:cubicBezTo>
                <a:cubicBezTo>
                  <a:pt x="222280" y="30770"/>
                  <a:pt x="279430" y="74161"/>
                  <a:pt x="250855" y="70457"/>
                </a:cubicBezTo>
                <a:cubicBezTo>
                  <a:pt x="222280" y="66753"/>
                  <a:pt x="107980" y="19657"/>
                  <a:pt x="66705" y="13307"/>
                </a:cubicBezTo>
                <a:cubicBezTo>
                  <a:pt x="25430" y="6957"/>
                  <a:pt x="-1028" y="43999"/>
                  <a:pt x="30" y="418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3D59017A-7628-9258-5024-A7D5621A0D56}"/>
              </a:ext>
            </a:extLst>
          </p:cNvPr>
          <p:cNvSpPr/>
          <p:nvPr/>
        </p:nvSpPr>
        <p:spPr>
          <a:xfrm>
            <a:off x="2073714" y="5860105"/>
            <a:ext cx="517168" cy="113344"/>
          </a:xfrm>
          <a:custGeom>
            <a:avLst/>
            <a:gdLst>
              <a:gd name="connsiteX0" fmla="*/ 5911 w 517168"/>
              <a:gd name="connsiteY0" fmla="*/ 945 h 113344"/>
              <a:gd name="connsiteX1" fmla="*/ 371036 w 517168"/>
              <a:gd name="connsiteY1" fmla="*/ 108895 h 113344"/>
              <a:gd name="connsiteX2" fmla="*/ 275786 w 517168"/>
              <a:gd name="connsiteY2" fmla="*/ 93020 h 113344"/>
              <a:gd name="connsiteX3" fmla="*/ 517086 w 517168"/>
              <a:gd name="connsiteY3" fmla="*/ 96195 h 113344"/>
              <a:gd name="connsiteX4" fmla="*/ 301186 w 517168"/>
              <a:gd name="connsiteY4" fmla="*/ 80320 h 113344"/>
              <a:gd name="connsiteX5" fmla="*/ 155136 w 517168"/>
              <a:gd name="connsiteY5" fmla="*/ 58095 h 113344"/>
              <a:gd name="connsiteX6" fmla="*/ 5911 w 517168"/>
              <a:gd name="connsiteY6" fmla="*/ 945 h 113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168" h="113344">
                <a:moveTo>
                  <a:pt x="5911" y="945"/>
                </a:moveTo>
                <a:cubicBezTo>
                  <a:pt x="41894" y="9412"/>
                  <a:pt x="326057" y="93549"/>
                  <a:pt x="371036" y="108895"/>
                </a:cubicBezTo>
                <a:cubicBezTo>
                  <a:pt x="416015" y="124241"/>
                  <a:pt x="251444" y="95137"/>
                  <a:pt x="275786" y="93020"/>
                </a:cubicBezTo>
                <a:cubicBezTo>
                  <a:pt x="300128" y="90903"/>
                  <a:pt x="512853" y="98312"/>
                  <a:pt x="517086" y="96195"/>
                </a:cubicBezTo>
                <a:cubicBezTo>
                  <a:pt x="521319" y="94078"/>
                  <a:pt x="361511" y="86670"/>
                  <a:pt x="301186" y="80320"/>
                </a:cubicBezTo>
                <a:cubicBezTo>
                  <a:pt x="240861" y="73970"/>
                  <a:pt x="202232" y="72912"/>
                  <a:pt x="155136" y="58095"/>
                </a:cubicBezTo>
                <a:cubicBezTo>
                  <a:pt x="108040" y="43278"/>
                  <a:pt x="-30072" y="-7522"/>
                  <a:pt x="5911" y="94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00804C69-19B3-D7BD-60A2-3944C5604442}"/>
              </a:ext>
            </a:extLst>
          </p:cNvPr>
          <p:cNvSpPr/>
          <p:nvPr/>
        </p:nvSpPr>
        <p:spPr>
          <a:xfrm>
            <a:off x="2026783" y="5805126"/>
            <a:ext cx="666092" cy="228034"/>
          </a:xfrm>
          <a:custGeom>
            <a:avLst/>
            <a:gdLst>
              <a:gd name="connsiteX0" fmla="*/ 2042 w 666092"/>
              <a:gd name="connsiteY0" fmla="*/ 1949 h 228034"/>
              <a:gd name="connsiteX1" fmla="*/ 100467 w 666092"/>
              <a:gd name="connsiteY1" fmla="*/ 116249 h 228034"/>
              <a:gd name="connsiteX2" fmla="*/ 106817 w 666092"/>
              <a:gd name="connsiteY2" fmla="*/ 167049 h 228034"/>
              <a:gd name="connsiteX3" fmla="*/ 2042 w 666092"/>
              <a:gd name="connsiteY3" fmla="*/ 157524 h 228034"/>
              <a:gd name="connsiteX4" fmla="*/ 214767 w 666092"/>
              <a:gd name="connsiteY4" fmla="*/ 192449 h 228034"/>
              <a:gd name="connsiteX5" fmla="*/ 186192 w 666092"/>
              <a:gd name="connsiteY5" fmla="*/ 167049 h 228034"/>
              <a:gd name="connsiteX6" fmla="*/ 395742 w 666092"/>
              <a:gd name="connsiteY6" fmla="*/ 227374 h 228034"/>
              <a:gd name="connsiteX7" fmla="*/ 332242 w 666092"/>
              <a:gd name="connsiteY7" fmla="*/ 198799 h 228034"/>
              <a:gd name="connsiteX8" fmla="*/ 440192 w 666092"/>
              <a:gd name="connsiteY8" fmla="*/ 192449 h 228034"/>
              <a:gd name="connsiteX9" fmla="*/ 665617 w 666092"/>
              <a:gd name="connsiteY9" fmla="*/ 151174 h 228034"/>
              <a:gd name="connsiteX10" fmla="*/ 490992 w 666092"/>
              <a:gd name="connsiteY10" fmla="*/ 160699 h 228034"/>
              <a:gd name="connsiteX11" fmla="*/ 205242 w 666092"/>
              <a:gd name="connsiteY11" fmla="*/ 132124 h 228034"/>
              <a:gd name="connsiteX12" fmla="*/ 570367 w 666092"/>
              <a:gd name="connsiteY12" fmla="*/ 186099 h 228034"/>
              <a:gd name="connsiteX13" fmla="*/ 236992 w 666092"/>
              <a:gd name="connsiteY13" fmla="*/ 192449 h 228034"/>
              <a:gd name="connsiteX14" fmla="*/ 30617 w 666092"/>
              <a:gd name="connsiteY14" fmla="*/ 163874 h 228034"/>
              <a:gd name="connsiteX15" fmla="*/ 78242 w 666092"/>
              <a:gd name="connsiteY15" fmla="*/ 144824 h 228034"/>
              <a:gd name="connsiteX16" fmla="*/ 40142 w 666092"/>
              <a:gd name="connsiteY16" fmla="*/ 49574 h 228034"/>
              <a:gd name="connsiteX17" fmla="*/ 2042 w 666092"/>
              <a:gd name="connsiteY17" fmla="*/ 1949 h 228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66092" h="228034">
                <a:moveTo>
                  <a:pt x="2042" y="1949"/>
                </a:moveTo>
                <a:cubicBezTo>
                  <a:pt x="12096" y="13061"/>
                  <a:pt x="83005" y="88732"/>
                  <a:pt x="100467" y="116249"/>
                </a:cubicBezTo>
                <a:cubicBezTo>
                  <a:pt x="117930" y="143766"/>
                  <a:pt x="123221" y="160170"/>
                  <a:pt x="106817" y="167049"/>
                </a:cubicBezTo>
                <a:cubicBezTo>
                  <a:pt x="90413" y="173928"/>
                  <a:pt x="-15950" y="153291"/>
                  <a:pt x="2042" y="157524"/>
                </a:cubicBezTo>
                <a:cubicBezTo>
                  <a:pt x="20034" y="161757"/>
                  <a:pt x="184075" y="190862"/>
                  <a:pt x="214767" y="192449"/>
                </a:cubicBezTo>
                <a:cubicBezTo>
                  <a:pt x="245459" y="194037"/>
                  <a:pt x="156029" y="161228"/>
                  <a:pt x="186192" y="167049"/>
                </a:cubicBezTo>
                <a:cubicBezTo>
                  <a:pt x="216355" y="172870"/>
                  <a:pt x="371400" y="222082"/>
                  <a:pt x="395742" y="227374"/>
                </a:cubicBezTo>
                <a:cubicBezTo>
                  <a:pt x="420084" y="232666"/>
                  <a:pt x="324834" y="204620"/>
                  <a:pt x="332242" y="198799"/>
                </a:cubicBezTo>
                <a:cubicBezTo>
                  <a:pt x="339650" y="192978"/>
                  <a:pt x="384630" y="200386"/>
                  <a:pt x="440192" y="192449"/>
                </a:cubicBezTo>
                <a:cubicBezTo>
                  <a:pt x="495754" y="184512"/>
                  <a:pt x="657150" y="156466"/>
                  <a:pt x="665617" y="151174"/>
                </a:cubicBezTo>
                <a:cubicBezTo>
                  <a:pt x="674084" y="145882"/>
                  <a:pt x="567721" y="163874"/>
                  <a:pt x="490992" y="160699"/>
                </a:cubicBezTo>
                <a:cubicBezTo>
                  <a:pt x="414263" y="157524"/>
                  <a:pt x="192013" y="127891"/>
                  <a:pt x="205242" y="132124"/>
                </a:cubicBezTo>
                <a:cubicBezTo>
                  <a:pt x="218471" y="136357"/>
                  <a:pt x="565075" y="176045"/>
                  <a:pt x="570367" y="186099"/>
                </a:cubicBezTo>
                <a:cubicBezTo>
                  <a:pt x="575659" y="196153"/>
                  <a:pt x="326950" y="196153"/>
                  <a:pt x="236992" y="192449"/>
                </a:cubicBezTo>
                <a:cubicBezTo>
                  <a:pt x="147034" y="188745"/>
                  <a:pt x="57075" y="171812"/>
                  <a:pt x="30617" y="163874"/>
                </a:cubicBezTo>
                <a:cubicBezTo>
                  <a:pt x="4159" y="155936"/>
                  <a:pt x="76655" y="163874"/>
                  <a:pt x="78242" y="144824"/>
                </a:cubicBezTo>
                <a:cubicBezTo>
                  <a:pt x="79829" y="125774"/>
                  <a:pt x="50196" y="69153"/>
                  <a:pt x="40142" y="49574"/>
                </a:cubicBezTo>
                <a:cubicBezTo>
                  <a:pt x="30088" y="29995"/>
                  <a:pt x="-8012" y="-9163"/>
                  <a:pt x="2042" y="19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DE143008-C896-82D5-E96A-7343E477037B}"/>
              </a:ext>
            </a:extLst>
          </p:cNvPr>
          <p:cNvSpPr/>
          <p:nvPr/>
        </p:nvSpPr>
        <p:spPr>
          <a:xfrm>
            <a:off x="2018715" y="5898683"/>
            <a:ext cx="343490" cy="165725"/>
          </a:xfrm>
          <a:custGeom>
            <a:avLst/>
            <a:gdLst>
              <a:gd name="connsiteX0" fmla="*/ 585 w 343490"/>
              <a:gd name="connsiteY0" fmla="*/ 467 h 165725"/>
              <a:gd name="connsiteX1" fmla="*/ 156160 w 343490"/>
              <a:gd name="connsiteY1" fmla="*/ 140167 h 165725"/>
              <a:gd name="connsiteX2" fmla="*/ 114885 w 343490"/>
              <a:gd name="connsiteY2" fmla="*/ 162392 h 165725"/>
              <a:gd name="connsiteX3" fmla="*/ 267285 w 343490"/>
              <a:gd name="connsiteY3" fmla="*/ 98892 h 165725"/>
              <a:gd name="connsiteX4" fmla="*/ 343485 w 343490"/>
              <a:gd name="connsiteY4" fmla="*/ 57617 h 165725"/>
              <a:gd name="connsiteX5" fmla="*/ 270460 w 343490"/>
              <a:gd name="connsiteY5" fmla="*/ 63967 h 165725"/>
              <a:gd name="connsiteX6" fmla="*/ 146635 w 343490"/>
              <a:gd name="connsiteY6" fmla="*/ 467 h 165725"/>
              <a:gd name="connsiteX7" fmla="*/ 299035 w 343490"/>
              <a:gd name="connsiteY7" fmla="*/ 102067 h 165725"/>
              <a:gd name="connsiteX8" fmla="*/ 124410 w 343490"/>
              <a:gd name="connsiteY8" fmla="*/ 60792 h 165725"/>
              <a:gd name="connsiteX9" fmla="*/ 191085 w 343490"/>
              <a:gd name="connsiteY9" fmla="*/ 124292 h 165725"/>
              <a:gd name="connsiteX10" fmla="*/ 105360 w 343490"/>
              <a:gd name="connsiteY10" fmla="*/ 98892 h 165725"/>
              <a:gd name="connsiteX11" fmla="*/ 585 w 343490"/>
              <a:gd name="connsiteY11" fmla="*/ 467 h 16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3490" h="165725">
                <a:moveTo>
                  <a:pt x="585" y="467"/>
                </a:moveTo>
                <a:cubicBezTo>
                  <a:pt x="9052" y="7346"/>
                  <a:pt x="137110" y="113180"/>
                  <a:pt x="156160" y="140167"/>
                </a:cubicBezTo>
                <a:cubicBezTo>
                  <a:pt x="175210" y="167154"/>
                  <a:pt x="96364" y="169271"/>
                  <a:pt x="114885" y="162392"/>
                </a:cubicBezTo>
                <a:cubicBezTo>
                  <a:pt x="133406" y="155513"/>
                  <a:pt x="229185" y="116354"/>
                  <a:pt x="267285" y="98892"/>
                </a:cubicBezTo>
                <a:cubicBezTo>
                  <a:pt x="305385" y="81430"/>
                  <a:pt x="342956" y="63438"/>
                  <a:pt x="343485" y="57617"/>
                </a:cubicBezTo>
                <a:cubicBezTo>
                  <a:pt x="344014" y="51796"/>
                  <a:pt x="303268" y="73492"/>
                  <a:pt x="270460" y="63967"/>
                </a:cubicBezTo>
                <a:cubicBezTo>
                  <a:pt x="237652" y="54442"/>
                  <a:pt x="141873" y="-5883"/>
                  <a:pt x="146635" y="467"/>
                </a:cubicBezTo>
                <a:cubicBezTo>
                  <a:pt x="151397" y="6817"/>
                  <a:pt x="302739" y="92013"/>
                  <a:pt x="299035" y="102067"/>
                </a:cubicBezTo>
                <a:cubicBezTo>
                  <a:pt x="295331" y="112121"/>
                  <a:pt x="142402" y="57088"/>
                  <a:pt x="124410" y="60792"/>
                </a:cubicBezTo>
                <a:cubicBezTo>
                  <a:pt x="106418" y="64496"/>
                  <a:pt x="194260" y="117942"/>
                  <a:pt x="191085" y="124292"/>
                </a:cubicBezTo>
                <a:cubicBezTo>
                  <a:pt x="187910" y="130642"/>
                  <a:pt x="132877" y="114767"/>
                  <a:pt x="105360" y="98892"/>
                </a:cubicBezTo>
                <a:cubicBezTo>
                  <a:pt x="77843" y="83017"/>
                  <a:pt x="-7882" y="-6412"/>
                  <a:pt x="585" y="4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FAB4B6BC-8D00-5E97-CFE8-F76D8E79A148}"/>
              </a:ext>
            </a:extLst>
          </p:cNvPr>
          <p:cNvSpPr/>
          <p:nvPr/>
        </p:nvSpPr>
        <p:spPr>
          <a:xfrm>
            <a:off x="2447550" y="5874314"/>
            <a:ext cx="515119" cy="91511"/>
          </a:xfrm>
          <a:custGeom>
            <a:avLst/>
            <a:gdLst>
              <a:gd name="connsiteX0" fmla="*/ 375 w 515119"/>
              <a:gd name="connsiteY0" fmla="*/ 47061 h 91511"/>
              <a:gd name="connsiteX1" fmla="*/ 251200 w 515119"/>
              <a:gd name="connsiteY1" fmla="*/ 12136 h 91511"/>
              <a:gd name="connsiteX2" fmla="*/ 390900 w 515119"/>
              <a:gd name="connsiteY2" fmla="*/ 34361 h 91511"/>
              <a:gd name="connsiteX3" fmla="*/ 387725 w 515119"/>
              <a:gd name="connsiteY3" fmla="*/ 5786 h 91511"/>
              <a:gd name="connsiteX4" fmla="*/ 514725 w 515119"/>
              <a:gd name="connsiteY4" fmla="*/ 91511 h 91511"/>
              <a:gd name="connsiteX5" fmla="*/ 340100 w 515119"/>
              <a:gd name="connsiteY5" fmla="*/ 5786 h 91511"/>
              <a:gd name="connsiteX6" fmla="*/ 146425 w 515119"/>
              <a:gd name="connsiteY6" fmla="*/ 8961 h 91511"/>
              <a:gd name="connsiteX7" fmla="*/ 194050 w 515119"/>
              <a:gd name="connsiteY7" fmla="*/ 18486 h 91511"/>
              <a:gd name="connsiteX8" fmla="*/ 375 w 515119"/>
              <a:gd name="connsiteY8" fmla="*/ 47061 h 9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5119" h="91511">
                <a:moveTo>
                  <a:pt x="375" y="47061"/>
                </a:moveTo>
                <a:cubicBezTo>
                  <a:pt x="9900" y="46003"/>
                  <a:pt x="186113" y="14253"/>
                  <a:pt x="251200" y="12136"/>
                </a:cubicBezTo>
                <a:cubicBezTo>
                  <a:pt x="316287" y="10019"/>
                  <a:pt x="368146" y="35419"/>
                  <a:pt x="390900" y="34361"/>
                </a:cubicBezTo>
                <a:cubicBezTo>
                  <a:pt x="413654" y="33303"/>
                  <a:pt x="367088" y="-3739"/>
                  <a:pt x="387725" y="5786"/>
                </a:cubicBezTo>
                <a:cubicBezTo>
                  <a:pt x="408362" y="15311"/>
                  <a:pt x="522662" y="91511"/>
                  <a:pt x="514725" y="91511"/>
                </a:cubicBezTo>
                <a:cubicBezTo>
                  <a:pt x="506788" y="91511"/>
                  <a:pt x="401483" y="19544"/>
                  <a:pt x="340100" y="5786"/>
                </a:cubicBezTo>
                <a:cubicBezTo>
                  <a:pt x="278717" y="-7972"/>
                  <a:pt x="170767" y="6844"/>
                  <a:pt x="146425" y="8961"/>
                </a:cubicBezTo>
                <a:cubicBezTo>
                  <a:pt x="122083" y="11078"/>
                  <a:pt x="222625" y="12665"/>
                  <a:pt x="194050" y="18486"/>
                </a:cubicBezTo>
                <a:cubicBezTo>
                  <a:pt x="165475" y="24307"/>
                  <a:pt x="-9150" y="48119"/>
                  <a:pt x="375" y="4706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2942B362-972E-6FD7-C00E-781EBB937DA6}"/>
              </a:ext>
            </a:extLst>
          </p:cNvPr>
          <p:cNvSpPr/>
          <p:nvPr/>
        </p:nvSpPr>
        <p:spPr>
          <a:xfrm>
            <a:off x="2392701" y="5898487"/>
            <a:ext cx="408183" cy="165773"/>
          </a:xfrm>
          <a:custGeom>
            <a:avLst/>
            <a:gdLst>
              <a:gd name="connsiteX0" fmla="*/ 36174 w 408183"/>
              <a:gd name="connsiteY0" fmla="*/ 114963 h 165773"/>
              <a:gd name="connsiteX1" fmla="*/ 299699 w 408183"/>
              <a:gd name="connsiteY1" fmla="*/ 41938 h 165773"/>
              <a:gd name="connsiteX2" fmla="*/ 280649 w 408183"/>
              <a:gd name="connsiteY2" fmla="*/ 663 h 165773"/>
              <a:gd name="connsiteX3" fmla="*/ 404474 w 408183"/>
              <a:gd name="connsiteY3" fmla="*/ 73688 h 165773"/>
              <a:gd name="connsiteX4" fmla="*/ 353674 w 408183"/>
              <a:gd name="connsiteY4" fmla="*/ 99088 h 165773"/>
              <a:gd name="connsiteX5" fmla="*/ 134599 w 408183"/>
              <a:gd name="connsiteY5" fmla="*/ 134013 h 165773"/>
              <a:gd name="connsiteX6" fmla="*/ 4424 w 408183"/>
              <a:gd name="connsiteY6" fmla="*/ 165763 h 165773"/>
              <a:gd name="connsiteX7" fmla="*/ 293349 w 408183"/>
              <a:gd name="connsiteY7" fmla="*/ 137188 h 165773"/>
              <a:gd name="connsiteX8" fmla="*/ 210799 w 408183"/>
              <a:gd name="connsiteY8" fmla="*/ 105438 h 165773"/>
              <a:gd name="connsiteX9" fmla="*/ 223499 w 408183"/>
              <a:gd name="connsiteY9" fmla="*/ 89563 h 165773"/>
              <a:gd name="connsiteX10" fmla="*/ 137774 w 408183"/>
              <a:gd name="connsiteY10" fmla="*/ 89563 h 165773"/>
              <a:gd name="connsiteX11" fmla="*/ 36174 w 408183"/>
              <a:gd name="connsiteY11" fmla="*/ 114963 h 16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8183" h="165773">
                <a:moveTo>
                  <a:pt x="36174" y="114963"/>
                </a:moveTo>
                <a:cubicBezTo>
                  <a:pt x="63161" y="107026"/>
                  <a:pt x="258953" y="60988"/>
                  <a:pt x="299699" y="41938"/>
                </a:cubicBezTo>
                <a:cubicBezTo>
                  <a:pt x="340445" y="22888"/>
                  <a:pt x="263187" y="-4629"/>
                  <a:pt x="280649" y="663"/>
                </a:cubicBezTo>
                <a:cubicBezTo>
                  <a:pt x="298111" y="5955"/>
                  <a:pt x="392303" y="57284"/>
                  <a:pt x="404474" y="73688"/>
                </a:cubicBezTo>
                <a:cubicBezTo>
                  <a:pt x="416645" y="90092"/>
                  <a:pt x="398653" y="89034"/>
                  <a:pt x="353674" y="99088"/>
                </a:cubicBezTo>
                <a:cubicBezTo>
                  <a:pt x="308695" y="109142"/>
                  <a:pt x="192807" y="122901"/>
                  <a:pt x="134599" y="134013"/>
                </a:cubicBezTo>
                <a:cubicBezTo>
                  <a:pt x="76391" y="145126"/>
                  <a:pt x="-22034" y="165234"/>
                  <a:pt x="4424" y="165763"/>
                </a:cubicBezTo>
                <a:cubicBezTo>
                  <a:pt x="30882" y="166292"/>
                  <a:pt x="258953" y="147242"/>
                  <a:pt x="293349" y="137188"/>
                </a:cubicBezTo>
                <a:cubicBezTo>
                  <a:pt x="327745" y="127134"/>
                  <a:pt x="210799" y="105438"/>
                  <a:pt x="210799" y="105438"/>
                </a:cubicBezTo>
                <a:cubicBezTo>
                  <a:pt x="199157" y="97500"/>
                  <a:pt x="235670" y="92209"/>
                  <a:pt x="223499" y="89563"/>
                </a:cubicBezTo>
                <a:cubicBezTo>
                  <a:pt x="211328" y="86917"/>
                  <a:pt x="164232" y="86917"/>
                  <a:pt x="137774" y="89563"/>
                </a:cubicBezTo>
                <a:cubicBezTo>
                  <a:pt x="111316" y="92209"/>
                  <a:pt x="9187" y="122900"/>
                  <a:pt x="36174" y="1149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4B1D8BB3-4630-9E3E-515D-7E83F612AE78}"/>
              </a:ext>
            </a:extLst>
          </p:cNvPr>
          <p:cNvSpPr/>
          <p:nvPr/>
        </p:nvSpPr>
        <p:spPr>
          <a:xfrm>
            <a:off x="2115993" y="6022845"/>
            <a:ext cx="446358" cy="118670"/>
          </a:xfrm>
          <a:custGeom>
            <a:avLst/>
            <a:gdLst>
              <a:gd name="connsiteX0" fmla="*/ 8082 w 446358"/>
              <a:gd name="connsiteY0" fmla="*/ 117605 h 118670"/>
              <a:gd name="connsiteX1" fmla="*/ 262082 w 446358"/>
              <a:gd name="connsiteY1" fmla="*/ 38230 h 118670"/>
              <a:gd name="connsiteX2" fmla="*/ 446232 w 446358"/>
              <a:gd name="connsiteY2" fmla="*/ 38230 h 118670"/>
              <a:gd name="connsiteX3" fmla="*/ 287482 w 446358"/>
              <a:gd name="connsiteY3" fmla="*/ 28705 h 118670"/>
              <a:gd name="connsiteX4" fmla="*/ 84282 w 446358"/>
              <a:gd name="connsiteY4" fmla="*/ 130 h 118670"/>
              <a:gd name="connsiteX5" fmla="*/ 217632 w 446358"/>
              <a:gd name="connsiteY5" fmla="*/ 41405 h 118670"/>
              <a:gd name="connsiteX6" fmla="*/ 77932 w 446358"/>
              <a:gd name="connsiteY6" fmla="*/ 79505 h 118670"/>
              <a:gd name="connsiteX7" fmla="*/ 8082 w 446358"/>
              <a:gd name="connsiteY7" fmla="*/ 117605 h 118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6358" h="118670">
                <a:moveTo>
                  <a:pt x="8082" y="117605"/>
                </a:moveTo>
                <a:cubicBezTo>
                  <a:pt x="38774" y="110726"/>
                  <a:pt x="189057" y="51459"/>
                  <a:pt x="262082" y="38230"/>
                </a:cubicBezTo>
                <a:cubicBezTo>
                  <a:pt x="335107" y="25001"/>
                  <a:pt x="441999" y="39817"/>
                  <a:pt x="446232" y="38230"/>
                </a:cubicBezTo>
                <a:cubicBezTo>
                  <a:pt x="450465" y="36643"/>
                  <a:pt x="347807" y="35055"/>
                  <a:pt x="287482" y="28705"/>
                </a:cubicBezTo>
                <a:cubicBezTo>
                  <a:pt x="227157" y="22355"/>
                  <a:pt x="95924" y="-1987"/>
                  <a:pt x="84282" y="130"/>
                </a:cubicBezTo>
                <a:cubicBezTo>
                  <a:pt x="72640" y="2247"/>
                  <a:pt x="218690" y="28176"/>
                  <a:pt x="217632" y="41405"/>
                </a:cubicBezTo>
                <a:cubicBezTo>
                  <a:pt x="216574" y="54634"/>
                  <a:pt x="114445" y="62572"/>
                  <a:pt x="77932" y="79505"/>
                </a:cubicBezTo>
                <a:cubicBezTo>
                  <a:pt x="41420" y="96438"/>
                  <a:pt x="-22610" y="124484"/>
                  <a:pt x="8082" y="11760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06B3C2C5-F297-29F1-2943-33ED3380D22A}"/>
              </a:ext>
            </a:extLst>
          </p:cNvPr>
          <p:cNvSpPr/>
          <p:nvPr/>
        </p:nvSpPr>
        <p:spPr>
          <a:xfrm>
            <a:off x="2097690" y="6105328"/>
            <a:ext cx="52022" cy="273842"/>
          </a:xfrm>
          <a:custGeom>
            <a:avLst/>
            <a:gdLst>
              <a:gd name="connsiteX0" fmla="*/ 51785 w 52022"/>
              <a:gd name="connsiteY0" fmla="*/ 197 h 273842"/>
              <a:gd name="connsiteX1" fmla="*/ 20035 w 52022"/>
              <a:gd name="connsiteY1" fmla="*/ 139897 h 273842"/>
              <a:gd name="connsiteX2" fmla="*/ 20035 w 52022"/>
              <a:gd name="connsiteY2" fmla="*/ 273247 h 273842"/>
              <a:gd name="connsiteX3" fmla="*/ 20035 w 52022"/>
              <a:gd name="connsiteY3" fmla="*/ 184347 h 273842"/>
              <a:gd name="connsiteX4" fmla="*/ 10510 w 52022"/>
              <a:gd name="connsiteY4" fmla="*/ 76397 h 273842"/>
              <a:gd name="connsiteX5" fmla="*/ 985 w 52022"/>
              <a:gd name="connsiteY5" fmla="*/ 108147 h 273842"/>
              <a:gd name="connsiteX6" fmla="*/ 51785 w 52022"/>
              <a:gd name="connsiteY6" fmla="*/ 197 h 27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022" h="273842">
                <a:moveTo>
                  <a:pt x="51785" y="197"/>
                </a:moveTo>
                <a:cubicBezTo>
                  <a:pt x="54960" y="5489"/>
                  <a:pt x="25327" y="94389"/>
                  <a:pt x="20035" y="139897"/>
                </a:cubicBezTo>
                <a:cubicBezTo>
                  <a:pt x="14743" y="185405"/>
                  <a:pt x="20035" y="273247"/>
                  <a:pt x="20035" y="273247"/>
                </a:cubicBezTo>
                <a:cubicBezTo>
                  <a:pt x="20035" y="280655"/>
                  <a:pt x="21622" y="217155"/>
                  <a:pt x="20035" y="184347"/>
                </a:cubicBezTo>
                <a:cubicBezTo>
                  <a:pt x="18447" y="151539"/>
                  <a:pt x="13685" y="89097"/>
                  <a:pt x="10510" y="76397"/>
                </a:cubicBezTo>
                <a:cubicBezTo>
                  <a:pt x="7335" y="63697"/>
                  <a:pt x="-3248" y="118730"/>
                  <a:pt x="985" y="108147"/>
                </a:cubicBezTo>
                <a:cubicBezTo>
                  <a:pt x="5218" y="97564"/>
                  <a:pt x="48610" y="-5095"/>
                  <a:pt x="51785" y="1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95E29FF7-3F44-D740-087D-DA186D02B5D6}"/>
              </a:ext>
            </a:extLst>
          </p:cNvPr>
          <p:cNvSpPr/>
          <p:nvPr/>
        </p:nvSpPr>
        <p:spPr>
          <a:xfrm>
            <a:off x="2033364" y="6038847"/>
            <a:ext cx="218198" cy="324984"/>
          </a:xfrm>
          <a:custGeom>
            <a:avLst/>
            <a:gdLst>
              <a:gd name="connsiteX0" fmla="*/ 182786 w 218198"/>
              <a:gd name="connsiteY0" fmla="*/ 3 h 324984"/>
              <a:gd name="connsiteX1" fmla="*/ 52611 w 218198"/>
              <a:gd name="connsiteY1" fmla="*/ 98428 h 324984"/>
              <a:gd name="connsiteX2" fmla="*/ 1811 w 218198"/>
              <a:gd name="connsiteY2" fmla="*/ 266703 h 324984"/>
              <a:gd name="connsiteX3" fmla="*/ 11336 w 218198"/>
              <a:gd name="connsiteY3" fmla="*/ 187328 h 324984"/>
              <a:gd name="connsiteX4" fmla="*/ 11336 w 218198"/>
              <a:gd name="connsiteY4" fmla="*/ 304803 h 324984"/>
              <a:gd name="connsiteX5" fmla="*/ 84361 w 218198"/>
              <a:gd name="connsiteY5" fmla="*/ 311153 h 324984"/>
              <a:gd name="connsiteX6" fmla="*/ 46261 w 218198"/>
              <a:gd name="connsiteY6" fmla="*/ 323853 h 324984"/>
              <a:gd name="connsiteX7" fmla="*/ 217711 w 218198"/>
              <a:gd name="connsiteY7" fmla="*/ 279403 h 324984"/>
              <a:gd name="connsiteX8" fmla="*/ 97061 w 218198"/>
              <a:gd name="connsiteY8" fmla="*/ 292103 h 324984"/>
              <a:gd name="connsiteX9" fmla="*/ 68486 w 218198"/>
              <a:gd name="connsiteY9" fmla="*/ 177803 h 324984"/>
              <a:gd name="connsiteX10" fmla="*/ 74836 w 218198"/>
              <a:gd name="connsiteY10" fmla="*/ 304803 h 324984"/>
              <a:gd name="connsiteX11" fmla="*/ 11336 w 218198"/>
              <a:gd name="connsiteY11" fmla="*/ 276228 h 324984"/>
              <a:gd name="connsiteX12" fmla="*/ 49436 w 218198"/>
              <a:gd name="connsiteY12" fmla="*/ 149228 h 324984"/>
              <a:gd name="connsiteX13" fmla="*/ 17686 w 218198"/>
              <a:gd name="connsiteY13" fmla="*/ 180978 h 324984"/>
              <a:gd name="connsiteX14" fmla="*/ 27211 w 218198"/>
              <a:gd name="connsiteY14" fmla="*/ 101603 h 324984"/>
              <a:gd name="connsiteX15" fmla="*/ 182786 w 218198"/>
              <a:gd name="connsiteY15" fmla="*/ 3 h 324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8198" h="324984">
                <a:moveTo>
                  <a:pt x="182786" y="3"/>
                </a:moveTo>
                <a:cubicBezTo>
                  <a:pt x="187019" y="-526"/>
                  <a:pt x="82773" y="53978"/>
                  <a:pt x="52611" y="98428"/>
                </a:cubicBezTo>
                <a:cubicBezTo>
                  <a:pt x="22449" y="142878"/>
                  <a:pt x="8690" y="251886"/>
                  <a:pt x="1811" y="266703"/>
                </a:cubicBezTo>
                <a:cubicBezTo>
                  <a:pt x="-5068" y="281520"/>
                  <a:pt x="9748" y="180978"/>
                  <a:pt x="11336" y="187328"/>
                </a:cubicBezTo>
                <a:cubicBezTo>
                  <a:pt x="12923" y="193678"/>
                  <a:pt x="-835" y="284166"/>
                  <a:pt x="11336" y="304803"/>
                </a:cubicBezTo>
                <a:cubicBezTo>
                  <a:pt x="23507" y="325440"/>
                  <a:pt x="78540" y="307978"/>
                  <a:pt x="84361" y="311153"/>
                </a:cubicBezTo>
                <a:cubicBezTo>
                  <a:pt x="90182" y="314328"/>
                  <a:pt x="24036" y="329145"/>
                  <a:pt x="46261" y="323853"/>
                </a:cubicBezTo>
                <a:cubicBezTo>
                  <a:pt x="68486" y="318561"/>
                  <a:pt x="209244" y="284695"/>
                  <a:pt x="217711" y="279403"/>
                </a:cubicBezTo>
                <a:cubicBezTo>
                  <a:pt x="226178" y="274111"/>
                  <a:pt x="121932" y="309036"/>
                  <a:pt x="97061" y="292103"/>
                </a:cubicBezTo>
                <a:cubicBezTo>
                  <a:pt x="72190" y="275170"/>
                  <a:pt x="72190" y="175686"/>
                  <a:pt x="68486" y="177803"/>
                </a:cubicBezTo>
                <a:cubicBezTo>
                  <a:pt x="64782" y="179920"/>
                  <a:pt x="84361" y="288399"/>
                  <a:pt x="74836" y="304803"/>
                </a:cubicBezTo>
                <a:cubicBezTo>
                  <a:pt x="65311" y="321207"/>
                  <a:pt x="15569" y="302157"/>
                  <a:pt x="11336" y="276228"/>
                </a:cubicBezTo>
                <a:cubicBezTo>
                  <a:pt x="7103" y="250299"/>
                  <a:pt x="48378" y="165103"/>
                  <a:pt x="49436" y="149228"/>
                </a:cubicBezTo>
                <a:cubicBezTo>
                  <a:pt x="50494" y="133353"/>
                  <a:pt x="21390" y="188915"/>
                  <a:pt x="17686" y="180978"/>
                </a:cubicBezTo>
                <a:cubicBezTo>
                  <a:pt x="13982" y="173041"/>
                  <a:pt x="3928" y="126474"/>
                  <a:pt x="27211" y="101603"/>
                </a:cubicBezTo>
                <a:cubicBezTo>
                  <a:pt x="50494" y="76732"/>
                  <a:pt x="178553" y="532"/>
                  <a:pt x="182786" y="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1A0B6F1F-E99B-055E-D5CF-DAD1C53F17B6}"/>
              </a:ext>
            </a:extLst>
          </p:cNvPr>
          <p:cNvSpPr/>
          <p:nvPr/>
        </p:nvSpPr>
        <p:spPr>
          <a:xfrm>
            <a:off x="2098610" y="6039008"/>
            <a:ext cx="178555" cy="251207"/>
          </a:xfrm>
          <a:custGeom>
            <a:avLst/>
            <a:gdLst>
              <a:gd name="connsiteX0" fmla="*/ 65 w 178555"/>
              <a:gd name="connsiteY0" fmla="*/ 82392 h 251207"/>
              <a:gd name="connsiteX1" fmla="*/ 69915 w 178555"/>
              <a:gd name="connsiteY1" fmla="*/ 199867 h 251207"/>
              <a:gd name="connsiteX2" fmla="*/ 38165 w 178555"/>
              <a:gd name="connsiteY2" fmla="*/ 250667 h 251207"/>
              <a:gd name="connsiteX3" fmla="*/ 149290 w 178555"/>
              <a:gd name="connsiteY3" fmla="*/ 171292 h 251207"/>
              <a:gd name="connsiteX4" fmla="*/ 165165 w 178555"/>
              <a:gd name="connsiteY4" fmla="*/ 152242 h 251207"/>
              <a:gd name="connsiteX5" fmla="*/ 146115 w 178555"/>
              <a:gd name="connsiteY5" fmla="*/ 69692 h 251207"/>
              <a:gd name="connsiteX6" fmla="*/ 117540 w 178555"/>
              <a:gd name="connsiteY6" fmla="*/ 3017 h 251207"/>
              <a:gd name="connsiteX7" fmla="*/ 177865 w 178555"/>
              <a:gd name="connsiteY7" fmla="*/ 171292 h 251207"/>
              <a:gd name="connsiteX8" fmla="*/ 69915 w 178555"/>
              <a:gd name="connsiteY8" fmla="*/ 247492 h 251207"/>
              <a:gd name="connsiteX9" fmla="*/ 57215 w 178555"/>
              <a:gd name="connsiteY9" fmla="*/ 199867 h 251207"/>
              <a:gd name="connsiteX10" fmla="*/ 65 w 178555"/>
              <a:gd name="connsiteY10" fmla="*/ 82392 h 25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8555" h="251207">
                <a:moveTo>
                  <a:pt x="65" y="82392"/>
                </a:moveTo>
                <a:cubicBezTo>
                  <a:pt x="2182" y="82392"/>
                  <a:pt x="63565" y="171821"/>
                  <a:pt x="69915" y="199867"/>
                </a:cubicBezTo>
                <a:cubicBezTo>
                  <a:pt x="76265" y="227913"/>
                  <a:pt x="24936" y="255429"/>
                  <a:pt x="38165" y="250667"/>
                </a:cubicBezTo>
                <a:cubicBezTo>
                  <a:pt x="51394" y="245905"/>
                  <a:pt x="128123" y="187696"/>
                  <a:pt x="149290" y="171292"/>
                </a:cubicBezTo>
                <a:cubicBezTo>
                  <a:pt x="170457" y="154888"/>
                  <a:pt x="165694" y="169175"/>
                  <a:pt x="165165" y="152242"/>
                </a:cubicBezTo>
                <a:cubicBezTo>
                  <a:pt x="164636" y="135309"/>
                  <a:pt x="154052" y="94563"/>
                  <a:pt x="146115" y="69692"/>
                </a:cubicBezTo>
                <a:cubicBezTo>
                  <a:pt x="138178" y="44821"/>
                  <a:pt x="112248" y="-13916"/>
                  <a:pt x="117540" y="3017"/>
                </a:cubicBezTo>
                <a:cubicBezTo>
                  <a:pt x="122832" y="19950"/>
                  <a:pt x="185802" y="130546"/>
                  <a:pt x="177865" y="171292"/>
                </a:cubicBezTo>
                <a:cubicBezTo>
                  <a:pt x="169928" y="212038"/>
                  <a:pt x="90023" y="242730"/>
                  <a:pt x="69915" y="247492"/>
                </a:cubicBezTo>
                <a:cubicBezTo>
                  <a:pt x="49807" y="252254"/>
                  <a:pt x="66740" y="227913"/>
                  <a:pt x="57215" y="199867"/>
                </a:cubicBezTo>
                <a:cubicBezTo>
                  <a:pt x="47690" y="171821"/>
                  <a:pt x="-2052" y="82392"/>
                  <a:pt x="65" y="823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E2991E82-D8E0-B27F-3C2D-497C72E752B6}"/>
              </a:ext>
            </a:extLst>
          </p:cNvPr>
          <p:cNvSpPr/>
          <p:nvPr/>
        </p:nvSpPr>
        <p:spPr>
          <a:xfrm>
            <a:off x="2061498" y="6064650"/>
            <a:ext cx="56232" cy="288685"/>
          </a:xfrm>
          <a:custGeom>
            <a:avLst/>
            <a:gdLst>
              <a:gd name="connsiteX0" fmla="*/ 56227 w 56232"/>
              <a:gd name="connsiteY0" fmla="*/ 2775 h 288685"/>
              <a:gd name="connsiteX1" fmla="*/ 5427 w 56232"/>
              <a:gd name="connsiteY1" fmla="*/ 285350 h 288685"/>
              <a:gd name="connsiteX2" fmla="*/ 8602 w 56232"/>
              <a:gd name="connsiteY2" fmla="*/ 148825 h 288685"/>
              <a:gd name="connsiteX3" fmla="*/ 56227 w 56232"/>
              <a:gd name="connsiteY3" fmla="*/ 2775 h 288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232" h="288685">
                <a:moveTo>
                  <a:pt x="56227" y="2775"/>
                </a:moveTo>
                <a:cubicBezTo>
                  <a:pt x="55698" y="25529"/>
                  <a:pt x="13364" y="261008"/>
                  <a:pt x="5427" y="285350"/>
                </a:cubicBezTo>
                <a:cubicBezTo>
                  <a:pt x="-2510" y="309692"/>
                  <a:pt x="-1981" y="194333"/>
                  <a:pt x="8602" y="148825"/>
                </a:cubicBezTo>
                <a:cubicBezTo>
                  <a:pt x="19185" y="103317"/>
                  <a:pt x="56756" y="-19979"/>
                  <a:pt x="56227" y="277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E6859E64-3B02-0A8D-1A2F-20B39EB82FA3}"/>
              </a:ext>
            </a:extLst>
          </p:cNvPr>
          <p:cNvSpPr/>
          <p:nvPr/>
        </p:nvSpPr>
        <p:spPr>
          <a:xfrm>
            <a:off x="2162091" y="6038846"/>
            <a:ext cx="409627" cy="190708"/>
          </a:xfrm>
          <a:custGeom>
            <a:avLst/>
            <a:gdLst>
              <a:gd name="connsiteX0" fmla="*/ 84 w 409627"/>
              <a:gd name="connsiteY0" fmla="*/ 6354 h 190708"/>
              <a:gd name="connsiteX1" fmla="*/ 231859 w 409627"/>
              <a:gd name="connsiteY1" fmla="*/ 92079 h 190708"/>
              <a:gd name="connsiteX2" fmla="*/ 187409 w 409627"/>
              <a:gd name="connsiteY2" fmla="*/ 130179 h 190708"/>
              <a:gd name="connsiteX3" fmla="*/ 85809 w 409627"/>
              <a:gd name="connsiteY3" fmla="*/ 190504 h 190708"/>
              <a:gd name="connsiteX4" fmla="*/ 247734 w 409627"/>
              <a:gd name="connsiteY4" fmla="*/ 107954 h 190708"/>
              <a:gd name="connsiteX5" fmla="*/ 403309 w 409627"/>
              <a:gd name="connsiteY5" fmla="*/ 66679 h 190708"/>
              <a:gd name="connsiteX6" fmla="*/ 358859 w 409627"/>
              <a:gd name="connsiteY6" fmla="*/ 4 h 190708"/>
              <a:gd name="connsiteX7" fmla="*/ 406484 w 409627"/>
              <a:gd name="connsiteY7" fmla="*/ 69854 h 190708"/>
              <a:gd name="connsiteX8" fmla="*/ 250909 w 409627"/>
              <a:gd name="connsiteY8" fmla="*/ 82554 h 190708"/>
              <a:gd name="connsiteX9" fmla="*/ 323934 w 409627"/>
              <a:gd name="connsiteY9" fmla="*/ 47629 h 190708"/>
              <a:gd name="connsiteX10" fmla="*/ 292184 w 409627"/>
              <a:gd name="connsiteY10" fmla="*/ 19054 h 190708"/>
              <a:gd name="connsiteX11" fmla="*/ 333459 w 409627"/>
              <a:gd name="connsiteY11" fmla="*/ 69854 h 190708"/>
              <a:gd name="connsiteX12" fmla="*/ 206459 w 409627"/>
              <a:gd name="connsiteY12" fmla="*/ 66679 h 190708"/>
              <a:gd name="connsiteX13" fmla="*/ 84 w 409627"/>
              <a:gd name="connsiteY13" fmla="*/ 6354 h 190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9627" h="190708">
                <a:moveTo>
                  <a:pt x="84" y="6354"/>
                </a:moveTo>
                <a:cubicBezTo>
                  <a:pt x="4317" y="10587"/>
                  <a:pt x="200638" y="71442"/>
                  <a:pt x="231859" y="92079"/>
                </a:cubicBezTo>
                <a:cubicBezTo>
                  <a:pt x="263080" y="112716"/>
                  <a:pt x="211751" y="113775"/>
                  <a:pt x="187409" y="130179"/>
                </a:cubicBezTo>
                <a:cubicBezTo>
                  <a:pt x="163067" y="146583"/>
                  <a:pt x="75755" y="194208"/>
                  <a:pt x="85809" y="190504"/>
                </a:cubicBezTo>
                <a:cubicBezTo>
                  <a:pt x="95863" y="186800"/>
                  <a:pt x="194817" y="128592"/>
                  <a:pt x="247734" y="107954"/>
                </a:cubicBezTo>
                <a:cubicBezTo>
                  <a:pt x="300651" y="87317"/>
                  <a:pt x="384788" y="84671"/>
                  <a:pt x="403309" y="66679"/>
                </a:cubicBezTo>
                <a:cubicBezTo>
                  <a:pt x="421830" y="48687"/>
                  <a:pt x="358330" y="-525"/>
                  <a:pt x="358859" y="4"/>
                </a:cubicBezTo>
                <a:cubicBezTo>
                  <a:pt x="359388" y="533"/>
                  <a:pt x="424476" y="56096"/>
                  <a:pt x="406484" y="69854"/>
                </a:cubicBezTo>
                <a:cubicBezTo>
                  <a:pt x="388492" y="83612"/>
                  <a:pt x="264667" y="86258"/>
                  <a:pt x="250909" y="82554"/>
                </a:cubicBezTo>
                <a:cubicBezTo>
                  <a:pt x="237151" y="78850"/>
                  <a:pt x="317055" y="58212"/>
                  <a:pt x="323934" y="47629"/>
                </a:cubicBezTo>
                <a:cubicBezTo>
                  <a:pt x="330813" y="37046"/>
                  <a:pt x="290597" y="15350"/>
                  <a:pt x="292184" y="19054"/>
                </a:cubicBezTo>
                <a:cubicBezTo>
                  <a:pt x="293771" y="22758"/>
                  <a:pt x="347746" y="61917"/>
                  <a:pt x="333459" y="69854"/>
                </a:cubicBezTo>
                <a:cubicBezTo>
                  <a:pt x="319172" y="77791"/>
                  <a:pt x="260434" y="76204"/>
                  <a:pt x="206459" y="66679"/>
                </a:cubicBezTo>
                <a:cubicBezTo>
                  <a:pt x="152484" y="57154"/>
                  <a:pt x="-4149" y="2121"/>
                  <a:pt x="84" y="63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9A331E27-D092-C3B1-72D0-E146B9B39B26}"/>
              </a:ext>
            </a:extLst>
          </p:cNvPr>
          <p:cNvSpPr/>
          <p:nvPr/>
        </p:nvSpPr>
        <p:spPr>
          <a:xfrm>
            <a:off x="2179256" y="6051496"/>
            <a:ext cx="439801" cy="243963"/>
          </a:xfrm>
          <a:custGeom>
            <a:avLst/>
            <a:gdLst>
              <a:gd name="connsiteX0" fmla="*/ 1969 w 439801"/>
              <a:gd name="connsiteY0" fmla="*/ 241354 h 243963"/>
              <a:gd name="connsiteX1" fmla="*/ 424244 w 439801"/>
              <a:gd name="connsiteY1" fmla="*/ 12754 h 243963"/>
              <a:gd name="connsiteX2" fmla="*/ 351219 w 439801"/>
              <a:gd name="connsiteY2" fmla="*/ 60379 h 243963"/>
              <a:gd name="connsiteX3" fmla="*/ 376619 w 439801"/>
              <a:gd name="connsiteY3" fmla="*/ 54 h 243963"/>
              <a:gd name="connsiteX4" fmla="*/ 306769 w 439801"/>
              <a:gd name="connsiteY4" fmla="*/ 73079 h 243963"/>
              <a:gd name="connsiteX5" fmla="*/ 160719 w 439801"/>
              <a:gd name="connsiteY5" fmla="*/ 174679 h 243963"/>
              <a:gd name="connsiteX6" fmla="*/ 262319 w 439801"/>
              <a:gd name="connsiteY6" fmla="*/ 139754 h 243963"/>
              <a:gd name="connsiteX7" fmla="*/ 1969 w 439801"/>
              <a:gd name="connsiteY7" fmla="*/ 241354 h 24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9801" h="243963">
                <a:moveTo>
                  <a:pt x="1969" y="241354"/>
                </a:moveTo>
                <a:cubicBezTo>
                  <a:pt x="28957" y="220187"/>
                  <a:pt x="366036" y="42916"/>
                  <a:pt x="424244" y="12754"/>
                </a:cubicBezTo>
                <a:cubicBezTo>
                  <a:pt x="482452" y="-17408"/>
                  <a:pt x="359156" y="62496"/>
                  <a:pt x="351219" y="60379"/>
                </a:cubicBezTo>
                <a:cubicBezTo>
                  <a:pt x="343282" y="58262"/>
                  <a:pt x="384027" y="-2063"/>
                  <a:pt x="376619" y="54"/>
                </a:cubicBezTo>
                <a:cubicBezTo>
                  <a:pt x="369211" y="2171"/>
                  <a:pt x="342752" y="43975"/>
                  <a:pt x="306769" y="73079"/>
                </a:cubicBezTo>
                <a:cubicBezTo>
                  <a:pt x="270786" y="102183"/>
                  <a:pt x="168127" y="163566"/>
                  <a:pt x="160719" y="174679"/>
                </a:cubicBezTo>
                <a:cubicBezTo>
                  <a:pt x="153311" y="185791"/>
                  <a:pt x="290894" y="131287"/>
                  <a:pt x="262319" y="139754"/>
                </a:cubicBezTo>
                <a:cubicBezTo>
                  <a:pt x="233744" y="148221"/>
                  <a:pt x="-25019" y="262521"/>
                  <a:pt x="1969" y="2413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1E5B1875-26C3-F48E-812B-64E5403D5E0B}"/>
              </a:ext>
            </a:extLst>
          </p:cNvPr>
          <p:cNvSpPr/>
          <p:nvPr/>
        </p:nvSpPr>
        <p:spPr>
          <a:xfrm>
            <a:off x="2162175" y="6013295"/>
            <a:ext cx="635000" cy="282730"/>
          </a:xfrm>
          <a:custGeom>
            <a:avLst/>
            <a:gdLst>
              <a:gd name="connsiteX0" fmla="*/ 0 w 635000"/>
              <a:gd name="connsiteY0" fmla="*/ 282730 h 282730"/>
              <a:gd name="connsiteX1" fmla="*/ 479425 w 635000"/>
              <a:gd name="connsiteY1" fmla="*/ 82705 h 282730"/>
              <a:gd name="connsiteX2" fmla="*/ 415925 w 635000"/>
              <a:gd name="connsiteY2" fmla="*/ 130330 h 282730"/>
              <a:gd name="connsiteX3" fmla="*/ 635000 w 635000"/>
              <a:gd name="connsiteY3" fmla="*/ 155 h 282730"/>
              <a:gd name="connsiteX4" fmla="*/ 415925 w 635000"/>
              <a:gd name="connsiteY4" fmla="*/ 101755 h 282730"/>
              <a:gd name="connsiteX5" fmla="*/ 0 w 635000"/>
              <a:gd name="connsiteY5" fmla="*/ 282730 h 28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000" h="282730">
                <a:moveTo>
                  <a:pt x="0" y="282730"/>
                </a:moveTo>
                <a:lnTo>
                  <a:pt x="479425" y="82705"/>
                </a:lnTo>
                <a:cubicBezTo>
                  <a:pt x="548746" y="57305"/>
                  <a:pt x="389996" y="144088"/>
                  <a:pt x="415925" y="130330"/>
                </a:cubicBezTo>
                <a:cubicBezTo>
                  <a:pt x="441854" y="116572"/>
                  <a:pt x="635000" y="4917"/>
                  <a:pt x="635000" y="155"/>
                </a:cubicBezTo>
                <a:cubicBezTo>
                  <a:pt x="635000" y="-4607"/>
                  <a:pt x="415925" y="101755"/>
                  <a:pt x="415925" y="101755"/>
                </a:cubicBezTo>
                <a:lnTo>
                  <a:pt x="0" y="28273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DCE8A97A-0458-70D3-EB55-1F85E7F0A1FB}"/>
              </a:ext>
            </a:extLst>
          </p:cNvPr>
          <p:cNvSpPr/>
          <p:nvPr/>
        </p:nvSpPr>
        <p:spPr>
          <a:xfrm>
            <a:off x="2244723" y="5514949"/>
            <a:ext cx="223929" cy="386187"/>
          </a:xfrm>
          <a:custGeom>
            <a:avLst/>
            <a:gdLst>
              <a:gd name="connsiteX0" fmla="*/ 2 w 223929"/>
              <a:gd name="connsiteY0" fmla="*/ 238151 h 386187"/>
              <a:gd name="connsiteX1" fmla="*/ 127002 w 223929"/>
              <a:gd name="connsiteY1" fmla="*/ 339751 h 386187"/>
              <a:gd name="connsiteX2" fmla="*/ 127002 w 223929"/>
              <a:gd name="connsiteY2" fmla="*/ 384201 h 386187"/>
              <a:gd name="connsiteX3" fmla="*/ 180977 w 223929"/>
              <a:gd name="connsiteY3" fmla="*/ 279426 h 386187"/>
              <a:gd name="connsiteX4" fmla="*/ 222252 w 223929"/>
              <a:gd name="connsiteY4" fmla="*/ 241326 h 386187"/>
              <a:gd name="connsiteX5" fmla="*/ 215902 w 223929"/>
              <a:gd name="connsiteY5" fmla="*/ 26 h 386187"/>
              <a:gd name="connsiteX6" fmla="*/ 215902 w 223929"/>
              <a:gd name="connsiteY6" fmla="*/ 257201 h 386187"/>
              <a:gd name="connsiteX7" fmla="*/ 136527 w 223929"/>
              <a:gd name="connsiteY7" fmla="*/ 333401 h 386187"/>
              <a:gd name="connsiteX8" fmla="*/ 111127 w 223929"/>
              <a:gd name="connsiteY8" fmla="*/ 295301 h 386187"/>
              <a:gd name="connsiteX9" fmla="*/ 139702 w 223929"/>
              <a:gd name="connsiteY9" fmla="*/ 250851 h 386187"/>
              <a:gd name="connsiteX10" fmla="*/ 123827 w 223929"/>
              <a:gd name="connsiteY10" fmla="*/ 282601 h 386187"/>
              <a:gd name="connsiteX11" fmla="*/ 2 w 223929"/>
              <a:gd name="connsiteY11" fmla="*/ 238151 h 38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3929" h="386187">
                <a:moveTo>
                  <a:pt x="2" y="238151"/>
                </a:moveTo>
                <a:cubicBezTo>
                  <a:pt x="531" y="247676"/>
                  <a:pt x="105835" y="315409"/>
                  <a:pt x="127002" y="339751"/>
                </a:cubicBezTo>
                <a:cubicBezTo>
                  <a:pt x="148169" y="364093"/>
                  <a:pt x="118006" y="394255"/>
                  <a:pt x="127002" y="384201"/>
                </a:cubicBezTo>
                <a:cubicBezTo>
                  <a:pt x="135998" y="374147"/>
                  <a:pt x="165102" y="303239"/>
                  <a:pt x="180977" y="279426"/>
                </a:cubicBezTo>
                <a:cubicBezTo>
                  <a:pt x="196852" y="255614"/>
                  <a:pt x="216431" y="287893"/>
                  <a:pt x="222252" y="241326"/>
                </a:cubicBezTo>
                <a:cubicBezTo>
                  <a:pt x="228073" y="194759"/>
                  <a:pt x="216960" y="-2620"/>
                  <a:pt x="215902" y="26"/>
                </a:cubicBezTo>
                <a:cubicBezTo>
                  <a:pt x="214844" y="2672"/>
                  <a:pt x="229131" y="201639"/>
                  <a:pt x="215902" y="257201"/>
                </a:cubicBezTo>
                <a:cubicBezTo>
                  <a:pt x="202673" y="312763"/>
                  <a:pt x="153989" y="327051"/>
                  <a:pt x="136527" y="333401"/>
                </a:cubicBezTo>
                <a:cubicBezTo>
                  <a:pt x="119065" y="339751"/>
                  <a:pt x="110598" y="309059"/>
                  <a:pt x="111127" y="295301"/>
                </a:cubicBezTo>
                <a:cubicBezTo>
                  <a:pt x="111656" y="281543"/>
                  <a:pt x="137585" y="252968"/>
                  <a:pt x="139702" y="250851"/>
                </a:cubicBezTo>
                <a:cubicBezTo>
                  <a:pt x="141819" y="248734"/>
                  <a:pt x="145523" y="282601"/>
                  <a:pt x="123827" y="282601"/>
                </a:cubicBezTo>
                <a:cubicBezTo>
                  <a:pt x="102131" y="282601"/>
                  <a:pt x="-527" y="228626"/>
                  <a:pt x="2" y="2381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9A232105-FD65-DDA2-1B44-04059F155606}"/>
              </a:ext>
            </a:extLst>
          </p:cNvPr>
          <p:cNvSpPr/>
          <p:nvPr/>
        </p:nvSpPr>
        <p:spPr>
          <a:xfrm>
            <a:off x="2632057" y="5568816"/>
            <a:ext cx="263927" cy="247868"/>
          </a:xfrm>
          <a:custGeom>
            <a:avLst/>
            <a:gdLst>
              <a:gd name="connsiteX0" fmla="*/ 92093 w 263927"/>
              <a:gd name="connsiteY0" fmla="*/ 47759 h 247868"/>
              <a:gd name="connsiteX1" fmla="*/ 193693 w 263927"/>
              <a:gd name="connsiteY1" fmla="*/ 155709 h 247868"/>
              <a:gd name="connsiteX2" fmla="*/ 114318 w 263927"/>
              <a:gd name="connsiteY2" fmla="*/ 212859 h 247868"/>
              <a:gd name="connsiteX3" fmla="*/ 146068 w 263927"/>
              <a:gd name="connsiteY3" fmla="*/ 247784 h 247868"/>
              <a:gd name="connsiteX4" fmla="*/ 18 w 263927"/>
              <a:gd name="connsiteY4" fmla="*/ 203334 h 247868"/>
              <a:gd name="connsiteX5" fmla="*/ 136543 w 263927"/>
              <a:gd name="connsiteY5" fmla="*/ 216034 h 247868"/>
              <a:gd name="connsiteX6" fmla="*/ 228618 w 263927"/>
              <a:gd name="connsiteY6" fmla="*/ 143009 h 247868"/>
              <a:gd name="connsiteX7" fmla="*/ 263543 w 263927"/>
              <a:gd name="connsiteY7" fmla="*/ 143009 h 247868"/>
              <a:gd name="connsiteX8" fmla="*/ 209568 w 263927"/>
              <a:gd name="connsiteY8" fmla="*/ 127134 h 247868"/>
              <a:gd name="connsiteX9" fmla="*/ 146068 w 263927"/>
              <a:gd name="connsiteY9" fmla="*/ 134 h 247868"/>
              <a:gd name="connsiteX10" fmla="*/ 174643 w 263927"/>
              <a:gd name="connsiteY10" fmla="*/ 101734 h 247868"/>
              <a:gd name="connsiteX11" fmla="*/ 92093 w 263927"/>
              <a:gd name="connsiteY11" fmla="*/ 47759 h 247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3927" h="247868">
                <a:moveTo>
                  <a:pt x="92093" y="47759"/>
                </a:moveTo>
                <a:cubicBezTo>
                  <a:pt x="95268" y="56755"/>
                  <a:pt x="189989" y="128192"/>
                  <a:pt x="193693" y="155709"/>
                </a:cubicBezTo>
                <a:cubicBezTo>
                  <a:pt x="197397" y="183226"/>
                  <a:pt x="122255" y="197513"/>
                  <a:pt x="114318" y="212859"/>
                </a:cubicBezTo>
                <a:cubicBezTo>
                  <a:pt x="106381" y="228205"/>
                  <a:pt x="165118" y="249371"/>
                  <a:pt x="146068" y="247784"/>
                </a:cubicBezTo>
                <a:cubicBezTo>
                  <a:pt x="127018" y="246197"/>
                  <a:pt x="1605" y="208626"/>
                  <a:pt x="18" y="203334"/>
                </a:cubicBezTo>
                <a:cubicBezTo>
                  <a:pt x="-1569" y="198042"/>
                  <a:pt x="98443" y="226088"/>
                  <a:pt x="136543" y="216034"/>
                </a:cubicBezTo>
                <a:cubicBezTo>
                  <a:pt x="174643" y="205980"/>
                  <a:pt x="207451" y="155180"/>
                  <a:pt x="228618" y="143009"/>
                </a:cubicBezTo>
                <a:cubicBezTo>
                  <a:pt x="249785" y="130838"/>
                  <a:pt x="266718" y="145655"/>
                  <a:pt x="263543" y="143009"/>
                </a:cubicBezTo>
                <a:cubicBezTo>
                  <a:pt x="260368" y="140363"/>
                  <a:pt x="229147" y="150946"/>
                  <a:pt x="209568" y="127134"/>
                </a:cubicBezTo>
                <a:cubicBezTo>
                  <a:pt x="189989" y="103322"/>
                  <a:pt x="151889" y="4367"/>
                  <a:pt x="146068" y="134"/>
                </a:cubicBezTo>
                <a:cubicBezTo>
                  <a:pt x="140247" y="-4099"/>
                  <a:pt x="179405" y="92738"/>
                  <a:pt x="174643" y="101734"/>
                </a:cubicBezTo>
                <a:cubicBezTo>
                  <a:pt x="169881" y="110730"/>
                  <a:pt x="88918" y="38763"/>
                  <a:pt x="92093" y="4775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4EA93F49-A2C0-203E-B3CB-53F466DAC9C1}"/>
              </a:ext>
            </a:extLst>
          </p:cNvPr>
          <p:cNvSpPr/>
          <p:nvPr/>
        </p:nvSpPr>
        <p:spPr>
          <a:xfrm>
            <a:off x="2204136" y="6507736"/>
            <a:ext cx="183464" cy="680563"/>
          </a:xfrm>
          <a:custGeom>
            <a:avLst/>
            <a:gdLst>
              <a:gd name="connsiteX0" fmla="*/ 65989 w 183464"/>
              <a:gd name="connsiteY0" fmla="*/ 1014 h 680563"/>
              <a:gd name="connsiteX1" fmla="*/ 18364 w 183464"/>
              <a:gd name="connsiteY1" fmla="*/ 239139 h 680563"/>
              <a:gd name="connsiteX2" fmla="*/ 151714 w 183464"/>
              <a:gd name="connsiteY2" fmla="*/ 547114 h 680563"/>
              <a:gd name="connsiteX3" fmla="*/ 132664 w 183464"/>
              <a:gd name="connsiteY3" fmla="*/ 496314 h 680563"/>
              <a:gd name="connsiteX4" fmla="*/ 183464 w 183464"/>
              <a:gd name="connsiteY4" fmla="*/ 680464 h 680563"/>
              <a:gd name="connsiteX5" fmla="*/ 132664 w 183464"/>
              <a:gd name="connsiteY5" fmla="*/ 518539 h 680563"/>
              <a:gd name="connsiteX6" fmla="*/ 2489 w 183464"/>
              <a:gd name="connsiteY6" fmla="*/ 289939 h 680563"/>
              <a:gd name="connsiteX7" fmla="*/ 50114 w 183464"/>
              <a:gd name="connsiteY7" fmla="*/ 331214 h 680563"/>
              <a:gd name="connsiteX8" fmla="*/ 65989 w 183464"/>
              <a:gd name="connsiteY8" fmla="*/ 1014 h 680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464" h="680563">
                <a:moveTo>
                  <a:pt x="65989" y="1014"/>
                </a:moveTo>
                <a:cubicBezTo>
                  <a:pt x="60697" y="-14332"/>
                  <a:pt x="4076" y="148122"/>
                  <a:pt x="18364" y="239139"/>
                </a:cubicBezTo>
                <a:cubicBezTo>
                  <a:pt x="32651" y="330156"/>
                  <a:pt x="132664" y="504252"/>
                  <a:pt x="151714" y="547114"/>
                </a:cubicBezTo>
                <a:cubicBezTo>
                  <a:pt x="170764" y="589977"/>
                  <a:pt x="127372" y="474089"/>
                  <a:pt x="132664" y="496314"/>
                </a:cubicBezTo>
                <a:cubicBezTo>
                  <a:pt x="137956" y="518539"/>
                  <a:pt x="183464" y="676760"/>
                  <a:pt x="183464" y="680464"/>
                </a:cubicBezTo>
                <a:cubicBezTo>
                  <a:pt x="183464" y="684168"/>
                  <a:pt x="162826" y="583626"/>
                  <a:pt x="132664" y="518539"/>
                </a:cubicBezTo>
                <a:cubicBezTo>
                  <a:pt x="102502" y="453452"/>
                  <a:pt x="16247" y="321160"/>
                  <a:pt x="2489" y="289939"/>
                </a:cubicBezTo>
                <a:cubicBezTo>
                  <a:pt x="-11269" y="258718"/>
                  <a:pt x="35827" y="379368"/>
                  <a:pt x="50114" y="331214"/>
                </a:cubicBezTo>
                <a:cubicBezTo>
                  <a:pt x="64401" y="283060"/>
                  <a:pt x="71281" y="16360"/>
                  <a:pt x="65989" y="10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2D65CBA7-C9AB-289F-BBEF-B0634E8299C4}"/>
              </a:ext>
            </a:extLst>
          </p:cNvPr>
          <p:cNvSpPr/>
          <p:nvPr/>
        </p:nvSpPr>
        <p:spPr>
          <a:xfrm>
            <a:off x="2198992" y="6600813"/>
            <a:ext cx="169812" cy="597102"/>
          </a:xfrm>
          <a:custGeom>
            <a:avLst/>
            <a:gdLst>
              <a:gd name="connsiteX0" fmla="*/ 39383 w 169812"/>
              <a:gd name="connsiteY0" fmla="*/ 12 h 597102"/>
              <a:gd name="connsiteX1" fmla="*/ 1283 w 169812"/>
              <a:gd name="connsiteY1" fmla="*/ 346087 h 597102"/>
              <a:gd name="connsiteX2" fmla="*/ 96533 w 169812"/>
              <a:gd name="connsiteY2" fmla="*/ 498487 h 597102"/>
              <a:gd name="connsiteX3" fmla="*/ 83833 w 169812"/>
              <a:gd name="connsiteY3" fmla="*/ 479437 h 597102"/>
              <a:gd name="connsiteX4" fmla="*/ 169558 w 169812"/>
              <a:gd name="connsiteY4" fmla="*/ 596912 h 597102"/>
              <a:gd name="connsiteX5" fmla="*/ 52083 w 169812"/>
              <a:gd name="connsiteY5" fmla="*/ 447687 h 597102"/>
              <a:gd name="connsiteX6" fmla="*/ 7633 w 169812"/>
              <a:gd name="connsiteY6" fmla="*/ 333387 h 597102"/>
              <a:gd name="connsiteX7" fmla="*/ 39383 w 169812"/>
              <a:gd name="connsiteY7" fmla="*/ 12 h 597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812" h="597102">
                <a:moveTo>
                  <a:pt x="39383" y="12"/>
                </a:moveTo>
                <a:cubicBezTo>
                  <a:pt x="38325" y="2129"/>
                  <a:pt x="-8242" y="263008"/>
                  <a:pt x="1283" y="346087"/>
                </a:cubicBezTo>
                <a:cubicBezTo>
                  <a:pt x="10808" y="429166"/>
                  <a:pt x="82775" y="476262"/>
                  <a:pt x="96533" y="498487"/>
                </a:cubicBezTo>
                <a:cubicBezTo>
                  <a:pt x="110291" y="520712"/>
                  <a:pt x="71662" y="463033"/>
                  <a:pt x="83833" y="479437"/>
                </a:cubicBezTo>
                <a:cubicBezTo>
                  <a:pt x="96004" y="495841"/>
                  <a:pt x="174850" y="602204"/>
                  <a:pt x="169558" y="596912"/>
                </a:cubicBezTo>
                <a:cubicBezTo>
                  <a:pt x="164266" y="591620"/>
                  <a:pt x="79071" y="491608"/>
                  <a:pt x="52083" y="447687"/>
                </a:cubicBezTo>
                <a:cubicBezTo>
                  <a:pt x="25095" y="403766"/>
                  <a:pt x="9750" y="407470"/>
                  <a:pt x="7633" y="333387"/>
                </a:cubicBezTo>
                <a:cubicBezTo>
                  <a:pt x="5516" y="259304"/>
                  <a:pt x="40441" y="-2105"/>
                  <a:pt x="39383" y="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4DED6034-91BB-FFA3-FC9E-95B7C9D4D29C}"/>
              </a:ext>
            </a:extLst>
          </p:cNvPr>
          <p:cNvSpPr/>
          <p:nvPr/>
        </p:nvSpPr>
        <p:spPr>
          <a:xfrm>
            <a:off x="2114069" y="6352616"/>
            <a:ext cx="152044" cy="210427"/>
          </a:xfrm>
          <a:custGeom>
            <a:avLst/>
            <a:gdLst>
              <a:gd name="connsiteX0" fmla="*/ 481 w 152044"/>
              <a:gd name="connsiteY0" fmla="*/ 559 h 210427"/>
              <a:gd name="connsiteX1" fmla="*/ 124306 w 152044"/>
              <a:gd name="connsiteY1" fmla="*/ 70409 h 210427"/>
              <a:gd name="connsiteX2" fmla="*/ 149706 w 152044"/>
              <a:gd name="connsiteY2" fmla="*/ 210109 h 210427"/>
              <a:gd name="connsiteX3" fmla="*/ 143356 w 152044"/>
              <a:gd name="connsiteY3" fmla="*/ 108509 h 210427"/>
              <a:gd name="connsiteX4" fmla="*/ 83031 w 152044"/>
              <a:gd name="connsiteY4" fmla="*/ 105334 h 210427"/>
              <a:gd name="connsiteX5" fmla="*/ 481 w 152044"/>
              <a:gd name="connsiteY5" fmla="*/ 559 h 210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044" h="210427">
                <a:moveTo>
                  <a:pt x="481" y="559"/>
                </a:moveTo>
                <a:cubicBezTo>
                  <a:pt x="7360" y="-5262"/>
                  <a:pt x="99435" y="35484"/>
                  <a:pt x="124306" y="70409"/>
                </a:cubicBezTo>
                <a:cubicBezTo>
                  <a:pt x="149177" y="105334"/>
                  <a:pt x="146531" y="203759"/>
                  <a:pt x="149706" y="210109"/>
                </a:cubicBezTo>
                <a:cubicBezTo>
                  <a:pt x="152881" y="216459"/>
                  <a:pt x="154468" y="125971"/>
                  <a:pt x="143356" y="108509"/>
                </a:cubicBezTo>
                <a:cubicBezTo>
                  <a:pt x="132244" y="91047"/>
                  <a:pt x="103668" y="116976"/>
                  <a:pt x="83031" y="105334"/>
                </a:cubicBezTo>
                <a:cubicBezTo>
                  <a:pt x="62394" y="93692"/>
                  <a:pt x="-6398" y="6380"/>
                  <a:pt x="481" y="55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B9E8CCC4-2DAC-0094-3A85-CDA0EE4E4ECC}"/>
              </a:ext>
            </a:extLst>
          </p:cNvPr>
          <p:cNvSpPr/>
          <p:nvPr/>
        </p:nvSpPr>
        <p:spPr>
          <a:xfrm>
            <a:off x="2385610" y="6654607"/>
            <a:ext cx="148056" cy="356642"/>
          </a:xfrm>
          <a:custGeom>
            <a:avLst/>
            <a:gdLst>
              <a:gd name="connsiteX0" fmla="*/ 148040 w 148056"/>
              <a:gd name="connsiteY0" fmla="*/ 111318 h 356642"/>
              <a:gd name="connsiteX1" fmla="*/ 11515 w 148056"/>
              <a:gd name="connsiteY1" fmla="*/ 266893 h 356642"/>
              <a:gd name="connsiteX2" fmla="*/ 8340 w 148056"/>
              <a:gd name="connsiteY2" fmla="*/ 355793 h 356642"/>
              <a:gd name="connsiteX3" fmla="*/ 17865 w 148056"/>
              <a:gd name="connsiteY3" fmla="*/ 216093 h 356642"/>
              <a:gd name="connsiteX4" fmla="*/ 46440 w 148056"/>
              <a:gd name="connsiteY4" fmla="*/ 193 h 356642"/>
              <a:gd name="connsiteX5" fmla="*/ 71840 w 148056"/>
              <a:gd name="connsiteY5" fmla="*/ 177993 h 356642"/>
              <a:gd name="connsiteX6" fmla="*/ 21040 w 148056"/>
              <a:gd name="connsiteY6" fmla="*/ 193868 h 356642"/>
              <a:gd name="connsiteX7" fmla="*/ 148040 w 148056"/>
              <a:gd name="connsiteY7" fmla="*/ 111318 h 35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056" h="356642">
                <a:moveTo>
                  <a:pt x="148040" y="111318"/>
                </a:moveTo>
                <a:cubicBezTo>
                  <a:pt x="146453" y="123489"/>
                  <a:pt x="34798" y="226147"/>
                  <a:pt x="11515" y="266893"/>
                </a:cubicBezTo>
                <a:cubicBezTo>
                  <a:pt x="-11768" y="307639"/>
                  <a:pt x="7282" y="364260"/>
                  <a:pt x="8340" y="355793"/>
                </a:cubicBezTo>
                <a:cubicBezTo>
                  <a:pt x="9398" y="347326"/>
                  <a:pt x="11515" y="275360"/>
                  <a:pt x="17865" y="216093"/>
                </a:cubicBezTo>
                <a:cubicBezTo>
                  <a:pt x="24215" y="156826"/>
                  <a:pt x="37444" y="6543"/>
                  <a:pt x="46440" y="193"/>
                </a:cubicBezTo>
                <a:cubicBezTo>
                  <a:pt x="55436" y="-6157"/>
                  <a:pt x="76073" y="145714"/>
                  <a:pt x="71840" y="177993"/>
                </a:cubicBezTo>
                <a:cubicBezTo>
                  <a:pt x="67607" y="210272"/>
                  <a:pt x="7811" y="201805"/>
                  <a:pt x="21040" y="193868"/>
                </a:cubicBezTo>
                <a:cubicBezTo>
                  <a:pt x="34269" y="185931"/>
                  <a:pt x="149627" y="99147"/>
                  <a:pt x="148040" y="1113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0F756EE0-E5FB-B2EE-B565-E8EAC023B294}"/>
              </a:ext>
            </a:extLst>
          </p:cNvPr>
          <p:cNvSpPr/>
          <p:nvPr/>
        </p:nvSpPr>
        <p:spPr>
          <a:xfrm>
            <a:off x="2678654" y="6191247"/>
            <a:ext cx="1386949" cy="565302"/>
          </a:xfrm>
          <a:custGeom>
            <a:avLst/>
            <a:gdLst>
              <a:gd name="connsiteX0" fmla="*/ 10571 w 1386949"/>
              <a:gd name="connsiteY0" fmla="*/ 561978 h 565302"/>
              <a:gd name="connsiteX1" fmla="*/ 648746 w 1386949"/>
              <a:gd name="connsiteY1" fmla="*/ 212728 h 565302"/>
              <a:gd name="connsiteX2" fmla="*/ 1366296 w 1386949"/>
              <a:gd name="connsiteY2" fmla="*/ 12703 h 565302"/>
              <a:gd name="connsiteX3" fmla="*/ 1147221 w 1386949"/>
              <a:gd name="connsiteY3" fmla="*/ 69853 h 565302"/>
              <a:gd name="connsiteX4" fmla="*/ 674146 w 1386949"/>
              <a:gd name="connsiteY4" fmla="*/ 3 h 565302"/>
              <a:gd name="connsiteX5" fmla="*/ 1004346 w 1386949"/>
              <a:gd name="connsiteY5" fmla="*/ 73028 h 565302"/>
              <a:gd name="connsiteX6" fmla="*/ 559846 w 1386949"/>
              <a:gd name="connsiteY6" fmla="*/ 209553 h 565302"/>
              <a:gd name="connsiteX7" fmla="*/ 318546 w 1386949"/>
              <a:gd name="connsiteY7" fmla="*/ 317503 h 565302"/>
              <a:gd name="connsiteX8" fmla="*/ 115346 w 1386949"/>
              <a:gd name="connsiteY8" fmla="*/ 234953 h 565302"/>
              <a:gd name="connsiteX9" fmla="*/ 239171 w 1386949"/>
              <a:gd name="connsiteY9" fmla="*/ 381003 h 565302"/>
              <a:gd name="connsiteX10" fmla="*/ 10571 w 1386949"/>
              <a:gd name="connsiteY10" fmla="*/ 561978 h 56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86949" h="565302">
                <a:moveTo>
                  <a:pt x="10571" y="561978"/>
                </a:moveTo>
                <a:cubicBezTo>
                  <a:pt x="78833" y="533932"/>
                  <a:pt x="422792" y="304274"/>
                  <a:pt x="648746" y="212728"/>
                </a:cubicBezTo>
                <a:cubicBezTo>
                  <a:pt x="874700" y="121182"/>
                  <a:pt x="1283217" y="36515"/>
                  <a:pt x="1366296" y="12703"/>
                </a:cubicBezTo>
                <a:cubicBezTo>
                  <a:pt x="1449375" y="-11110"/>
                  <a:pt x="1262579" y="71970"/>
                  <a:pt x="1147221" y="69853"/>
                </a:cubicBezTo>
                <a:cubicBezTo>
                  <a:pt x="1031863" y="67736"/>
                  <a:pt x="697958" y="-526"/>
                  <a:pt x="674146" y="3"/>
                </a:cubicBezTo>
                <a:cubicBezTo>
                  <a:pt x="650334" y="532"/>
                  <a:pt x="1023396" y="38103"/>
                  <a:pt x="1004346" y="73028"/>
                </a:cubicBezTo>
                <a:cubicBezTo>
                  <a:pt x="985296" y="107953"/>
                  <a:pt x="674146" y="168807"/>
                  <a:pt x="559846" y="209553"/>
                </a:cubicBezTo>
                <a:cubicBezTo>
                  <a:pt x="445546" y="250299"/>
                  <a:pt x="392629" y="313270"/>
                  <a:pt x="318546" y="317503"/>
                </a:cubicBezTo>
                <a:cubicBezTo>
                  <a:pt x="244463" y="321736"/>
                  <a:pt x="128575" y="224370"/>
                  <a:pt x="115346" y="234953"/>
                </a:cubicBezTo>
                <a:cubicBezTo>
                  <a:pt x="102117" y="245536"/>
                  <a:pt x="251871" y="329145"/>
                  <a:pt x="239171" y="381003"/>
                </a:cubicBezTo>
                <a:cubicBezTo>
                  <a:pt x="226471" y="432861"/>
                  <a:pt x="-57691" y="590024"/>
                  <a:pt x="10571" y="56197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94AD103E-5773-185E-F4F1-4DCD8778876B}"/>
              </a:ext>
            </a:extLst>
          </p:cNvPr>
          <p:cNvSpPr/>
          <p:nvPr/>
        </p:nvSpPr>
        <p:spPr>
          <a:xfrm>
            <a:off x="3787774" y="5283263"/>
            <a:ext cx="970801" cy="895297"/>
          </a:xfrm>
          <a:custGeom>
            <a:avLst/>
            <a:gdLst>
              <a:gd name="connsiteX0" fmla="*/ 1 w 970801"/>
              <a:gd name="connsiteY0" fmla="*/ 288862 h 895297"/>
              <a:gd name="connsiteX1" fmla="*/ 127001 w 970801"/>
              <a:gd name="connsiteY1" fmla="*/ 615887 h 895297"/>
              <a:gd name="connsiteX2" fmla="*/ 41276 w 970801"/>
              <a:gd name="connsiteY2" fmla="*/ 895287 h 895297"/>
              <a:gd name="connsiteX3" fmla="*/ 149226 w 970801"/>
              <a:gd name="connsiteY3" fmla="*/ 625412 h 895297"/>
              <a:gd name="connsiteX4" fmla="*/ 504826 w 970801"/>
              <a:gd name="connsiteY4" fmla="*/ 365062 h 895297"/>
              <a:gd name="connsiteX5" fmla="*/ 965201 w 970801"/>
              <a:gd name="connsiteY5" fmla="*/ 3112 h 895297"/>
              <a:gd name="connsiteX6" fmla="*/ 168276 w 970801"/>
              <a:gd name="connsiteY6" fmla="*/ 584137 h 895297"/>
              <a:gd name="connsiteX7" fmla="*/ 130176 w 970801"/>
              <a:gd name="connsiteY7" fmla="*/ 549212 h 895297"/>
              <a:gd name="connsiteX8" fmla="*/ 1 w 970801"/>
              <a:gd name="connsiteY8" fmla="*/ 288862 h 895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0801" h="895297">
                <a:moveTo>
                  <a:pt x="1" y="288862"/>
                </a:moveTo>
                <a:cubicBezTo>
                  <a:pt x="-528" y="299974"/>
                  <a:pt x="120122" y="514816"/>
                  <a:pt x="127001" y="615887"/>
                </a:cubicBezTo>
                <a:cubicBezTo>
                  <a:pt x="133880" y="716958"/>
                  <a:pt x="37572" y="893700"/>
                  <a:pt x="41276" y="895287"/>
                </a:cubicBezTo>
                <a:cubicBezTo>
                  <a:pt x="44980" y="896874"/>
                  <a:pt x="71968" y="713783"/>
                  <a:pt x="149226" y="625412"/>
                </a:cubicBezTo>
                <a:cubicBezTo>
                  <a:pt x="226484" y="537041"/>
                  <a:pt x="368830" y="468779"/>
                  <a:pt x="504826" y="365062"/>
                </a:cubicBezTo>
                <a:cubicBezTo>
                  <a:pt x="640822" y="261345"/>
                  <a:pt x="1021293" y="-33400"/>
                  <a:pt x="965201" y="3112"/>
                </a:cubicBezTo>
                <a:cubicBezTo>
                  <a:pt x="909109" y="39624"/>
                  <a:pt x="307447" y="493120"/>
                  <a:pt x="168276" y="584137"/>
                </a:cubicBezTo>
                <a:cubicBezTo>
                  <a:pt x="29105" y="675154"/>
                  <a:pt x="158751" y="599483"/>
                  <a:pt x="130176" y="549212"/>
                </a:cubicBezTo>
                <a:cubicBezTo>
                  <a:pt x="101601" y="498941"/>
                  <a:pt x="530" y="277750"/>
                  <a:pt x="1" y="28886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45875F39-7413-2166-CE63-0FAA0574EF11}"/>
              </a:ext>
            </a:extLst>
          </p:cNvPr>
          <p:cNvSpPr/>
          <p:nvPr/>
        </p:nvSpPr>
        <p:spPr>
          <a:xfrm>
            <a:off x="2825750" y="4984740"/>
            <a:ext cx="95963" cy="466495"/>
          </a:xfrm>
          <a:custGeom>
            <a:avLst/>
            <a:gdLst>
              <a:gd name="connsiteX0" fmla="*/ 47625 w 95963"/>
              <a:gd name="connsiteY0" fmla="*/ 10 h 466495"/>
              <a:gd name="connsiteX1" fmla="*/ 19050 w 95963"/>
              <a:gd name="connsiteY1" fmla="*/ 234960 h 466495"/>
              <a:gd name="connsiteX2" fmla="*/ 95250 w 95963"/>
              <a:gd name="connsiteY2" fmla="*/ 463560 h 466495"/>
              <a:gd name="connsiteX3" fmla="*/ 53975 w 95963"/>
              <a:gd name="connsiteY3" fmla="*/ 355610 h 466495"/>
              <a:gd name="connsiteX4" fmla="*/ 0 w 95963"/>
              <a:gd name="connsiteY4" fmla="*/ 225435 h 466495"/>
              <a:gd name="connsiteX5" fmla="*/ 47625 w 95963"/>
              <a:gd name="connsiteY5" fmla="*/ 10 h 466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963" h="466495">
                <a:moveTo>
                  <a:pt x="47625" y="10"/>
                </a:moveTo>
                <a:cubicBezTo>
                  <a:pt x="50800" y="1597"/>
                  <a:pt x="11113" y="157702"/>
                  <a:pt x="19050" y="234960"/>
                </a:cubicBezTo>
                <a:cubicBezTo>
                  <a:pt x="26987" y="312218"/>
                  <a:pt x="89429" y="443452"/>
                  <a:pt x="95250" y="463560"/>
                </a:cubicBezTo>
                <a:cubicBezTo>
                  <a:pt x="101071" y="483668"/>
                  <a:pt x="69850" y="395297"/>
                  <a:pt x="53975" y="355610"/>
                </a:cubicBezTo>
                <a:cubicBezTo>
                  <a:pt x="38100" y="315923"/>
                  <a:pt x="0" y="281527"/>
                  <a:pt x="0" y="225435"/>
                </a:cubicBezTo>
                <a:cubicBezTo>
                  <a:pt x="0" y="169343"/>
                  <a:pt x="44450" y="-1577"/>
                  <a:pt x="47625" y="1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6B15BE84-60FA-5804-69EF-6D8279A8ADB1}"/>
              </a:ext>
            </a:extLst>
          </p:cNvPr>
          <p:cNvSpPr/>
          <p:nvPr/>
        </p:nvSpPr>
        <p:spPr>
          <a:xfrm>
            <a:off x="2684485" y="4800599"/>
            <a:ext cx="112927" cy="477601"/>
          </a:xfrm>
          <a:custGeom>
            <a:avLst/>
            <a:gdLst>
              <a:gd name="connsiteX0" fmla="*/ 112690 w 112927"/>
              <a:gd name="connsiteY0" fmla="*/ 1 h 477601"/>
              <a:gd name="connsiteX1" fmla="*/ 36490 w 112927"/>
              <a:gd name="connsiteY1" fmla="*/ 209551 h 477601"/>
              <a:gd name="connsiteX2" fmla="*/ 36490 w 112927"/>
              <a:gd name="connsiteY2" fmla="*/ 476251 h 477601"/>
              <a:gd name="connsiteX3" fmla="*/ 23790 w 112927"/>
              <a:gd name="connsiteY3" fmla="*/ 307976 h 477601"/>
              <a:gd name="connsiteX4" fmla="*/ 7915 w 112927"/>
              <a:gd name="connsiteY4" fmla="*/ 193676 h 477601"/>
              <a:gd name="connsiteX5" fmla="*/ 7915 w 112927"/>
              <a:gd name="connsiteY5" fmla="*/ 212726 h 477601"/>
              <a:gd name="connsiteX6" fmla="*/ 112690 w 112927"/>
              <a:gd name="connsiteY6" fmla="*/ 1 h 477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927" h="477601">
                <a:moveTo>
                  <a:pt x="112690" y="1"/>
                </a:moveTo>
                <a:cubicBezTo>
                  <a:pt x="117453" y="-528"/>
                  <a:pt x="49190" y="130176"/>
                  <a:pt x="36490" y="209551"/>
                </a:cubicBezTo>
                <a:cubicBezTo>
                  <a:pt x="23790" y="288926"/>
                  <a:pt x="38607" y="459847"/>
                  <a:pt x="36490" y="476251"/>
                </a:cubicBezTo>
                <a:cubicBezTo>
                  <a:pt x="34373" y="492655"/>
                  <a:pt x="28552" y="355072"/>
                  <a:pt x="23790" y="307976"/>
                </a:cubicBezTo>
                <a:cubicBezTo>
                  <a:pt x="19028" y="260880"/>
                  <a:pt x="10561" y="209551"/>
                  <a:pt x="7915" y="193676"/>
                </a:cubicBezTo>
                <a:cubicBezTo>
                  <a:pt x="5269" y="177801"/>
                  <a:pt x="-8489" y="244476"/>
                  <a:pt x="7915" y="212726"/>
                </a:cubicBezTo>
                <a:cubicBezTo>
                  <a:pt x="24319" y="180976"/>
                  <a:pt x="107927" y="530"/>
                  <a:pt x="11269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C7B30F17-0FFF-F568-D12D-1E40A11A79C7}"/>
              </a:ext>
            </a:extLst>
          </p:cNvPr>
          <p:cNvSpPr/>
          <p:nvPr/>
        </p:nvSpPr>
        <p:spPr>
          <a:xfrm>
            <a:off x="3022950" y="4840779"/>
            <a:ext cx="266467" cy="862461"/>
          </a:xfrm>
          <a:custGeom>
            <a:avLst/>
            <a:gdLst>
              <a:gd name="connsiteX0" fmla="*/ 266350 w 266467"/>
              <a:gd name="connsiteY0" fmla="*/ 261446 h 862461"/>
              <a:gd name="connsiteX1" fmla="*/ 56800 w 266467"/>
              <a:gd name="connsiteY1" fmla="*/ 509096 h 862461"/>
              <a:gd name="connsiteX2" fmla="*/ 25050 w 266467"/>
              <a:gd name="connsiteY2" fmla="*/ 855171 h 862461"/>
              <a:gd name="connsiteX3" fmla="*/ 15525 w 266467"/>
              <a:gd name="connsiteY3" fmla="*/ 683721 h 862461"/>
              <a:gd name="connsiteX4" fmla="*/ 2825 w 266467"/>
              <a:gd name="connsiteY4" fmla="*/ 1096 h 862461"/>
              <a:gd name="connsiteX5" fmla="*/ 25050 w 266467"/>
              <a:gd name="connsiteY5" fmla="*/ 518621 h 862461"/>
              <a:gd name="connsiteX6" fmla="*/ 266350 w 266467"/>
              <a:gd name="connsiteY6" fmla="*/ 261446 h 86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6467" h="862461">
                <a:moveTo>
                  <a:pt x="266350" y="261446"/>
                </a:moveTo>
                <a:cubicBezTo>
                  <a:pt x="271642" y="259859"/>
                  <a:pt x="97017" y="410142"/>
                  <a:pt x="56800" y="509096"/>
                </a:cubicBezTo>
                <a:cubicBezTo>
                  <a:pt x="16583" y="608050"/>
                  <a:pt x="31929" y="826067"/>
                  <a:pt x="25050" y="855171"/>
                </a:cubicBezTo>
                <a:cubicBezTo>
                  <a:pt x="18171" y="884275"/>
                  <a:pt x="19229" y="826067"/>
                  <a:pt x="15525" y="683721"/>
                </a:cubicBezTo>
                <a:cubicBezTo>
                  <a:pt x="11821" y="541375"/>
                  <a:pt x="1238" y="28613"/>
                  <a:pt x="2825" y="1096"/>
                </a:cubicBezTo>
                <a:cubicBezTo>
                  <a:pt x="4412" y="-26421"/>
                  <a:pt x="-13579" y="472584"/>
                  <a:pt x="25050" y="518621"/>
                </a:cubicBezTo>
                <a:cubicBezTo>
                  <a:pt x="63679" y="564658"/>
                  <a:pt x="261058" y="263033"/>
                  <a:pt x="266350" y="26144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AAAA595B-3041-84E8-F729-59A466AEF46B}"/>
              </a:ext>
            </a:extLst>
          </p:cNvPr>
          <p:cNvSpPr/>
          <p:nvPr/>
        </p:nvSpPr>
        <p:spPr>
          <a:xfrm>
            <a:off x="2249745" y="4101945"/>
            <a:ext cx="139518" cy="872877"/>
          </a:xfrm>
          <a:custGeom>
            <a:avLst/>
            <a:gdLst>
              <a:gd name="connsiteX0" fmla="*/ 115630 w 139518"/>
              <a:gd name="connsiteY0" fmla="*/ 155 h 872877"/>
              <a:gd name="connsiteX1" fmla="*/ 115630 w 139518"/>
              <a:gd name="connsiteY1" fmla="*/ 384330 h 872877"/>
              <a:gd name="connsiteX2" fmla="*/ 4505 w 139518"/>
              <a:gd name="connsiteY2" fmla="*/ 558955 h 872877"/>
              <a:gd name="connsiteX3" fmla="*/ 33080 w 139518"/>
              <a:gd name="connsiteY3" fmla="*/ 514505 h 872877"/>
              <a:gd name="connsiteX4" fmla="*/ 137855 w 139518"/>
              <a:gd name="connsiteY4" fmla="*/ 866930 h 872877"/>
              <a:gd name="connsiteX5" fmla="*/ 99755 w 139518"/>
              <a:gd name="connsiteY5" fmla="*/ 711355 h 872877"/>
              <a:gd name="connsiteX6" fmla="*/ 131505 w 139518"/>
              <a:gd name="connsiteY6" fmla="*/ 397030 h 872877"/>
              <a:gd name="connsiteX7" fmla="*/ 96580 w 139518"/>
              <a:gd name="connsiteY7" fmla="*/ 558955 h 872877"/>
              <a:gd name="connsiteX8" fmla="*/ 71180 w 139518"/>
              <a:gd name="connsiteY8" fmla="*/ 301780 h 872877"/>
              <a:gd name="connsiteX9" fmla="*/ 74355 w 139518"/>
              <a:gd name="connsiteY9" fmla="*/ 431955 h 872877"/>
              <a:gd name="connsiteX10" fmla="*/ 115630 w 139518"/>
              <a:gd name="connsiteY10" fmla="*/ 155 h 872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9518" h="872877">
                <a:moveTo>
                  <a:pt x="115630" y="155"/>
                </a:moveTo>
                <a:cubicBezTo>
                  <a:pt x="122509" y="-7783"/>
                  <a:pt x="134151" y="291197"/>
                  <a:pt x="115630" y="384330"/>
                </a:cubicBezTo>
                <a:cubicBezTo>
                  <a:pt x="97109" y="477463"/>
                  <a:pt x="18263" y="537259"/>
                  <a:pt x="4505" y="558955"/>
                </a:cubicBezTo>
                <a:cubicBezTo>
                  <a:pt x="-9253" y="580651"/>
                  <a:pt x="10855" y="463176"/>
                  <a:pt x="33080" y="514505"/>
                </a:cubicBezTo>
                <a:cubicBezTo>
                  <a:pt x="55305" y="565834"/>
                  <a:pt x="126743" y="834122"/>
                  <a:pt x="137855" y="866930"/>
                </a:cubicBezTo>
                <a:cubicBezTo>
                  <a:pt x="148968" y="899738"/>
                  <a:pt x="100813" y="789672"/>
                  <a:pt x="99755" y="711355"/>
                </a:cubicBezTo>
                <a:cubicBezTo>
                  <a:pt x="98697" y="633038"/>
                  <a:pt x="132034" y="422430"/>
                  <a:pt x="131505" y="397030"/>
                </a:cubicBezTo>
                <a:cubicBezTo>
                  <a:pt x="130976" y="371630"/>
                  <a:pt x="106634" y="574830"/>
                  <a:pt x="96580" y="558955"/>
                </a:cubicBezTo>
                <a:cubicBezTo>
                  <a:pt x="86526" y="543080"/>
                  <a:pt x="74884" y="322947"/>
                  <a:pt x="71180" y="301780"/>
                </a:cubicBezTo>
                <a:cubicBezTo>
                  <a:pt x="67476" y="280613"/>
                  <a:pt x="65888" y="480109"/>
                  <a:pt x="74355" y="431955"/>
                </a:cubicBezTo>
                <a:cubicBezTo>
                  <a:pt x="82822" y="383801"/>
                  <a:pt x="108751" y="8093"/>
                  <a:pt x="115630" y="1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70125131-9051-66CB-13C6-25B1F11D1FE0}"/>
              </a:ext>
            </a:extLst>
          </p:cNvPr>
          <p:cNvSpPr/>
          <p:nvPr/>
        </p:nvSpPr>
        <p:spPr>
          <a:xfrm>
            <a:off x="3161482" y="4304610"/>
            <a:ext cx="1012466" cy="396555"/>
          </a:xfrm>
          <a:custGeom>
            <a:avLst/>
            <a:gdLst>
              <a:gd name="connsiteX0" fmla="*/ 7168 w 1012466"/>
              <a:gd name="connsiteY0" fmla="*/ 391215 h 396555"/>
              <a:gd name="connsiteX1" fmla="*/ 315143 w 1012466"/>
              <a:gd name="connsiteY1" fmla="*/ 251515 h 396555"/>
              <a:gd name="connsiteX2" fmla="*/ 1007293 w 1012466"/>
              <a:gd name="connsiteY2" fmla="*/ 280090 h 396555"/>
              <a:gd name="connsiteX3" fmla="*/ 619943 w 1012466"/>
              <a:gd name="connsiteY3" fmla="*/ 238815 h 396555"/>
              <a:gd name="connsiteX4" fmla="*/ 404043 w 1012466"/>
              <a:gd name="connsiteY4" fmla="*/ 149915 h 396555"/>
              <a:gd name="connsiteX5" fmla="*/ 324668 w 1012466"/>
              <a:gd name="connsiteY5" fmla="*/ 26090 h 396555"/>
              <a:gd name="connsiteX6" fmla="*/ 464368 w 1012466"/>
              <a:gd name="connsiteY6" fmla="*/ 226115 h 396555"/>
              <a:gd name="connsiteX7" fmla="*/ 299268 w 1012466"/>
              <a:gd name="connsiteY7" fmla="*/ 191190 h 396555"/>
              <a:gd name="connsiteX8" fmla="*/ 118293 w 1012466"/>
              <a:gd name="connsiteY8" fmla="*/ 26090 h 396555"/>
              <a:gd name="connsiteX9" fmla="*/ 299268 w 1012466"/>
              <a:gd name="connsiteY9" fmla="*/ 226115 h 396555"/>
              <a:gd name="connsiteX10" fmla="*/ 143693 w 1012466"/>
              <a:gd name="connsiteY10" fmla="*/ 264215 h 396555"/>
              <a:gd name="connsiteX11" fmla="*/ 99243 w 1012466"/>
              <a:gd name="connsiteY11" fmla="*/ 241990 h 396555"/>
              <a:gd name="connsiteX12" fmla="*/ 48443 w 1012466"/>
              <a:gd name="connsiteY12" fmla="*/ 690 h 396555"/>
              <a:gd name="connsiteX13" fmla="*/ 96068 w 1012466"/>
              <a:gd name="connsiteY13" fmla="*/ 327715 h 396555"/>
              <a:gd name="connsiteX14" fmla="*/ 7168 w 1012466"/>
              <a:gd name="connsiteY14" fmla="*/ 391215 h 396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12466" h="396555">
                <a:moveTo>
                  <a:pt x="7168" y="391215"/>
                </a:moveTo>
                <a:cubicBezTo>
                  <a:pt x="43681" y="378515"/>
                  <a:pt x="148456" y="270036"/>
                  <a:pt x="315143" y="251515"/>
                </a:cubicBezTo>
                <a:cubicBezTo>
                  <a:pt x="481830" y="232994"/>
                  <a:pt x="956493" y="282207"/>
                  <a:pt x="1007293" y="280090"/>
                </a:cubicBezTo>
                <a:cubicBezTo>
                  <a:pt x="1058093" y="277973"/>
                  <a:pt x="720485" y="260511"/>
                  <a:pt x="619943" y="238815"/>
                </a:cubicBezTo>
                <a:cubicBezTo>
                  <a:pt x="519401" y="217119"/>
                  <a:pt x="453256" y="185369"/>
                  <a:pt x="404043" y="149915"/>
                </a:cubicBezTo>
                <a:cubicBezTo>
                  <a:pt x="354830" y="114461"/>
                  <a:pt x="314614" y="13390"/>
                  <a:pt x="324668" y="26090"/>
                </a:cubicBezTo>
                <a:cubicBezTo>
                  <a:pt x="334722" y="38790"/>
                  <a:pt x="468601" y="198598"/>
                  <a:pt x="464368" y="226115"/>
                </a:cubicBezTo>
                <a:cubicBezTo>
                  <a:pt x="460135" y="253632"/>
                  <a:pt x="356947" y="224527"/>
                  <a:pt x="299268" y="191190"/>
                </a:cubicBezTo>
                <a:cubicBezTo>
                  <a:pt x="241589" y="157853"/>
                  <a:pt x="118293" y="20269"/>
                  <a:pt x="118293" y="26090"/>
                </a:cubicBezTo>
                <a:cubicBezTo>
                  <a:pt x="118293" y="31911"/>
                  <a:pt x="295035" y="186427"/>
                  <a:pt x="299268" y="226115"/>
                </a:cubicBezTo>
                <a:cubicBezTo>
                  <a:pt x="303501" y="265803"/>
                  <a:pt x="177031" y="261569"/>
                  <a:pt x="143693" y="264215"/>
                </a:cubicBezTo>
                <a:cubicBezTo>
                  <a:pt x="110356" y="266861"/>
                  <a:pt x="115118" y="285911"/>
                  <a:pt x="99243" y="241990"/>
                </a:cubicBezTo>
                <a:cubicBezTo>
                  <a:pt x="83368" y="198069"/>
                  <a:pt x="48972" y="-13598"/>
                  <a:pt x="48443" y="690"/>
                </a:cubicBezTo>
                <a:cubicBezTo>
                  <a:pt x="47914" y="14977"/>
                  <a:pt x="107181" y="257336"/>
                  <a:pt x="96068" y="327715"/>
                </a:cubicBezTo>
                <a:cubicBezTo>
                  <a:pt x="84956" y="398094"/>
                  <a:pt x="-29345" y="403915"/>
                  <a:pt x="7168" y="3912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2FFFB983-5B26-EACC-5AC9-58083EC88354}"/>
              </a:ext>
            </a:extLst>
          </p:cNvPr>
          <p:cNvSpPr/>
          <p:nvPr/>
        </p:nvSpPr>
        <p:spPr>
          <a:xfrm>
            <a:off x="3222579" y="4601409"/>
            <a:ext cx="961129" cy="364435"/>
          </a:xfrm>
          <a:custGeom>
            <a:avLst/>
            <a:gdLst>
              <a:gd name="connsiteX0" fmla="*/ 46 w 961129"/>
              <a:gd name="connsiteY0" fmla="*/ 364291 h 364435"/>
              <a:gd name="connsiteX1" fmla="*/ 422321 w 961129"/>
              <a:gd name="connsiteY1" fmla="*/ 88066 h 364435"/>
              <a:gd name="connsiteX2" fmla="*/ 958896 w 961129"/>
              <a:gd name="connsiteY2" fmla="*/ 113466 h 364435"/>
              <a:gd name="connsiteX3" fmla="*/ 600121 w 961129"/>
              <a:gd name="connsiteY3" fmla="*/ 69016 h 364435"/>
              <a:gd name="connsiteX4" fmla="*/ 266746 w 961129"/>
              <a:gd name="connsiteY4" fmla="*/ 2341 h 364435"/>
              <a:gd name="connsiteX5" fmla="*/ 393746 w 961129"/>
              <a:gd name="connsiteY5" fmla="*/ 46791 h 364435"/>
              <a:gd name="connsiteX6" fmla="*/ 46 w 961129"/>
              <a:gd name="connsiteY6" fmla="*/ 364291 h 364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1129" h="364435">
                <a:moveTo>
                  <a:pt x="46" y="364291"/>
                </a:moveTo>
                <a:cubicBezTo>
                  <a:pt x="4808" y="371170"/>
                  <a:pt x="262513" y="129870"/>
                  <a:pt x="422321" y="88066"/>
                </a:cubicBezTo>
                <a:cubicBezTo>
                  <a:pt x="582129" y="46262"/>
                  <a:pt x="929263" y="116641"/>
                  <a:pt x="958896" y="113466"/>
                </a:cubicBezTo>
                <a:cubicBezTo>
                  <a:pt x="988529" y="110291"/>
                  <a:pt x="715479" y="87537"/>
                  <a:pt x="600121" y="69016"/>
                </a:cubicBezTo>
                <a:cubicBezTo>
                  <a:pt x="484763" y="50495"/>
                  <a:pt x="301142" y="6045"/>
                  <a:pt x="266746" y="2341"/>
                </a:cubicBezTo>
                <a:cubicBezTo>
                  <a:pt x="232350" y="-1363"/>
                  <a:pt x="432904" y="-7713"/>
                  <a:pt x="393746" y="46791"/>
                </a:cubicBezTo>
                <a:cubicBezTo>
                  <a:pt x="354588" y="101295"/>
                  <a:pt x="-4716" y="357412"/>
                  <a:pt x="46" y="3642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7600BF7D-5D0E-36AC-C8B5-4537B8B89ECF}"/>
              </a:ext>
            </a:extLst>
          </p:cNvPr>
          <p:cNvSpPr/>
          <p:nvPr/>
        </p:nvSpPr>
        <p:spPr>
          <a:xfrm>
            <a:off x="2769877" y="5240645"/>
            <a:ext cx="237722" cy="530876"/>
          </a:xfrm>
          <a:custGeom>
            <a:avLst/>
            <a:gdLst>
              <a:gd name="connsiteX0" fmla="*/ 5073 w 237722"/>
              <a:gd name="connsiteY0" fmla="*/ 20330 h 530876"/>
              <a:gd name="connsiteX1" fmla="*/ 39998 w 237722"/>
              <a:gd name="connsiteY1" fmla="*/ 61605 h 530876"/>
              <a:gd name="connsiteX2" fmla="*/ 233673 w 237722"/>
              <a:gd name="connsiteY2" fmla="*/ 521980 h 530876"/>
              <a:gd name="connsiteX3" fmla="*/ 166998 w 237722"/>
              <a:gd name="connsiteY3" fmla="*/ 353705 h 530876"/>
              <a:gd name="connsiteX4" fmla="*/ 113023 w 237722"/>
              <a:gd name="connsiteY4" fmla="*/ 207655 h 530876"/>
              <a:gd name="connsiteX5" fmla="*/ 5073 w 237722"/>
              <a:gd name="connsiteY5" fmla="*/ 20330 h 530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722" h="530876">
                <a:moveTo>
                  <a:pt x="5073" y="20330"/>
                </a:moveTo>
                <a:cubicBezTo>
                  <a:pt x="-7098" y="-4012"/>
                  <a:pt x="1898" y="-22003"/>
                  <a:pt x="39998" y="61605"/>
                </a:cubicBezTo>
                <a:cubicBezTo>
                  <a:pt x="78098" y="145213"/>
                  <a:pt x="212506" y="473297"/>
                  <a:pt x="233673" y="521980"/>
                </a:cubicBezTo>
                <a:cubicBezTo>
                  <a:pt x="254840" y="570663"/>
                  <a:pt x="187106" y="406093"/>
                  <a:pt x="166998" y="353705"/>
                </a:cubicBezTo>
                <a:cubicBezTo>
                  <a:pt x="146890" y="301318"/>
                  <a:pt x="137894" y="263218"/>
                  <a:pt x="113023" y="207655"/>
                </a:cubicBezTo>
                <a:cubicBezTo>
                  <a:pt x="88152" y="152093"/>
                  <a:pt x="17244" y="44672"/>
                  <a:pt x="5073" y="2033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89B8BCE8-240F-C7AA-8D41-16A54ECB51AC}"/>
              </a:ext>
            </a:extLst>
          </p:cNvPr>
          <p:cNvSpPr/>
          <p:nvPr/>
        </p:nvSpPr>
        <p:spPr>
          <a:xfrm>
            <a:off x="3392707" y="4702437"/>
            <a:ext cx="1055544" cy="372462"/>
          </a:xfrm>
          <a:custGeom>
            <a:avLst/>
            <a:gdLst>
              <a:gd name="connsiteX0" fmla="*/ 4543 w 1055544"/>
              <a:gd name="connsiteY0" fmla="*/ 371213 h 372462"/>
              <a:gd name="connsiteX1" fmla="*/ 299818 w 1055544"/>
              <a:gd name="connsiteY1" fmla="*/ 117213 h 372462"/>
              <a:gd name="connsiteX2" fmla="*/ 868143 w 1055544"/>
              <a:gd name="connsiteY2" fmla="*/ 107688 h 372462"/>
              <a:gd name="connsiteX3" fmla="*/ 810993 w 1055544"/>
              <a:gd name="connsiteY3" fmla="*/ 101338 h 372462"/>
              <a:gd name="connsiteX4" fmla="*/ 1055468 w 1055544"/>
              <a:gd name="connsiteY4" fmla="*/ 2913 h 372462"/>
              <a:gd name="connsiteX5" fmla="*/ 782418 w 1055544"/>
              <a:gd name="connsiteY5" fmla="*/ 25138 h 372462"/>
              <a:gd name="connsiteX6" fmla="*/ 506193 w 1055544"/>
              <a:gd name="connsiteY6" fmla="*/ 15613 h 372462"/>
              <a:gd name="connsiteX7" fmla="*/ 972918 w 1055544"/>
              <a:gd name="connsiteY7" fmla="*/ 47363 h 372462"/>
              <a:gd name="connsiteX8" fmla="*/ 550643 w 1055544"/>
              <a:gd name="connsiteY8" fmla="*/ 56888 h 372462"/>
              <a:gd name="connsiteX9" fmla="*/ 128368 w 1055544"/>
              <a:gd name="connsiteY9" fmla="*/ 63238 h 372462"/>
              <a:gd name="connsiteX10" fmla="*/ 369668 w 1055544"/>
              <a:gd name="connsiteY10" fmla="*/ 88638 h 372462"/>
              <a:gd name="connsiteX11" fmla="*/ 137893 w 1055544"/>
              <a:gd name="connsiteY11" fmla="*/ 209288 h 372462"/>
              <a:gd name="connsiteX12" fmla="*/ 4543 w 1055544"/>
              <a:gd name="connsiteY12" fmla="*/ 371213 h 372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55544" h="372462">
                <a:moveTo>
                  <a:pt x="4543" y="371213"/>
                </a:moveTo>
                <a:cubicBezTo>
                  <a:pt x="31530" y="355867"/>
                  <a:pt x="155885" y="161134"/>
                  <a:pt x="299818" y="117213"/>
                </a:cubicBezTo>
                <a:cubicBezTo>
                  <a:pt x="443751" y="73292"/>
                  <a:pt x="782947" y="110334"/>
                  <a:pt x="868143" y="107688"/>
                </a:cubicBezTo>
                <a:cubicBezTo>
                  <a:pt x="953339" y="105042"/>
                  <a:pt x="779772" y="118800"/>
                  <a:pt x="810993" y="101338"/>
                </a:cubicBezTo>
                <a:cubicBezTo>
                  <a:pt x="842214" y="83876"/>
                  <a:pt x="1060231" y="15613"/>
                  <a:pt x="1055468" y="2913"/>
                </a:cubicBezTo>
                <a:cubicBezTo>
                  <a:pt x="1050705" y="-9787"/>
                  <a:pt x="873964" y="23021"/>
                  <a:pt x="782418" y="25138"/>
                </a:cubicBezTo>
                <a:cubicBezTo>
                  <a:pt x="690872" y="27255"/>
                  <a:pt x="474443" y="11909"/>
                  <a:pt x="506193" y="15613"/>
                </a:cubicBezTo>
                <a:cubicBezTo>
                  <a:pt x="537943" y="19317"/>
                  <a:pt x="965510" y="40484"/>
                  <a:pt x="972918" y="47363"/>
                </a:cubicBezTo>
                <a:cubicBezTo>
                  <a:pt x="980326" y="54242"/>
                  <a:pt x="550643" y="56888"/>
                  <a:pt x="550643" y="56888"/>
                </a:cubicBezTo>
                <a:cubicBezTo>
                  <a:pt x="409885" y="59534"/>
                  <a:pt x="158530" y="57946"/>
                  <a:pt x="128368" y="63238"/>
                </a:cubicBezTo>
                <a:cubicBezTo>
                  <a:pt x="98206" y="68530"/>
                  <a:pt x="368081" y="64296"/>
                  <a:pt x="369668" y="88638"/>
                </a:cubicBezTo>
                <a:cubicBezTo>
                  <a:pt x="371256" y="112980"/>
                  <a:pt x="198747" y="162192"/>
                  <a:pt x="137893" y="209288"/>
                </a:cubicBezTo>
                <a:cubicBezTo>
                  <a:pt x="77039" y="256384"/>
                  <a:pt x="-22444" y="386559"/>
                  <a:pt x="4543" y="3712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3327BEBE-CD3B-24E2-31C9-E2F143C8CC4F}"/>
              </a:ext>
            </a:extLst>
          </p:cNvPr>
          <p:cNvSpPr/>
          <p:nvPr/>
        </p:nvSpPr>
        <p:spPr>
          <a:xfrm>
            <a:off x="3088735" y="5149038"/>
            <a:ext cx="357201" cy="626494"/>
          </a:xfrm>
          <a:custGeom>
            <a:avLst/>
            <a:gdLst>
              <a:gd name="connsiteX0" fmla="*/ 356140 w 357201"/>
              <a:gd name="connsiteY0" fmla="*/ 57962 h 626494"/>
              <a:gd name="connsiteX1" fmla="*/ 156115 w 357201"/>
              <a:gd name="connsiteY1" fmla="*/ 248462 h 626494"/>
              <a:gd name="connsiteX2" fmla="*/ 60865 w 357201"/>
              <a:gd name="connsiteY2" fmla="*/ 381812 h 626494"/>
              <a:gd name="connsiteX3" fmla="*/ 540 w 357201"/>
              <a:gd name="connsiteY3" fmla="*/ 626287 h 626494"/>
              <a:gd name="connsiteX4" fmla="*/ 32290 w 357201"/>
              <a:gd name="connsiteY4" fmla="*/ 419912 h 626494"/>
              <a:gd name="connsiteX5" fmla="*/ 51340 w 357201"/>
              <a:gd name="connsiteY5" fmla="*/ 197662 h 626494"/>
              <a:gd name="connsiteX6" fmla="*/ 86265 w 357201"/>
              <a:gd name="connsiteY6" fmla="*/ 184962 h 626494"/>
              <a:gd name="connsiteX7" fmla="*/ 222790 w 357201"/>
              <a:gd name="connsiteY7" fmla="*/ 812 h 626494"/>
              <a:gd name="connsiteX8" fmla="*/ 60865 w 357201"/>
              <a:gd name="connsiteY8" fmla="*/ 267512 h 626494"/>
              <a:gd name="connsiteX9" fmla="*/ 356140 w 357201"/>
              <a:gd name="connsiteY9" fmla="*/ 57962 h 626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7201" h="626494">
                <a:moveTo>
                  <a:pt x="356140" y="57962"/>
                </a:moveTo>
                <a:cubicBezTo>
                  <a:pt x="372015" y="54787"/>
                  <a:pt x="205327" y="194487"/>
                  <a:pt x="156115" y="248462"/>
                </a:cubicBezTo>
                <a:cubicBezTo>
                  <a:pt x="106903" y="302437"/>
                  <a:pt x="86794" y="318841"/>
                  <a:pt x="60865" y="381812"/>
                </a:cubicBezTo>
                <a:cubicBezTo>
                  <a:pt x="34936" y="444783"/>
                  <a:pt x="5302" y="619937"/>
                  <a:pt x="540" y="626287"/>
                </a:cubicBezTo>
                <a:cubicBezTo>
                  <a:pt x="-4222" y="632637"/>
                  <a:pt x="23823" y="491349"/>
                  <a:pt x="32290" y="419912"/>
                </a:cubicBezTo>
                <a:cubicBezTo>
                  <a:pt x="40757" y="348475"/>
                  <a:pt x="42344" y="236820"/>
                  <a:pt x="51340" y="197662"/>
                </a:cubicBezTo>
                <a:cubicBezTo>
                  <a:pt x="60336" y="158504"/>
                  <a:pt x="57690" y="217770"/>
                  <a:pt x="86265" y="184962"/>
                </a:cubicBezTo>
                <a:cubicBezTo>
                  <a:pt x="114840" y="152154"/>
                  <a:pt x="227023" y="-12946"/>
                  <a:pt x="222790" y="812"/>
                </a:cubicBezTo>
                <a:cubicBezTo>
                  <a:pt x="218557" y="14570"/>
                  <a:pt x="35465" y="252166"/>
                  <a:pt x="60865" y="267512"/>
                </a:cubicBezTo>
                <a:cubicBezTo>
                  <a:pt x="86265" y="282858"/>
                  <a:pt x="340265" y="61137"/>
                  <a:pt x="356140" y="5796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41C63225-BE9F-EDC2-DC58-0FAAE0B7194C}"/>
              </a:ext>
            </a:extLst>
          </p:cNvPr>
          <p:cNvSpPr/>
          <p:nvPr/>
        </p:nvSpPr>
        <p:spPr>
          <a:xfrm>
            <a:off x="3562410" y="5489575"/>
            <a:ext cx="231814" cy="476263"/>
          </a:xfrm>
          <a:custGeom>
            <a:avLst/>
            <a:gdLst>
              <a:gd name="connsiteX0" fmla="*/ 231715 w 231814"/>
              <a:gd name="connsiteY0" fmla="*/ 0 h 476263"/>
              <a:gd name="connsiteX1" fmla="*/ 123765 w 231814"/>
              <a:gd name="connsiteY1" fmla="*/ 314325 h 476263"/>
              <a:gd name="connsiteX2" fmla="*/ 165040 w 231814"/>
              <a:gd name="connsiteY2" fmla="*/ 466725 h 476263"/>
              <a:gd name="connsiteX3" fmla="*/ 15815 w 231814"/>
              <a:gd name="connsiteY3" fmla="*/ 419100 h 476263"/>
              <a:gd name="connsiteX4" fmla="*/ 15815 w 231814"/>
              <a:gd name="connsiteY4" fmla="*/ 327025 h 476263"/>
              <a:gd name="connsiteX5" fmla="*/ 117415 w 231814"/>
              <a:gd name="connsiteY5" fmla="*/ 476250 h 476263"/>
              <a:gd name="connsiteX6" fmla="*/ 101540 w 231814"/>
              <a:gd name="connsiteY6" fmla="*/ 317500 h 476263"/>
              <a:gd name="connsiteX7" fmla="*/ 231715 w 231814"/>
              <a:gd name="connsiteY7" fmla="*/ 0 h 4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814" h="476263">
                <a:moveTo>
                  <a:pt x="231715" y="0"/>
                </a:moveTo>
                <a:cubicBezTo>
                  <a:pt x="235419" y="-529"/>
                  <a:pt x="134877" y="236538"/>
                  <a:pt x="123765" y="314325"/>
                </a:cubicBezTo>
                <a:cubicBezTo>
                  <a:pt x="112652" y="392113"/>
                  <a:pt x="183032" y="449263"/>
                  <a:pt x="165040" y="466725"/>
                </a:cubicBezTo>
                <a:cubicBezTo>
                  <a:pt x="147048" y="484187"/>
                  <a:pt x="40686" y="442383"/>
                  <a:pt x="15815" y="419100"/>
                </a:cubicBezTo>
                <a:cubicBezTo>
                  <a:pt x="-9056" y="395817"/>
                  <a:pt x="-1118" y="317500"/>
                  <a:pt x="15815" y="327025"/>
                </a:cubicBezTo>
                <a:cubicBezTo>
                  <a:pt x="32748" y="336550"/>
                  <a:pt x="103128" y="477837"/>
                  <a:pt x="117415" y="476250"/>
                </a:cubicBezTo>
                <a:cubicBezTo>
                  <a:pt x="131702" y="474663"/>
                  <a:pt x="80902" y="395288"/>
                  <a:pt x="101540" y="317500"/>
                </a:cubicBezTo>
                <a:cubicBezTo>
                  <a:pt x="122177" y="239713"/>
                  <a:pt x="228011" y="529"/>
                  <a:pt x="23171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5B34B943-4FC7-87DE-8BFD-2A1EBCEE0124}"/>
              </a:ext>
            </a:extLst>
          </p:cNvPr>
          <p:cNvSpPr/>
          <p:nvPr/>
        </p:nvSpPr>
        <p:spPr>
          <a:xfrm>
            <a:off x="2841511" y="5905907"/>
            <a:ext cx="688127" cy="485838"/>
          </a:xfrm>
          <a:custGeom>
            <a:avLst/>
            <a:gdLst>
              <a:gd name="connsiteX0" fmla="*/ 114 w 688127"/>
              <a:gd name="connsiteY0" fmla="*/ 231368 h 485838"/>
              <a:gd name="connsiteX1" fmla="*/ 212839 w 688127"/>
              <a:gd name="connsiteY1" fmla="*/ 399643 h 485838"/>
              <a:gd name="connsiteX2" fmla="*/ 228714 w 688127"/>
              <a:gd name="connsiteY2" fmla="*/ 482193 h 485838"/>
              <a:gd name="connsiteX3" fmla="*/ 435089 w 688127"/>
              <a:gd name="connsiteY3" fmla="*/ 285343 h 485838"/>
              <a:gd name="connsiteX4" fmla="*/ 685914 w 688127"/>
              <a:gd name="connsiteY4" fmla="*/ 21818 h 485838"/>
              <a:gd name="connsiteX5" fmla="*/ 282689 w 688127"/>
              <a:gd name="connsiteY5" fmla="*/ 396468 h 485838"/>
              <a:gd name="connsiteX6" fmla="*/ 320789 w 688127"/>
              <a:gd name="connsiteY6" fmla="*/ 183743 h 485838"/>
              <a:gd name="connsiteX7" fmla="*/ 301739 w 688127"/>
              <a:gd name="connsiteY7" fmla="*/ 5943 h 485838"/>
              <a:gd name="connsiteX8" fmla="*/ 244589 w 688127"/>
              <a:gd name="connsiteY8" fmla="*/ 409168 h 485838"/>
              <a:gd name="connsiteX9" fmla="*/ 114 w 688127"/>
              <a:gd name="connsiteY9" fmla="*/ 231368 h 48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8127" h="485838">
                <a:moveTo>
                  <a:pt x="114" y="231368"/>
                </a:moveTo>
                <a:cubicBezTo>
                  <a:pt x="-5178" y="229781"/>
                  <a:pt x="174739" y="357839"/>
                  <a:pt x="212839" y="399643"/>
                </a:cubicBezTo>
                <a:cubicBezTo>
                  <a:pt x="250939" y="441447"/>
                  <a:pt x="191672" y="501243"/>
                  <a:pt x="228714" y="482193"/>
                </a:cubicBezTo>
                <a:cubicBezTo>
                  <a:pt x="265756" y="463143"/>
                  <a:pt x="358889" y="362072"/>
                  <a:pt x="435089" y="285343"/>
                </a:cubicBezTo>
                <a:cubicBezTo>
                  <a:pt x="511289" y="208614"/>
                  <a:pt x="711314" y="3297"/>
                  <a:pt x="685914" y="21818"/>
                </a:cubicBezTo>
                <a:cubicBezTo>
                  <a:pt x="660514" y="40339"/>
                  <a:pt x="343543" y="369481"/>
                  <a:pt x="282689" y="396468"/>
                </a:cubicBezTo>
                <a:cubicBezTo>
                  <a:pt x="221835" y="423455"/>
                  <a:pt x="317614" y="248831"/>
                  <a:pt x="320789" y="183743"/>
                </a:cubicBezTo>
                <a:cubicBezTo>
                  <a:pt x="323964" y="118655"/>
                  <a:pt x="314439" y="-31628"/>
                  <a:pt x="301739" y="5943"/>
                </a:cubicBezTo>
                <a:cubicBezTo>
                  <a:pt x="289039" y="43514"/>
                  <a:pt x="298564" y="374772"/>
                  <a:pt x="244589" y="409168"/>
                </a:cubicBezTo>
                <a:cubicBezTo>
                  <a:pt x="190614" y="443564"/>
                  <a:pt x="5406" y="232955"/>
                  <a:pt x="114" y="2313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954DC604-FAF0-57B4-7344-CABF15762CB6}"/>
              </a:ext>
            </a:extLst>
          </p:cNvPr>
          <p:cNvSpPr/>
          <p:nvPr/>
        </p:nvSpPr>
        <p:spPr>
          <a:xfrm>
            <a:off x="2574872" y="6321127"/>
            <a:ext cx="171645" cy="403653"/>
          </a:xfrm>
          <a:custGeom>
            <a:avLst/>
            <a:gdLst>
              <a:gd name="connsiteX0" fmla="*/ 53 w 171645"/>
              <a:gd name="connsiteY0" fmla="*/ 3473 h 403653"/>
              <a:gd name="connsiteX1" fmla="*/ 69903 w 171645"/>
              <a:gd name="connsiteY1" fmla="*/ 241598 h 403653"/>
              <a:gd name="connsiteX2" fmla="*/ 31803 w 171645"/>
              <a:gd name="connsiteY2" fmla="*/ 403523 h 403653"/>
              <a:gd name="connsiteX3" fmla="*/ 82603 w 171645"/>
              <a:gd name="connsiteY3" fmla="*/ 216198 h 403653"/>
              <a:gd name="connsiteX4" fmla="*/ 171503 w 171645"/>
              <a:gd name="connsiteY4" fmla="*/ 298 h 403653"/>
              <a:gd name="connsiteX5" fmla="*/ 60378 w 171645"/>
              <a:gd name="connsiteY5" fmla="*/ 165398 h 403653"/>
              <a:gd name="connsiteX6" fmla="*/ 53 w 171645"/>
              <a:gd name="connsiteY6" fmla="*/ 3473 h 40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645" h="403653">
                <a:moveTo>
                  <a:pt x="53" y="3473"/>
                </a:moveTo>
                <a:cubicBezTo>
                  <a:pt x="1640" y="16173"/>
                  <a:pt x="64611" y="174923"/>
                  <a:pt x="69903" y="241598"/>
                </a:cubicBezTo>
                <a:cubicBezTo>
                  <a:pt x="75195" y="308273"/>
                  <a:pt x="29686" y="407756"/>
                  <a:pt x="31803" y="403523"/>
                </a:cubicBezTo>
                <a:cubicBezTo>
                  <a:pt x="33920" y="399290"/>
                  <a:pt x="59320" y="283402"/>
                  <a:pt x="82603" y="216198"/>
                </a:cubicBezTo>
                <a:cubicBezTo>
                  <a:pt x="105886" y="148994"/>
                  <a:pt x="175207" y="8765"/>
                  <a:pt x="171503" y="298"/>
                </a:cubicBezTo>
                <a:cubicBezTo>
                  <a:pt x="167799" y="-8169"/>
                  <a:pt x="88424" y="166456"/>
                  <a:pt x="60378" y="165398"/>
                </a:cubicBezTo>
                <a:cubicBezTo>
                  <a:pt x="32332" y="164340"/>
                  <a:pt x="-1534" y="-9227"/>
                  <a:pt x="53" y="347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F4C5BC74-6B5A-8DBB-89C4-FBFA2CC85917}"/>
              </a:ext>
            </a:extLst>
          </p:cNvPr>
          <p:cNvSpPr/>
          <p:nvPr/>
        </p:nvSpPr>
        <p:spPr>
          <a:xfrm>
            <a:off x="2412277" y="6469439"/>
            <a:ext cx="165845" cy="771436"/>
          </a:xfrm>
          <a:custGeom>
            <a:avLst/>
            <a:gdLst>
              <a:gd name="connsiteX0" fmla="*/ 3898 w 165845"/>
              <a:gd name="connsiteY0" fmla="*/ 13911 h 771436"/>
              <a:gd name="connsiteX1" fmla="*/ 45173 w 165845"/>
              <a:gd name="connsiteY1" fmla="*/ 80586 h 771436"/>
              <a:gd name="connsiteX2" fmla="*/ 143598 w 165845"/>
              <a:gd name="connsiteY2" fmla="*/ 436186 h 771436"/>
              <a:gd name="connsiteX3" fmla="*/ 7073 w 165845"/>
              <a:gd name="connsiteY3" fmla="*/ 709236 h 771436"/>
              <a:gd name="connsiteX4" fmla="*/ 140423 w 165845"/>
              <a:gd name="connsiteY4" fmla="*/ 544136 h 771436"/>
              <a:gd name="connsiteX5" fmla="*/ 153123 w 165845"/>
              <a:gd name="connsiteY5" fmla="*/ 769561 h 771436"/>
              <a:gd name="connsiteX6" fmla="*/ 165823 w 165845"/>
              <a:gd name="connsiteY6" fmla="*/ 391736 h 771436"/>
              <a:gd name="connsiteX7" fmla="*/ 149948 w 165845"/>
              <a:gd name="connsiteY7" fmla="*/ 1211 h 771436"/>
              <a:gd name="connsiteX8" fmla="*/ 137248 w 165845"/>
              <a:gd name="connsiteY8" fmla="*/ 283786 h 771436"/>
              <a:gd name="connsiteX9" fmla="*/ 3898 w 165845"/>
              <a:gd name="connsiteY9" fmla="*/ 13911 h 771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5845" h="771436">
                <a:moveTo>
                  <a:pt x="3898" y="13911"/>
                </a:moveTo>
                <a:cubicBezTo>
                  <a:pt x="-11448" y="-19956"/>
                  <a:pt x="21890" y="10207"/>
                  <a:pt x="45173" y="80586"/>
                </a:cubicBezTo>
                <a:cubicBezTo>
                  <a:pt x="68456" y="150965"/>
                  <a:pt x="149948" y="331411"/>
                  <a:pt x="143598" y="436186"/>
                </a:cubicBezTo>
                <a:cubicBezTo>
                  <a:pt x="137248" y="540961"/>
                  <a:pt x="7602" y="691244"/>
                  <a:pt x="7073" y="709236"/>
                </a:cubicBezTo>
                <a:cubicBezTo>
                  <a:pt x="6544" y="727228"/>
                  <a:pt x="116081" y="534082"/>
                  <a:pt x="140423" y="544136"/>
                </a:cubicBezTo>
                <a:cubicBezTo>
                  <a:pt x="164765" y="554190"/>
                  <a:pt x="148890" y="794961"/>
                  <a:pt x="153123" y="769561"/>
                </a:cubicBezTo>
                <a:cubicBezTo>
                  <a:pt x="157356" y="744161"/>
                  <a:pt x="166352" y="519794"/>
                  <a:pt x="165823" y="391736"/>
                </a:cubicBezTo>
                <a:cubicBezTo>
                  <a:pt x="165294" y="263678"/>
                  <a:pt x="154711" y="19203"/>
                  <a:pt x="149948" y="1211"/>
                </a:cubicBezTo>
                <a:cubicBezTo>
                  <a:pt x="145186" y="-16781"/>
                  <a:pt x="161061" y="280611"/>
                  <a:pt x="137248" y="283786"/>
                </a:cubicBezTo>
                <a:cubicBezTo>
                  <a:pt x="113436" y="286961"/>
                  <a:pt x="19244" y="47778"/>
                  <a:pt x="3898" y="139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5F935584-E11F-C26C-2F76-0B89154ABDB2}"/>
              </a:ext>
            </a:extLst>
          </p:cNvPr>
          <p:cNvSpPr/>
          <p:nvPr/>
        </p:nvSpPr>
        <p:spPr>
          <a:xfrm>
            <a:off x="2266760" y="6383696"/>
            <a:ext cx="172201" cy="778253"/>
          </a:xfrm>
          <a:custGeom>
            <a:avLst/>
            <a:gdLst>
              <a:gd name="connsiteX0" fmla="*/ 171640 w 172201"/>
              <a:gd name="connsiteY0" fmla="*/ 1229 h 778253"/>
              <a:gd name="connsiteX1" fmla="*/ 104965 w 172201"/>
              <a:gd name="connsiteY1" fmla="*/ 464779 h 778253"/>
              <a:gd name="connsiteX2" fmla="*/ 136715 w 172201"/>
              <a:gd name="connsiteY2" fmla="*/ 772754 h 778253"/>
              <a:gd name="connsiteX3" fmla="*/ 104965 w 172201"/>
              <a:gd name="connsiteY3" fmla="*/ 642579 h 778253"/>
              <a:gd name="connsiteX4" fmla="*/ 190 w 172201"/>
              <a:gd name="connsiteY4" fmla="*/ 394929 h 778253"/>
              <a:gd name="connsiteX5" fmla="*/ 79565 w 172201"/>
              <a:gd name="connsiteY5" fmla="*/ 544154 h 778253"/>
              <a:gd name="connsiteX6" fmla="*/ 95440 w 172201"/>
              <a:gd name="connsiteY6" fmla="*/ 356829 h 778253"/>
              <a:gd name="connsiteX7" fmla="*/ 22415 w 172201"/>
              <a:gd name="connsiteY7" fmla="*/ 204429 h 778253"/>
              <a:gd name="connsiteX8" fmla="*/ 60515 w 172201"/>
              <a:gd name="connsiteY8" fmla="*/ 325079 h 778253"/>
              <a:gd name="connsiteX9" fmla="*/ 171640 w 172201"/>
              <a:gd name="connsiteY9" fmla="*/ 1229 h 778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201" h="778253">
                <a:moveTo>
                  <a:pt x="171640" y="1229"/>
                </a:moveTo>
                <a:cubicBezTo>
                  <a:pt x="179048" y="24512"/>
                  <a:pt x="110786" y="336192"/>
                  <a:pt x="104965" y="464779"/>
                </a:cubicBezTo>
                <a:cubicBezTo>
                  <a:pt x="99144" y="593366"/>
                  <a:pt x="136715" y="743121"/>
                  <a:pt x="136715" y="772754"/>
                </a:cubicBezTo>
                <a:cubicBezTo>
                  <a:pt x="136715" y="802387"/>
                  <a:pt x="127719" y="705550"/>
                  <a:pt x="104965" y="642579"/>
                </a:cubicBezTo>
                <a:cubicBezTo>
                  <a:pt x="82211" y="579608"/>
                  <a:pt x="4423" y="411333"/>
                  <a:pt x="190" y="394929"/>
                </a:cubicBezTo>
                <a:cubicBezTo>
                  <a:pt x="-4043" y="378525"/>
                  <a:pt x="63690" y="550504"/>
                  <a:pt x="79565" y="544154"/>
                </a:cubicBezTo>
                <a:cubicBezTo>
                  <a:pt x="95440" y="537804"/>
                  <a:pt x="104965" y="413450"/>
                  <a:pt x="95440" y="356829"/>
                </a:cubicBezTo>
                <a:cubicBezTo>
                  <a:pt x="85915" y="300208"/>
                  <a:pt x="28236" y="209721"/>
                  <a:pt x="22415" y="204429"/>
                </a:cubicBezTo>
                <a:cubicBezTo>
                  <a:pt x="16594" y="199137"/>
                  <a:pt x="35115" y="357358"/>
                  <a:pt x="60515" y="325079"/>
                </a:cubicBezTo>
                <a:cubicBezTo>
                  <a:pt x="85915" y="292800"/>
                  <a:pt x="164232" y="-22054"/>
                  <a:pt x="171640" y="12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7817E110-7C8A-21AD-6F54-AA791B89A4FA}"/>
              </a:ext>
            </a:extLst>
          </p:cNvPr>
          <p:cNvSpPr/>
          <p:nvPr/>
        </p:nvSpPr>
        <p:spPr>
          <a:xfrm>
            <a:off x="2367149" y="6088874"/>
            <a:ext cx="2020821" cy="1140201"/>
          </a:xfrm>
          <a:custGeom>
            <a:avLst/>
            <a:gdLst>
              <a:gd name="connsiteX0" fmla="*/ 4576 w 2020821"/>
              <a:gd name="connsiteY0" fmla="*/ 1137426 h 1140201"/>
              <a:gd name="connsiteX1" fmla="*/ 620526 w 2020821"/>
              <a:gd name="connsiteY1" fmla="*/ 708801 h 1140201"/>
              <a:gd name="connsiteX2" fmla="*/ 661801 w 2020821"/>
              <a:gd name="connsiteY2" fmla="*/ 762776 h 1140201"/>
              <a:gd name="connsiteX3" fmla="*/ 1230126 w 2020821"/>
              <a:gd name="connsiteY3" fmla="*/ 432576 h 1140201"/>
              <a:gd name="connsiteX4" fmla="*/ 1277751 w 2020821"/>
              <a:gd name="connsiteY4" fmla="*/ 445276 h 1140201"/>
              <a:gd name="connsiteX5" fmla="*/ 2020701 w 2020821"/>
              <a:gd name="connsiteY5" fmla="*/ 776 h 1140201"/>
              <a:gd name="connsiteX6" fmla="*/ 1331726 w 2020821"/>
              <a:gd name="connsiteY6" fmla="*/ 340501 h 1140201"/>
              <a:gd name="connsiteX7" fmla="*/ 807851 w 2020821"/>
              <a:gd name="connsiteY7" fmla="*/ 451626 h 1140201"/>
              <a:gd name="connsiteX8" fmla="*/ 1112651 w 2020821"/>
              <a:gd name="connsiteY8" fmla="*/ 438926 h 1140201"/>
              <a:gd name="connsiteX9" fmla="*/ 899926 w 2020821"/>
              <a:gd name="connsiteY9" fmla="*/ 721501 h 1140201"/>
              <a:gd name="connsiteX10" fmla="*/ 988826 w 2020821"/>
              <a:gd name="connsiteY10" fmla="*/ 588151 h 1140201"/>
              <a:gd name="connsiteX11" fmla="*/ 553851 w 2020821"/>
              <a:gd name="connsiteY11" fmla="*/ 778651 h 1140201"/>
              <a:gd name="connsiteX12" fmla="*/ 204601 w 2020821"/>
              <a:gd name="connsiteY12" fmla="*/ 737376 h 1140201"/>
              <a:gd name="connsiteX13" fmla="*/ 436376 w 2020821"/>
              <a:gd name="connsiteY13" fmla="*/ 746901 h 1140201"/>
              <a:gd name="connsiteX14" fmla="*/ 201426 w 2020821"/>
              <a:gd name="connsiteY14" fmla="*/ 965976 h 1140201"/>
              <a:gd name="connsiteX15" fmla="*/ 331601 w 2020821"/>
              <a:gd name="connsiteY15" fmla="*/ 896126 h 1140201"/>
              <a:gd name="connsiteX16" fmla="*/ 4576 w 2020821"/>
              <a:gd name="connsiteY16" fmla="*/ 1137426 h 1140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20821" h="1140201">
                <a:moveTo>
                  <a:pt x="4576" y="1137426"/>
                </a:moveTo>
                <a:cubicBezTo>
                  <a:pt x="52730" y="1106205"/>
                  <a:pt x="510989" y="771243"/>
                  <a:pt x="620526" y="708801"/>
                </a:cubicBezTo>
                <a:cubicBezTo>
                  <a:pt x="730063" y="646359"/>
                  <a:pt x="560201" y="808813"/>
                  <a:pt x="661801" y="762776"/>
                </a:cubicBezTo>
                <a:cubicBezTo>
                  <a:pt x="763401" y="716739"/>
                  <a:pt x="1127468" y="485493"/>
                  <a:pt x="1230126" y="432576"/>
                </a:cubicBezTo>
                <a:cubicBezTo>
                  <a:pt x="1332784" y="379659"/>
                  <a:pt x="1145989" y="517243"/>
                  <a:pt x="1277751" y="445276"/>
                </a:cubicBezTo>
                <a:cubicBezTo>
                  <a:pt x="1409513" y="373309"/>
                  <a:pt x="2011705" y="18238"/>
                  <a:pt x="2020701" y="776"/>
                </a:cubicBezTo>
                <a:cubicBezTo>
                  <a:pt x="2029697" y="-16687"/>
                  <a:pt x="1533868" y="265359"/>
                  <a:pt x="1331726" y="340501"/>
                </a:cubicBezTo>
                <a:cubicBezTo>
                  <a:pt x="1129584" y="415643"/>
                  <a:pt x="844363" y="435222"/>
                  <a:pt x="807851" y="451626"/>
                </a:cubicBezTo>
                <a:cubicBezTo>
                  <a:pt x="771339" y="468030"/>
                  <a:pt x="1097305" y="393947"/>
                  <a:pt x="1112651" y="438926"/>
                </a:cubicBezTo>
                <a:cubicBezTo>
                  <a:pt x="1127997" y="483905"/>
                  <a:pt x="920563" y="696630"/>
                  <a:pt x="899926" y="721501"/>
                </a:cubicBezTo>
                <a:cubicBezTo>
                  <a:pt x="879289" y="746372"/>
                  <a:pt x="1046505" y="578626"/>
                  <a:pt x="988826" y="588151"/>
                </a:cubicBezTo>
                <a:cubicBezTo>
                  <a:pt x="931147" y="597676"/>
                  <a:pt x="684555" y="753780"/>
                  <a:pt x="553851" y="778651"/>
                </a:cubicBezTo>
                <a:cubicBezTo>
                  <a:pt x="423147" y="803522"/>
                  <a:pt x="224180" y="742668"/>
                  <a:pt x="204601" y="737376"/>
                </a:cubicBezTo>
                <a:cubicBezTo>
                  <a:pt x="185022" y="732084"/>
                  <a:pt x="436905" y="708801"/>
                  <a:pt x="436376" y="746901"/>
                </a:cubicBezTo>
                <a:cubicBezTo>
                  <a:pt x="435847" y="785001"/>
                  <a:pt x="218888" y="941105"/>
                  <a:pt x="201426" y="965976"/>
                </a:cubicBezTo>
                <a:cubicBezTo>
                  <a:pt x="183964" y="990847"/>
                  <a:pt x="359647" y="865434"/>
                  <a:pt x="331601" y="896126"/>
                </a:cubicBezTo>
                <a:cubicBezTo>
                  <a:pt x="303555" y="926818"/>
                  <a:pt x="-43578" y="1168647"/>
                  <a:pt x="4576" y="113742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84163BC6-FE9C-03F3-2377-608A6D3DB22A}"/>
              </a:ext>
            </a:extLst>
          </p:cNvPr>
          <p:cNvSpPr/>
          <p:nvPr/>
        </p:nvSpPr>
        <p:spPr>
          <a:xfrm>
            <a:off x="4297663" y="5202924"/>
            <a:ext cx="453128" cy="992520"/>
          </a:xfrm>
          <a:custGeom>
            <a:avLst/>
            <a:gdLst>
              <a:gd name="connsiteX0" fmla="*/ 261637 w 453128"/>
              <a:gd name="connsiteY0" fmla="*/ 901 h 992520"/>
              <a:gd name="connsiteX1" fmla="*/ 264812 w 453128"/>
              <a:gd name="connsiteY1" fmla="*/ 461276 h 992520"/>
              <a:gd name="connsiteX2" fmla="*/ 245762 w 453128"/>
              <a:gd name="connsiteY2" fmla="*/ 635901 h 992520"/>
              <a:gd name="connsiteX3" fmla="*/ 1287 w 453128"/>
              <a:gd name="connsiteY3" fmla="*/ 988326 h 992520"/>
              <a:gd name="connsiteX4" fmla="*/ 160037 w 453128"/>
              <a:gd name="connsiteY4" fmla="*/ 820051 h 992520"/>
              <a:gd name="connsiteX5" fmla="*/ 391812 w 453128"/>
              <a:gd name="connsiteY5" fmla="*/ 670826 h 992520"/>
              <a:gd name="connsiteX6" fmla="*/ 448962 w 453128"/>
              <a:gd name="connsiteY6" fmla="*/ 191401 h 992520"/>
              <a:gd name="connsiteX7" fmla="*/ 306087 w 453128"/>
              <a:gd name="connsiteY7" fmla="*/ 721626 h 992520"/>
              <a:gd name="connsiteX8" fmla="*/ 245762 w 453128"/>
              <a:gd name="connsiteY8" fmla="*/ 743851 h 992520"/>
              <a:gd name="connsiteX9" fmla="*/ 188612 w 453128"/>
              <a:gd name="connsiteY9" fmla="*/ 702576 h 992520"/>
              <a:gd name="connsiteX10" fmla="*/ 125112 w 453128"/>
              <a:gd name="connsiteY10" fmla="*/ 200926 h 992520"/>
              <a:gd name="connsiteX11" fmla="*/ 201312 w 453128"/>
              <a:gd name="connsiteY11" fmla="*/ 591451 h 992520"/>
              <a:gd name="connsiteX12" fmla="*/ 261637 w 453128"/>
              <a:gd name="connsiteY12" fmla="*/ 901 h 99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3128" h="992520">
                <a:moveTo>
                  <a:pt x="261637" y="901"/>
                </a:moveTo>
                <a:cubicBezTo>
                  <a:pt x="272220" y="-20795"/>
                  <a:pt x="267458" y="355443"/>
                  <a:pt x="264812" y="461276"/>
                </a:cubicBezTo>
                <a:cubicBezTo>
                  <a:pt x="262166" y="567109"/>
                  <a:pt x="289683" y="548059"/>
                  <a:pt x="245762" y="635901"/>
                </a:cubicBezTo>
                <a:cubicBezTo>
                  <a:pt x="201841" y="723743"/>
                  <a:pt x="15574" y="957634"/>
                  <a:pt x="1287" y="988326"/>
                </a:cubicBezTo>
                <a:cubicBezTo>
                  <a:pt x="-13000" y="1019018"/>
                  <a:pt x="94949" y="872968"/>
                  <a:pt x="160037" y="820051"/>
                </a:cubicBezTo>
                <a:cubicBezTo>
                  <a:pt x="225124" y="767134"/>
                  <a:pt x="343658" y="775601"/>
                  <a:pt x="391812" y="670826"/>
                </a:cubicBezTo>
                <a:cubicBezTo>
                  <a:pt x="439966" y="566051"/>
                  <a:pt x="463250" y="182934"/>
                  <a:pt x="448962" y="191401"/>
                </a:cubicBezTo>
                <a:cubicBezTo>
                  <a:pt x="434674" y="199868"/>
                  <a:pt x="339954" y="629551"/>
                  <a:pt x="306087" y="721626"/>
                </a:cubicBezTo>
                <a:cubicBezTo>
                  <a:pt x="272220" y="813701"/>
                  <a:pt x="265341" y="747026"/>
                  <a:pt x="245762" y="743851"/>
                </a:cubicBezTo>
                <a:cubicBezTo>
                  <a:pt x="226183" y="740676"/>
                  <a:pt x="208720" y="793063"/>
                  <a:pt x="188612" y="702576"/>
                </a:cubicBezTo>
                <a:cubicBezTo>
                  <a:pt x="168504" y="612089"/>
                  <a:pt x="122995" y="219447"/>
                  <a:pt x="125112" y="200926"/>
                </a:cubicBezTo>
                <a:cubicBezTo>
                  <a:pt x="127229" y="182405"/>
                  <a:pt x="179087" y="622672"/>
                  <a:pt x="201312" y="591451"/>
                </a:cubicBezTo>
                <a:cubicBezTo>
                  <a:pt x="223537" y="560230"/>
                  <a:pt x="251054" y="22597"/>
                  <a:pt x="261637" y="9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F9720538-ED68-15BC-C3BE-1AA9D512EA7B}"/>
              </a:ext>
            </a:extLst>
          </p:cNvPr>
          <p:cNvSpPr/>
          <p:nvPr/>
        </p:nvSpPr>
        <p:spPr>
          <a:xfrm>
            <a:off x="2369182" y="6210316"/>
            <a:ext cx="1994861" cy="1004121"/>
          </a:xfrm>
          <a:custGeom>
            <a:avLst/>
            <a:gdLst>
              <a:gd name="connsiteX0" fmla="*/ 5718 w 1994861"/>
              <a:gd name="connsiteY0" fmla="*/ 1003284 h 1004121"/>
              <a:gd name="connsiteX1" fmla="*/ 745493 w 1994861"/>
              <a:gd name="connsiteY1" fmla="*/ 628634 h 1004121"/>
              <a:gd name="connsiteX2" fmla="*/ 767718 w 1994861"/>
              <a:gd name="connsiteY2" fmla="*/ 698484 h 1004121"/>
              <a:gd name="connsiteX3" fmla="*/ 1294768 w 1994861"/>
              <a:gd name="connsiteY3" fmla="*/ 460359 h 1004121"/>
              <a:gd name="connsiteX4" fmla="*/ 1237618 w 1994861"/>
              <a:gd name="connsiteY4" fmla="*/ 469884 h 1004121"/>
              <a:gd name="connsiteX5" fmla="*/ 1990093 w 1994861"/>
              <a:gd name="connsiteY5" fmla="*/ 3159 h 1004121"/>
              <a:gd name="connsiteX6" fmla="*/ 1526543 w 1994861"/>
              <a:gd name="connsiteY6" fmla="*/ 276209 h 1004121"/>
              <a:gd name="connsiteX7" fmla="*/ 888368 w 1994861"/>
              <a:gd name="connsiteY7" fmla="*/ 492109 h 1004121"/>
              <a:gd name="connsiteX8" fmla="*/ 1272543 w 1994861"/>
              <a:gd name="connsiteY8" fmla="*/ 406384 h 1004121"/>
              <a:gd name="connsiteX9" fmla="*/ 920118 w 1994861"/>
              <a:gd name="connsiteY9" fmla="*/ 615934 h 1004121"/>
              <a:gd name="connsiteX10" fmla="*/ 570868 w 1994861"/>
              <a:gd name="connsiteY10" fmla="*/ 711184 h 1004121"/>
              <a:gd name="connsiteX11" fmla="*/ 291468 w 1994861"/>
              <a:gd name="connsiteY11" fmla="*/ 723884 h 1004121"/>
              <a:gd name="connsiteX12" fmla="*/ 396243 w 1994861"/>
              <a:gd name="connsiteY12" fmla="*/ 730234 h 1004121"/>
              <a:gd name="connsiteX13" fmla="*/ 5718 w 1994861"/>
              <a:gd name="connsiteY13" fmla="*/ 1003284 h 1004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4861" h="1004121">
                <a:moveTo>
                  <a:pt x="5718" y="1003284"/>
                </a:moveTo>
                <a:cubicBezTo>
                  <a:pt x="63926" y="986351"/>
                  <a:pt x="618493" y="679434"/>
                  <a:pt x="745493" y="628634"/>
                </a:cubicBezTo>
                <a:cubicBezTo>
                  <a:pt x="872493" y="577834"/>
                  <a:pt x="676172" y="726530"/>
                  <a:pt x="767718" y="698484"/>
                </a:cubicBezTo>
                <a:cubicBezTo>
                  <a:pt x="859264" y="670438"/>
                  <a:pt x="1216451" y="498459"/>
                  <a:pt x="1294768" y="460359"/>
                </a:cubicBezTo>
                <a:cubicBezTo>
                  <a:pt x="1373085" y="422259"/>
                  <a:pt x="1121731" y="546084"/>
                  <a:pt x="1237618" y="469884"/>
                </a:cubicBezTo>
                <a:cubicBezTo>
                  <a:pt x="1353506" y="393684"/>
                  <a:pt x="1941939" y="35438"/>
                  <a:pt x="1990093" y="3159"/>
                </a:cubicBezTo>
                <a:cubicBezTo>
                  <a:pt x="2038247" y="-29120"/>
                  <a:pt x="1710164" y="194717"/>
                  <a:pt x="1526543" y="276209"/>
                </a:cubicBezTo>
                <a:cubicBezTo>
                  <a:pt x="1342922" y="357701"/>
                  <a:pt x="930701" y="470413"/>
                  <a:pt x="888368" y="492109"/>
                </a:cubicBezTo>
                <a:cubicBezTo>
                  <a:pt x="846035" y="513805"/>
                  <a:pt x="1267251" y="385747"/>
                  <a:pt x="1272543" y="406384"/>
                </a:cubicBezTo>
                <a:cubicBezTo>
                  <a:pt x="1277835" y="427021"/>
                  <a:pt x="1037064" y="565134"/>
                  <a:pt x="920118" y="615934"/>
                </a:cubicBezTo>
                <a:cubicBezTo>
                  <a:pt x="803172" y="666734"/>
                  <a:pt x="675643" y="693192"/>
                  <a:pt x="570868" y="711184"/>
                </a:cubicBezTo>
                <a:cubicBezTo>
                  <a:pt x="466093" y="729176"/>
                  <a:pt x="320572" y="720709"/>
                  <a:pt x="291468" y="723884"/>
                </a:cubicBezTo>
                <a:cubicBezTo>
                  <a:pt x="262364" y="727059"/>
                  <a:pt x="440693" y="685255"/>
                  <a:pt x="396243" y="730234"/>
                </a:cubicBezTo>
                <a:cubicBezTo>
                  <a:pt x="351793" y="775213"/>
                  <a:pt x="-52490" y="1020217"/>
                  <a:pt x="5718" y="10032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5EA503E7-1ED6-3BA0-8088-23386FB6E60C}"/>
              </a:ext>
            </a:extLst>
          </p:cNvPr>
          <p:cNvSpPr/>
          <p:nvPr/>
        </p:nvSpPr>
        <p:spPr>
          <a:xfrm>
            <a:off x="4537364" y="4997316"/>
            <a:ext cx="124028" cy="881448"/>
          </a:xfrm>
          <a:custGeom>
            <a:avLst/>
            <a:gdLst>
              <a:gd name="connsiteX0" fmla="*/ 123536 w 124028"/>
              <a:gd name="connsiteY0" fmla="*/ 16009 h 881448"/>
              <a:gd name="connsiteX1" fmla="*/ 2886 w 124028"/>
              <a:gd name="connsiteY1" fmla="*/ 876434 h 881448"/>
              <a:gd name="connsiteX2" fmla="*/ 44161 w 124028"/>
              <a:gd name="connsiteY2" fmla="*/ 355734 h 881448"/>
              <a:gd name="connsiteX3" fmla="*/ 123536 w 124028"/>
              <a:gd name="connsiteY3" fmla="*/ 16009 h 881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028" h="881448">
                <a:moveTo>
                  <a:pt x="123536" y="16009"/>
                </a:moveTo>
                <a:cubicBezTo>
                  <a:pt x="116657" y="102792"/>
                  <a:pt x="16115" y="819813"/>
                  <a:pt x="2886" y="876434"/>
                </a:cubicBezTo>
                <a:cubicBezTo>
                  <a:pt x="-10343" y="933055"/>
                  <a:pt x="25111" y="494376"/>
                  <a:pt x="44161" y="355734"/>
                </a:cubicBezTo>
                <a:cubicBezTo>
                  <a:pt x="63211" y="217092"/>
                  <a:pt x="130415" y="-70774"/>
                  <a:pt x="123536" y="1600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7DB2FD49-59DC-C6BD-E5BA-E65B61B50BB3}"/>
              </a:ext>
            </a:extLst>
          </p:cNvPr>
          <p:cNvSpPr/>
          <p:nvPr/>
        </p:nvSpPr>
        <p:spPr>
          <a:xfrm>
            <a:off x="4267198" y="5454230"/>
            <a:ext cx="575019" cy="848694"/>
          </a:xfrm>
          <a:custGeom>
            <a:avLst/>
            <a:gdLst>
              <a:gd name="connsiteX0" fmla="*/ 15877 w 575019"/>
              <a:gd name="connsiteY0" fmla="*/ 832270 h 848694"/>
              <a:gd name="connsiteX1" fmla="*/ 139702 w 575019"/>
              <a:gd name="connsiteY1" fmla="*/ 746545 h 848694"/>
              <a:gd name="connsiteX2" fmla="*/ 504827 w 575019"/>
              <a:gd name="connsiteY2" fmla="*/ 438570 h 848694"/>
              <a:gd name="connsiteX3" fmla="*/ 571502 w 575019"/>
              <a:gd name="connsiteY3" fmla="*/ 420 h 848694"/>
              <a:gd name="connsiteX4" fmla="*/ 450852 w 575019"/>
              <a:gd name="connsiteY4" fmla="*/ 521120 h 848694"/>
              <a:gd name="connsiteX5" fmla="*/ 466727 w 575019"/>
              <a:gd name="connsiteY5" fmla="*/ 454445 h 848694"/>
              <a:gd name="connsiteX6" fmla="*/ 15877 w 575019"/>
              <a:gd name="connsiteY6" fmla="*/ 832270 h 84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5019" h="848694">
                <a:moveTo>
                  <a:pt x="15877" y="832270"/>
                </a:moveTo>
                <a:cubicBezTo>
                  <a:pt x="-38627" y="880953"/>
                  <a:pt x="58210" y="812162"/>
                  <a:pt x="139702" y="746545"/>
                </a:cubicBezTo>
                <a:cubicBezTo>
                  <a:pt x="221194" y="680928"/>
                  <a:pt x="432860" y="562924"/>
                  <a:pt x="504827" y="438570"/>
                </a:cubicBezTo>
                <a:cubicBezTo>
                  <a:pt x="576794" y="314216"/>
                  <a:pt x="580498" y="-13338"/>
                  <a:pt x="571502" y="420"/>
                </a:cubicBezTo>
                <a:cubicBezTo>
                  <a:pt x="562506" y="14178"/>
                  <a:pt x="468315" y="445449"/>
                  <a:pt x="450852" y="521120"/>
                </a:cubicBezTo>
                <a:cubicBezTo>
                  <a:pt x="433390" y="596791"/>
                  <a:pt x="542398" y="399941"/>
                  <a:pt x="466727" y="454445"/>
                </a:cubicBezTo>
                <a:cubicBezTo>
                  <a:pt x="391056" y="508949"/>
                  <a:pt x="70381" y="783587"/>
                  <a:pt x="15877" y="83227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80644C32-D45F-D0BB-1906-266121D3A605}"/>
              </a:ext>
            </a:extLst>
          </p:cNvPr>
          <p:cNvSpPr/>
          <p:nvPr/>
        </p:nvSpPr>
        <p:spPr>
          <a:xfrm>
            <a:off x="2210197" y="6723562"/>
            <a:ext cx="196560" cy="512461"/>
          </a:xfrm>
          <a:custGeom>
            <a:avLst/>
            <a:gdLst>
              <a:gd name="connsiteX0" fmla="*/ 5953 w 196560"/>
              <a:gd name="connsiteY0" fmla="*/ 1088 h 512461"/>
              <a:gd name="connsiteX1" fmla="*/ 53578 w 196560"/>
              <a:gd name="connsiteY1" fmla="*/ 309063 h 512461"/>
              <a:gd name="connsiteX2" fmla="*/ 196453 w 196560"/>
              <a:gd name="connsiteY2" fmla="*/ 512263 h 512461"/>
              <a:gd name="connsiteX3" fmla="*/ 75803 w 196560"/>
              <a:gd name="connsiteY3" fmla="*/ 343988 h 512461"/>
              <a:gd name="connsiteX4" fmla="*/ 5953 w 196560"/>
              <a:gd name="connsiteY4" fmla="*/ 210638 h 512461"/>
              <a:gd name="connsiteX5" fmla="*/ 5953 w 196560"/>
              <a:gd name="connsiteY5" fmla="*/ 1088 h 51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560" h="512461">
                <a:moveTo>
                  <a:pt x="5953" y="1088"/>
                </a:moveTo>
                <a:cubicBezTo>
                  <a:pt x="13891" y="17492"/>
                  <a:pt x="21828" y="223867"/>
                  <a:pt x="53578" y="309063"/>
                </a:cubicBezTo>
                <a:cubicBezTo>
                  <a:pt x="85328" y="394259"/>
                  <a:pt x="192749" y="506442"/>
                  <a:pt x="196453" y="512263"/>
                </a:cubicBezTo>
                <a:cubicBezTo>
                  <a:pt x="200157" y="518084"/>
                  <a:pt x="107553" y="394259"/>
                  <a:pt x="75803" y="343988"/>
                </a:cubicBezTo>
                <a:cubicBezTo>
                  <a:pt x="44053" y="293717"/>
                  <a:pt x="13890" y="263025"/>
                  <a:pt x="5953" y="210638"/>
                </a:cubicBezTo>
                <a:cubicBezTo>
                  <a:pt x="-1984" y="158251"/>
                  <a:pt x="-1985" y="-15316"/>
                  <a:pt x="5953" y="10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5018723A-A972-CD4C-8BDE-A9829C22E4E5}"/>
              </a:ext>
            </a:extLst>
          </p:cNvPr>
          <p:cNvSpPr/>
          <p:nvPr/>
        </p:nvSpPr>
        <p:spPr>
          <a:xfrm>
            <a:off x="2418274" y="6429374"/>
            <a:ext cx="1653079" cy="769367"/>
          </a:xfrm>
          <a:custGeom>
            <a:avLst/>
            <a:gdLst>
              <a:gd name="connsiteX0" fmla="*/ 1076 w 1653079"/>
              <a:gd name="connsiteY0" fmla="*/ 768351 h 769367"/>
              <a:gd name="connsiteX1" fmla="*/ 690051 w 1653079"/>
              <a:gd name="connsiteY1" fmla="*/ 504826 h 769367"/>
              <a:gd name="connsiteX2" fmla="*/ 639251 w 1653079"/>
              <a:gd name="connsiteY2" fmla="*/ 517526 h 769367"/>
              <a:gd name="connsiteX3" fmla="*/ 1306001 w 1653079"/>
              <a:gd name="connsiteY3" fmla="*/ 222251 h 769367"/>
              <a:gd name="connsiteX4" fmla="*/ 1210751 w 1653079"/>
              <a:gd name="connsiteY4" fmla="*/ 273051 h 769367"/>
              <a:gd name="connsiteX5" fmla="*/ 1652076 w 1653079"/>
              <a:gd name="connsiteY5" fmla="*/ 1 h 769367"/>
              <a:gd name="connsiteX6" fmla="*/ 1067876 w 1653079"/>
              <a:gd name="connsiteY6" fmla="*/ 269876 h 769367"/>
              <a:gd name="connsiteX7" fmla="*/ 655126 w 1653079"/>
              <a:gd name="connsiteY7" fmla="*/ 447676 h 769367"/>
              <a:gd name="connsiteX8" fmla="*/ 871026 w 1653079"/>
              <a:gd name="connsiteY8" fmla="*/ 393701 h 769367"/>
              <a:gd name="connsiteX9" fmla="*/ 1076 w 1653079"/>
              <a:gd name="connsiteY9" fmla="*/ 768351 h 76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53079" h="769367">
                <a:moveTo>
                  <a:pt x="1076" y="768351"/>
                </a:moveTo>
                <a:cubicBezTo>
                  <a:pt x="-29087" y="786872"/>
                  <a:pt x="583689" y="546630"/>
                  <a:pt x="690051" y="504826"/>
                </a:cubicBezTo>
                <a:cubicBezTo>
                  <a:pt x="796413" y="463022"/>
                  <a:pt x="536593" y="564622"/>
                  <a:pt x="639251" y="517526"/>
                </a:cubicBezTo>
                <a:cubicBezTo>
                  <a:pt x="741909" y="470430"/>
                  <a:pt x="1210751" y="262997"/>
                  <a:pt x="1306001" y="222251"/>
                </a:cubicBezTo>
                <a:cubicBezTo>
                  <a:pt x="1401251" y="181505"/>
                  <a:pt x="1153072" y="310093"/>
                  <a:pt x="1210751" y="273051"/>
                </a:cubicBezTo>
                <a:cubicBezTo>
                  <a:pt x="1268430" y="236009"/>
                  <a:pt x="1675888" y="530"/>
                  <a:pt x="1652076" y="1"/>
                </a:cubicBezTo>
                <a:cubicBezTo>
                  <a:pt x="1628264" y="-528"/>
                  <a:pt x="1234034" y="195264"/>
                  <a:pt x="1067876" y="269876"/>
                </a:cubicBezTo>
                <a:cubicBezTo>
                  <a:pt x="901718" y="344488"/>
                  <a:pt x="687934" y="427039"/>
                  <a:pt x="655126" y="447676"/>
                </a:cubicBezTo>
                <a:cubicBezTo>
                  <a:pt x="622318" y="468313"/>
                  <a:pt x="976859" y="338668"/>
                  <a:pt x="871026" y="393701"/>
                </a:cubicBezTo>
                <a:cubicBezTo>
                  <a:pt x="765193" y="448734"/>
                  <a:pt x="31239" y="749830"/>
                  <a:pt x="1076" y="7683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ACE7ACB6-E76A-B821-0585-E43BD213E9D8}"/>
              </a:ext>
            </a:extLst>
          </p:cNvPr>
          <p:cNvSpPr/>
          <p:nvPr/>
        </p:nvSpPr>
        <p:spPr>
          <a:xfrm>
            <a:off x="1881623" y="3682801"/>
            <a:ext cx="192566" cy="576060"/>
          </a:xfrm>
          <a:custGeom>
            <a:avLst/>
            <a:gdLst>
              <a:gd name="connsiteX0" fmla="*/ 1152 w 192566"/>
              <a:gd name="connsiteY0" fmla="*/ 199 h 576060"/>
              <a:gd name="connsiteX1" fmla="*/ 166252 w 192566"/>
              <a:gd name="connsiteY1" fmla="*/ 260549 h 576060"/>
              <a:gd name="connsiteX2" fmla="*/ 191652 w 192566"/>
              <a:gd name="connsiteY2" fmla="*/ 352624 h 576060"/>
              <a:gd name="connsiteX3" fmla="*/ 185302 w 192566"/>
              <a:gd name="connsiteY3" fmla="*/ 330399 h 576060"/>
              <a:gd name="connsiteX4" fmla="*/ 169427 w 192566"/>
              <a:gd name="connsiteY4" fmla="*/ 574874 h 576060"/>
              <a:gd name="connsiteX5" fmla="*/ 134502 w 192566"/>
              <a:gd name="connsiteY5" fmla="*/ 419299 h 576060"/>
              <a:gd name="connsiteX6" fmla="*/ 124977 w 192566"/>
              <a:gd name="connsiteY6" fmla="*/ 320874 h 576060"/>
              <a:gd name="connsiteX7" fmla="*/ 29727 w 192566"/>
              <a:gd name="connsiteY7" fmla="*/ 127199 h 576060"/>
              <a:gd name="connsiteX8" fmla="*/ 90052 w 192566"/>
              <a:gd name="connsiteY8" fmla="*/ 216099 h 576060"/>
              <a:gd name="connsiteX9" fmla="*/ 1152 w 192566"/>
              <a:gd name="connsiteY9" fmla="*/ 199 h 576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2566" h="576060">
                <a:moveTo>
                  <a:pt x="1152" y="199"/>
                </a:moveTo>
                <a:cubicBezTo>
                  <a:pt x="13852" y="7607"/>
                  <a:pt x="134502" y="201812"/>
                  <a:pt x="166252" y="260549"/>
                </a:cubicBezTo>
                <a:cubicBezTo>
                  <a:pt x="198002" y="319286"/>
                  <a:pt x="188477" y="340982"/>
                  <a:pt x="191652" y="352624"/>
                </a:cubicBezTo>
                <a:cubicBezTo>
                  <a:pt x="194827" y="364266"/>
                  <a:pt x="189006" y="293357"/>
                  <a:pt x="185302" y="330399"/>
                </a:cubicBezTo>
                <a:cubicBezTo>
                  <a:pt x="181598" y="367441"/>
                  <a:pt x="177894" y="560057"/>
                  <a:pt x="169427" y="574874"/>
                </a:cubicBezTo>
                <a:cubicBezTo>
                  <a:pt x="160960" y="589691"/>
                  <a:pt x="141910" y="461632"/>
                  <a:pt x="134502" y="419299"/>
                </a:cubicBezTo>
                <a:cubicBezTo>
                  <a:pt x="127094" y="376966"/>
                  <a:pt x="142439" y="369557"/>
                  <a:pt x="124977" y="320874"/>
                </a:cubicBezTo>
                <a:cubicBezTo>
                  <a:pt x="107515" y="272191"/>
                  <a:pt x="35548" y="144661"/>
                  <a:pt x="29727" y="127199"/>
                </a:cubicBezTo>
                <a:cubicBezTo>
                  <a:pt x="23906" y="109737"/>
                  <a:pt x="95344" y="237795"/>
                  <a:pt x="90052" y="216099"/>
                </a:cubicBezTo>
                <a:cubicBezTo>
                  <a:pt x="84760" y="194403"/>
                  <a:pt x="-11548" y="-7209"/>
                  <a:pt x="1152" y="1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2943297D-7405-64FE-A21F-C9AE92574D03}"/>
              </a:ext>
            </a:extLst>
          </p:cNvPr>
          <p:cNvSpPr/>
          <p:nvPr/>
        </p:nvSpPr>
        <p:spPr>
          <a:xfrm>
            <a:off x="2338216" y="6285733"/>
            <a:ext cx="1059777" cy="781380"/>
          </a:xfrm>
          <a:custGeom>
            <a:avLst/>
            <a:gdLst>
              <a:gd name="connsiteX0" fmla="*/ 5312 w 1059777"/>
              <a:gd name="connsiteY0" fmla="*/ 781186 h 781380"/>
              <a:gd name="connsiteX1" fmla="*/ 538208 w 1059777"/>
              <a:gd name="connsiteY1" fmla="*/ 429960 h 781380"/>
              <a:gd name="connsiteX2" fmla="*/ 1058992 w 1059777"/>
              <a:gd name="connsiteY2" fmla="*/ 266458 h 781380"/>
              <a:gd name="connsiteX3" fmla="*/ 665376 w 1059777"/>
              <a:gd name="connsiteY3" fmla="*/ 375459 h 781380"/>
              <a:gd name="connsiteX4" fmla="*/ 326261 w 1059777"/>
              <a:gd name="connsiteY4" fmla="*/ 472349 h 781380"/>
              <a:gd name="connsiteX5" fmla="*/ 374706 w 1059777"/>
              <a:gd name="connsiteY5" fmla="*/ 375459 h 781380"/>
              <a:gd name="connsiteX6" fmla="*/ 477652 w 1059777"/>
              <a:gd name="connsiteY6" fmla="*/ 10 h 781380"/>
              <a:gd name="connsiteX7" fmla="*/ 314150 w 1059777"/>
              <a:gd name="connsiteY7" fmla="*/ 363348 h 781380"/>
              <a:gd name="connsiteX8" fmla="*/ 265705 w 1059777"/>
              <a:gd name="connsiteY8" fmla="*/ 478405 h 781380"/>
              <a:gd name="connsiteX9" fmla="*/ 5312 w 1059777"/>
              <a:gd name="connsiteY9" fmla="*/ 781186 h 78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9777" h="781380">
                <a:moveTo>
                  <a:pt x="5312" y="781186"/>
                </a:moveTo>
                <a:cubicBezTo>
                  <a:pt x="50729" y="773112"/>
                  <a:pt x="362595" y="515748"/>
                  <a:pt x="538208" y="429960"/>
                </a:cubicBezTo>
                <a:cubicBezTo>
                  <a:pt x="713821" y="344172"/>
                  <a:pt x="1037798" y="275541"/>
                  <a:pt x="1058992" y="266458"/>
                </a:cubicBezTo>
                <a:cubicBezTo>
                  <a:pt x="1080186" y="257375"/>
                  <a:pt x="665376" y="375459"/>
                  <a:pt x="665376" y="375459"/>
                </a:cubicBezTo>
                <a:cubicBezTo>
                  <a:pt x="543254" y="409774"/>
                  <a:pt x="374706" y="472349"/>
                  <a:pt x="326261" y="472349"/>
                </a:cubicBezTo>
                <a:cubicBezTo>
                  <a:pt x="277816" y="472349"/>
                  <a:pt x="349474" y="454182"/>
                  <a:pt x="374706" y="375459"/>
                </a:cubicBezTo>
                <a:cubicBezTo>
                  <a:pt x="399938" y="296736"/>
                  <a:pt x="487745" y="2028"/>
                  <a:pt x="477652" y="10"/>
                </a:cubicBezTo>
                <a:cubicBezTo>
                  <a:pt x="467559" y="-2008"/>
                  <a:pt x="349475" y="283615"/>
                  <a:pt x="314150" y="363348"/>
                </a:cubicBezTo>
                <a:cubicBezTo>
                  <a:pt x="278826" y="443080"/>
                  <a:pt x="312131" y="413812"/>
                  <a:pt x="265705" y="478405"/>
                </a:cubicBezTo>
                <a:cubicBezTo>
                  <a:pt x="219279" y="542998"/>
                  <a:pt x="-40105" y="789260"/>
                  <a:pt x="5312" y="7811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9B36752B-376A-6FC2-50E0-A2FC777E00E1}"/>
              </a:ext>
            </a:extLst>
          </p:cNvPr>
          <p:cNvSpPr/>
          <p:nvPr/>
        </p:nvSpPr>
        <p:spPr>
          <a:xfrm>
            <a:off x="2240827" y="6023545"/>
            <a:ext cx="683427" cy="391479"/>
          </a:xfrm>
          <a:custGeom>
            <a:avLst/>
            <a:gdLst>
              <a:gd name="connsiteX0" fmla="*/ 5811 w 683427"/>
              <a:gd name="connsiteY0" fmla="*/ 322754 h 391479"/>
              <a:gd name="connsiteX1" fmla="*/ 647708 w 683427"/>
              <a:gd name="connsiteY1" fmla="*/ 19973 h 391479"/>
              <a:gd name="connsiteX2" fmla="*/ 550818 w 683427"/>
              <a:gd name="connsiteY2" fmla="*/ 68418 h 391479"/>
              <a:gd name="connsiteX3" fmla="*/ 126924 w 683427"/>
              <a:gd name="connsiteY3" fmla="*/ 389366 h 391479"/>
              <a:gd name="connsiteX4" fmla="*/ 320704 w 683427"/>
              <a:gd name="connsiteY4" fmla="*/ 213753 h 391479"/>
              <a:gd name="connsiteX5" fmla="*/ 5811 w 683427"/>
              <a:gd name="connsiteY5" fmla="*/ 322754 h 39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427" h="391479">
                <a:moveTo>
                  <a:pt x="5811" y="322754"/>
                </a:moveTo>
                <a:cubicBezTo>
                  <a:pt x="60312" y="290457"/>
                  <a:pt x="556874" y="62362"/>
                  <a:pt x="647708" y="19973"/>
                </a:cubicBezTo>
                <a:cubicBezTo>
                  <a:pt x="738542" y="-22416"/>
                  <a:pt x="637615" y="6853"/>
                  <a:pt x="550818" y="68418"/>
                </a:cubicBezTo>
                <a:cubicBezTo>
                  <a:pt x="464021" y="129983"/>
                  <a:pt x="165276" y="365144"/>
                  <a:pt x="126924" y="389366"/>
                </a:cubicBezTo>
                <a:cubicBezTo>
                  <a:pt x="88572" y="413588"/>
                  <a:pt x="343917" y="221827"/>
                  <a:pt x="320704" y="213753"/>
                </a:cubicBezTo>
                <a:cubicBezTo>
                  <a:pt x="297491" y="205679"/>
                  <a:pt x="-48690" y="355051"/>
                  <a:pt x="5811" y="3227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EFC1A524-B3F0-9C13-1226-C95A5FA1C6AC}"/>
              </a:ext>
            </a:extLst>
          </p:cNvPr>
          <p:cNvSpPr/>
          <p:nvPr/>
        </p:nvSpPr>
        <p:spPr>
          <a:xfrm>
            <a:off x="2476555" y="4692016"/>
            <a:ext cx="230459" cy="619487"/>
          </a:xfrm>
          <a:custGeom>
            <a:avLst/>
            <a:gdLst>
              <a:gd name="connsiteX0" fmla="*/ 230311 w 230459"/>
              <a:gd name="connsiteY0" fmla="*/ 13208 h 619487"/>
              <a:gd name="connsiteX1" fmla="*/ 97087 w 230459"/>
              <a:gd name="connsiteY1" fmla="*/ 340212 h 619487"/>
              <a:gd name="connsiteX2" fmla="*/ 151588 w 230459"/>
              <a:gd name="connsiteY2" fmla="*/ 618771 h 619487"/>
              <a:gd name="connsiteX3" fmla="*/ 84976 w 230459"/>
              <a:gd name="connsiteY3" fmla="*/ 406824 h 619487"/>
              <a:gd name="connsiteX4" fmla="*/ 197 w 230459"/>
              <a:gd name="connsiteY4" fmla="*/ 1097 h 619487"/>
              <a:gd name="connsiteX5" fmla="*/ 66809 w 230459"/>
              <a:gd name="connsiteY5" fmla="*/ 279656 h 619487"/>
              <a:gd name="connsiteX6" fmla="*/ 230311 w 230459"/>
              <a:gd name="connsiteY6" fmla="*/ 13208 h 619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459" h="619487">
                <a:moveTo>
                  <a:pt x="230311" y="13208"/>
                </a:moveTo>
                <a:cubicBezTo>
                  <a:pt x="235357" y="23301"/>
                  <a:pt x="110207" y="239285"/>
                  <a:pt x="97087" y="340212"/>
                </a:cubicBezTo>
                <a:cubicBezTo>
                  <a:pt x="83967" y="441139"/>
                  <a:pt x="153606" y="607669"/>
                  <a:pt x="151588" y="618771"/>
                </a:cubicBezTo>
                <a:cubicBezTo>
                  <a:pt x="149570" y="629873"/>
                  <a:pt x="110208" y="509770"/>
                  <a:pt x="84976" y="406824"/>
                </a:cubicBezTo>
                <a:cubicBezTo>
                  <a:pt x="59744" y="303878"/>
                  <a:pt x="3225" y="22292"/>
                  <a:pt x="197" y="1097"/>
                </a:cubicBezTo>
                <a:cubicBezTo>
                  <a:pt x="-2831" y="-20098"/>
                  <a:pt x="29466" y="272591"/>
                  <a:pt x="66809" y="279656"/>
                </a:cubicBezTo>
                <a:cubicBezTo>
                  <a:pt x="104152" y="286721"/>
                  <a:pt x="225265" y="3115"/>
                  <a:pt x="230311" y="132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549DC005-98AA-0C6B-8C8A-4AE960088576}"/>
              </a:ext>
            </a:extLst>
          </p:cNvPr>
          <p:cNvSpPr/>
          <p:nvPr/>
        </p:nvSpPr>
        <p:spPr>
          <a:xfrm>
            <a:off x="2167235" y="3031596"/>
            <a:ext cx="463048" cy="647188"/>
          </a:xfrm>
          <a:custGeom>
            <a:avLst/>
            <a:gdLst>
              <a:gd name="connsiteX0" fmla="*/ 6736 w 463048"/>
              <a:gd name="connsiteY0" fmla="*/ 644171 h 647188"/>
              <a:gd name="connsiteX1" fmla="*/ 236850 w 463048"/>
              <a:gd name="connsiteY1" fmla="*/ 274778 h 647188"/>
              <a:gd name="connsiteX2" fmla="*/ 460908 w 463048"/>
              <a:gd name="connsiteY2" fmla="*/ 2274 h 647188"/>
              <a:gd name="connsiteX3" fmla="*/ 97570 w 463048"/>
              <a:gd name="connsiteY3" fmla="*/ 426168 h 647188"/>
              <a:gd name="connsiteX4" fmla="*/ 6736 w 463048"/>
              <a:gd name="connsiteY4" fmla="*/ 644171 h 647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048" h="647188">
                <a:moveTo>
                  <a:pt x="6736" y="644171"/>
                </a:moveTo>
                <a:cubicBezTo>
                  <a:pt x="29949" y="618939"/>
                  <a:pt x="161155" y="381761"/>
                  <a:pt x="236850" y="274778"/>
                </a:cubicBezTo>
                <a:cubicBezTo>
                  <a:pt x="312545" y="167795"/>
                  <a:pt x="484121" y="-22958"/>
                  <a:pt x="460908" y="2274"/>
                </a:cubicBezTo>
                <a:cubicBezTo>
                  <a:pt x="437695" y="27506"/>
                  <a:pt x="173265" y="321204"/>
                  <a:pt x="97570" y="426168"/>
                </a:cubicBezTo>
                <a:cubicBezTo>
                  <a:pt x="21875" y="531132"/>
                  <a:pt x="-16477" y="669403"/>
                  <a:pt x="6736" y="64417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BC4DA88D-9E30-5285-32F7-D4A0261256AB}"/>
              </a:ext>
            </a:extLst>
          </p:cNvPr>
          <p:cNvSpPr/>
          <p:nvPr/>
        </p:nvSpPr>
        <p:spPr>
          <a:xfrm>
            <a:off x="3530416" y="3263800"/>
            <a:ext cx="576073" cy="846166"/>
          </a:xfrm>
          <a:custGeom>
            <a:avLst/>
            <a:gdLst>
              <a:gd name="connsiteX0" fmla="*/ 6071 w 576073"/>
              <a:gd name="connsiteY0" fmla="*/ 375633 h 846166"/>
              <a:gd name="connsiteX1" fmla="*/ 109017 w 576073"/>
              <a:gd name="connsiteY1" fmla="*/ 418023 h 846166"/>
              <a:gd name="connsiteX2" fmla="*/ 569245 w 576073"/>
              <a:gd name="connsiteY2" fmla="*/ 841917 h 846166"/>
              <a:gd name="connsiteX3" fmla="*/ 375465 w 576073"/>
              <a:gd name="connsiteY3" fmla="*/ 623914 h 846166"/>
              <a:gd name="connsiteX4" fmla="*/ 248297 w 576073"/>
              <a:gd name="connsiteY4" fmla="*/ 424078 h 846166"/>
              <a:gd name="connsiteX5" fmla="*/ 16 w 576073"/>
              <a:gd name="connsiteY5" fmla="*/ 184 h 846166"/>
              <a:gd name="connsiteX6" fmla="*/ 260408 w 576073"/>
              <a:gd name="connsiteY6" fmla="*/ 478579 h 846166"/>
              <a:gd name="connsiteX7" fmla="*/ 66628 w 576073"/>
              <a:gd name="connsiteY7" fmla="*/ 393800 h 846166"/>
              <a:gd name="connsiteX8" fmla="*/ 6071 w 576073"/>
              <a:gd name="connsiteY8" fmla="*/ 375633 h 846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6073" h="846166">
                <a:moveTo>
                  <a:pt x="6071" y="375633"/>
                </a:moveTo>
                <a:cubicBezTo>
                  <a:pt x="13136" y="379670"/>
                  <a:pt x="15155" y="340309"/>
                  <a:pt x="109017" y="418023"/>
                </a:cubicBezTo>
                <a:cubicBezTo>
                  <a:pt x="202879" y="495737"/>
                  <a:pt x="524837" y="807602"/>
                  <a:pt x="569245" y="841917"/>
                </a:cubicBezTo>
                <a:cubicBezTo>
                  <a:pt x="613653" y="876232"/>
                  <a:pt x="428956" y="693554"/>
                  <a:pt x="375465" y="623914"/>
                </a:cubicBezTo>
                <a:cubicBezTo>
                  <a:pt x="321974" y="554274"/>
                  <a:pt x="310872" y="528033"/>
                  <a:pt x="248297" y="424078"/>
                </a:cubicBezTo>
                <a:cubicBezTo>
                  <a:pt x="185722" y="320123"/>
                  <a:pt x="-2002" y="-8899"/>
                  <a:pt x="16" y="184"/>
                </a:cubicBezTo>
                <a:cubicBezTo>
                  <a:pt x="2034" y="9267"/>
                  <a:pt x="249306" y="412976"/>
                  <a:pt x="260408" y="478579"/>
                </a:cubicBezTo>
                <a:cubicBezTo>
                  <a:pt x="271510" y="544182"/>
                  <a:pt x="108008" y="412976"/>
                  <a:pt x="66628" y="393800"/>
                </a:cubicBezTo>
                <a:cubicBezTo>
                  <a:pt x="25248" y="374624"/>
                  <a:pt x="-994" y="371596"/>
                  <a:pt x="6071" y="3756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B45428EA-4B5C-4099-8012-5A692813483E}"/>
              </a:ext>
            </a:extLst>
          </p:cNvPr>
          <p:cNvSpPr/>
          <p:nvPr/>
        </p:nvSpPr>
        <p:spPr>
          <a:xfrm>
            <a:off x="3542456" y="4190409"/>
            <a:ext cx="513111" cy="311883"/>
          </a:xfrm>
          <a:custGeom>
            <a:avLst/>
            <a:gdLst>
              <a:gd name="connsiteX0" fmla="*/ 87 w 513111"/>
              <a:gd name="connsiteY0" fmla="*/ 86 h 311883"/>
              <a:gd name="connsiteX1" fmla="*/ 502704 w 513111"/>
              <a:gd name="connsiteY1" fmla="*/ 254423 h 311883"/>
              <a:gd name="connsiteX2" fmla="*/ 327091 w 513111"/>
              <a:gd name="connsiteY2" fmla="*/ 254423 h 311883"/>
              <a:gd name="connsiteX3" fmla="*/ 169645 w 513111"/>
              <a:gd name="connsiteY3" fmla="*/ 242312 h 311883"/>
              <a:gd name="connsiteX4" fmla="*/ 103033 w 513111"/>
              <a:gd name="connsiteY4" fmla="*/ 163588 h 311883"/>
              <a:gd name="connsiteX5" fmla="*/ 260479 w 513111"/>
              <a:gd name="connsiteY5" fmla="*/ 284701 h 311883"/>
              <a:gd name="connsiteX6" fmla="*/ 460315 w 513111"/>
              <a:gd name="connsiteY6" fmla="*/ 284701 h 311883"/>
              <a:gd name="connsiteX7" fmla="*/ 87 w 513111"/>
              <a:gd name="connsiteY7" fmla="*/ 86 h 311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3111" h="311883">
                <a:moveTo>
                  <a:pt x="87" y="86"/>
                </a:moveTo>
                <a:cubicBezTo>
                  <a:pt x="7152" y="-4960"/>
                  <a:pt x="448203" y="212034"/>
                  <a:pt x="502704" y="254423"/>
                </a:cubicBezTo>
                <a:cubicBezTo>
                  <a:pt x="557205" y="296812"/>
                  <a:pt x="382601" y="256441"/>
                  <a:pt x="327091" y="254423"/>
                </a:cubicBezTo>
                <a:cubicBezTo>
                  <a:pt x="271581" y="252405"/>
                  <a:pt x="206988" y="257451"/>
                  <a:pt x="169645" y="242312"/>
                </a:cubicBezTo>
                <a:cubicBezTo>
                  <a:pt x="132302" y="227173"/>
                  <a:pt x="87894" y="156523"/>
                  <a:pt x="103033" y="163588"/>
                </a:cubicBezTo>
                <a:cubicBezTo>
                  <a:pt x="118172" y="170653"/>
                  <a:pt x="200932" y="264516"/>
                  <a:pt x="260479" y="284701"/>
                </a:cubicBezTo>
                <a:cubicBezTo>
                  <a:pt x="320026" y="304886"/>
                  <a:pt x="502704" y="334155"/>
                  <a:pt x="460315" y="284701"/>
                </a:cubicBezTo>
                <a:cubicBezTo>
                  <a:pt x="417926" y="235247"/>
                  <a:pt x="-6978" y="5132"/>
                  <a:pt x="87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EC9B7994-EC31-252E-93BC-D27D25DC08A7}"/>
              </a:ext>
            </a:extLst>
          </p:cNvPr>
          <p:cNvSpPr/>
          <p:nvPr/>
        </p:nvSpPr>
        <p:spPr>
          <a:xfrm>
            <a:off x="2526312" y="3110886"/>
            <a:ext cx="215050" cy="420778"/>
          </a:xfrm>
          <a:custGeom>
            <a:avLst/>
            <a:gdLst>
              <a:gd name="connsiteX0" fmla="*/ 198721 w 215050"/>
              <a:gd name="connsiteY0" fmla="*/ 7763 h 420778"/>
              <a:gd name="connsiteX1" fmla="*/ 83664 w 215050"/>
              <a:gd name="connsiteY1" fmla="*/ 262099 h 420778"/>
              <a:gd name="connsiteX2" fmla="*/ 150276 w 215050"/>
              <a:gd name="connsiteY2" fmla="*/ 419546 h 420778"/>
              <a:gd name="connsiteX3" fmla="*/ 59442 w 215050"/>
              <a:gd name="connsiteY3" fmla="*/ 328711 h 420778"/>
              <a:gd name="connsiteX4" fmla="*/ 10997 w 215050"/>
              <a:gd name="connsiteY4" fmla="*/ 207599 h 420778"/>
              <a:gd name="connsiteX5" fmla="*/ 4941 w 215050"/>
              <a:gd name="connsiteY5" fmla="*/ 419546 h 420778"/>
              <a:gd name="connsiteX6" fmla="*/ 71553 w 215050"/>
              <a:gd name="connsiteY6" fmla="*/ 183376 h 420778"/>
              <a:gd name="connsiteX7" fmla="*/ 198721 w 215050"/>
              <a:gd name="connsiteY7" fmla="*/ 74375 h 420778"/>
              <a:gd name="connsiteX8" fmla="*/ 198721 w 215050"/>
              <a:gd name="connsiteY8" fmla="*/ 7763 h 42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050" h="420778">
                <a:moveTo>
                  <a:pt x="198721" y="7763"/>
                </a:moveTo>
                <a:cubicBezTo>
                  <a:pt x="179545" y="39050"/>
                  <a:pt x="91738" y="193469"/>
                  <a:pt x="83664" y="262099"/>
                </a:cubicBezTo>
                <a:cubicBezTo>
                  <a:pt x="75590" y="330729"/>
                  <a:pt x="154313" y="408444"/>
                  <a:pt x="150276" y="419546"/>
                </a:cubicBezTo>
                <a:cubicBezTo>
                  <a:pt x="146239" y="430648"/>
                  <a:pt x="82655" y="364035"/>
                  <a:pt x="59442" y="328711"/>
                </a:cubicBezTo>
                <a:cubicBezTo>
                  <a:pt x="36229" y="293387"/>
                  <a:pt x="20080" y="192460"/>
                  <a:pt x="10997" y="207599"/>
                </a:cubicBezTo>
                <a:cubicBezTo>
                  <a:pt x="1913" y="222738"/>
                  <a:pt x="-5152" y="423583"/>
                  <a:pt x="4941" y="419546"/>
                </a:cubicBezTo>
                <a:cubicBezTo>
                  <a:pt x="15034" y="415509"/>
                  <a:pt x="39256" y="240904"/>
                  <a:pt x="71553" y="183376"/>
                </a:cubicBezTo>
                <a:cubicBezTo>
                  <a:pt x="103850" y="125848"/>
                  <a:pt x="174498" y="100616"/>
                  <a:pt x="198721" y="74375"/>
                </a:cubicBezTo>
                <a:cubicBezTo>
                  <a:pt x="222944" y="48134"/>
                  <a:pt x="217897" y="-23524"/>
                  <a:pt x="198721" y="77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9A839E1E-94EF-7906-0A5B-3BADC66E9516}"/>
              </a:ext>
            </a:extLst>
          </p:cNvPr>
          <p:cNvSpPr/>
          <p:nvPr/>
        </p:nvSpPr>
        <p:spPr>
          <a:xfrm>
            <a:off x="3506627" y="3747250"/>
            <a:ext cx="702915" cy="807340"/>
          </a:xfrm>
          <a:custGeom>
            <a:avLst/>
            <a:gdLst>
              <a:gd name="connsiteX0" fmla="*/ 253919 w 702915"/>
              <a:gd name="connsiteY0" fmla="*/ 406912 h 807340"/>
              <a:gd name="connsiteX1" fmla="*/ 617256 w 702915"/>
              <a:gd name="connsiteY1" fmla="*/ 715749 h 807340"/>
              <a:gd name="connsiteX2" fmla="*/ 702035 w 702915"/>
              <a:gd name="connsiteY2" fmla="*/ 806583 h 807340"/>
              <a:gd name="connsiteX3" fmla="*/ 586978 w 702915"/>
              <a:gd name="connsiteY3" fmla="*/ 679415 h 807340"/>
              <a:gd name="connsiteX4" fmla="*/ 538533 w 702915"/>
              <a:gd name="connsiteY4" fmla="*/ 509857 h 807340"/>
              <a:gd name="connsiteX5" fmla="*/ 290252 w 702915"/>
              <a:gd name="connsiteY5" fmla="*/ 213131 h 807340"/>
              <a:gd name="connsiteX6" fmla="*/ 5638 w 702915"/>
              <a:gd name="connsiteY6" fmla="*/ 13296 h 807340"/>
              <a:gd name="connsiteX7" fmla="*/ 562756 w 702915"/>
              <a:gd name="connsiteY7" fmla="*/ 594636 h 807340"/>
              <a:gd name="connsiteX8" fmla="*/ 253919 w 702915"/>
              <a:gd name="connsiteY8" fmla="*/ 406912 h 807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2915" h="807340">
                <a:moveTo>
                  <a:pt x="253919" y="406912"/>
                </a:moveTo>
                <a:cubicBezTo>
                  <a:pt x="263002" y="427097"/>
                  <a:pt x="542570" y="649137"/>
                  <a:pt x="617256" y="715749"/>
                </a:cubicBezTo>
                <a:cubicBezTo>
                  <a:pt x="691942" y="782361"/>
                  <a:pt x="707081" y="812639"/>
                  <a:pt x="702035" y="806583"/>
                </a:cubicBezTo>
                <a:cubicBezTo>
                  <a:pt x="696989" y="800527"/>
                  <a:pt x="614228" y="728869"/>
                  <a:pt x="586978" y="679415"/>
                </a:cubicBezTo>
                <a:cubicBezTo>
                  <a:pt x="559728" y="629961"/>
                  <a:pt x="587987" y="587571"/>
                  <a:pt x="538533" y="509857"/>
                </a:cubicBezTo>
                <a:cubicBezTo>
                  <a:pt x="489079" y="432143"/>
                  <a:pt x="379068" y="295891"/>
                  <a:pt x="290252" y="213131"/>
                </a:cubicBezTo>
                <a:cubicBezTo>
                  <a:pt x="201436" y="130371"/>
                  <a:pt x="-39779" y="-50288"/>
                  <a:pt x="5638" y="13296"/>
                </a:cubicBezTo>
                <a:cubicBezTo>
                  <a:pt x="51055" y="76880"/>
                  <a:pt x="518348" y="528024"/>
                  <a:pt x="562756" y="594636"/>
                </a:cubicBezTo>
                <a:cubicBezTo>
                  <a:pt x="607164" y="661248"/>
                  <a:pt x="244836" y="386727"/>
                  <a:pt x="253919" y="4069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9EDBB283-D3D2-EDF8-4DF0-2DA124024ECA}"/>
              </a:ext>
            </a:extLst>
          </p:cNvPr>
          <p:cNvSpPr/>
          <p:nvPr/>
        </p:nvSpPr>
        <p:spPr>
          <a:xfrm>
            <a:off x="2301046" y="5516112"/>
            <a:ext cx="116996" cy="230939"/>
          </a:xfrm>
          <a:custGeom>
            <a:avLst/>
            <a:gdLst>
              <a:gd name="connsiteX0" fmla="*/ 93 w 116996"/>
              <a:gd name="connsiteY0" fmla="*/ 566 h 230939"/>
              <a:gd name="connsiteX1" fmla="*/ 84872 w 116996"/>
              <a:gd name="connsiteY1" fmla="*/ 127734 h 230939"/>
              <a:gd name="connsiteX2" fmla="*/ 96983 w 116996"/>
              <a:gd name="connsiteY2" fmla="*/ 230680 h 230939"/>
              <a:gd name="connsiteX3" fmla="*/ 90928 w 116996"/>
              <a:gd name="connsiteY3" fmla="*/ 97456 h 230939"/>
              <a:gd name="connsiteX4" fmla="*/ 115150 w 116996"/>
              <a:gd name="connsiteY4" fmla="*/ 55067 h 230939"/>
              <a:gd name="connsiteX5" fmla="*/ 103039 w 116996"/>
              <a:gd name="connsiteY5" fmla="*/ 79289 h 230939"/>
              <a:gd name="connsiteX6" fmla="*/ 93 w 116996"/>
              <a:gd name="connsiteY6" fmla="*/ 566 h 23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996" h="230939">
                <a:moveTo>
                  <a:pt x="93" y="566"/>
                </a:moveTo>
                <a:cubicBezTo>
                  <a:pt x="-2935" y="8640"/>
                  <a:pt x="68724" y="89382"/>
                  <a:pt x="84872" y="127734"/>
                </a:cubicBezTo>
                <a:cubicBezTo>
                  <a:pt x="101020" y="166086"/>
                  <a:pt x="95974" y="235726"/>
                  <a:pt x="96983" y="230680"/>
                </a:cubicBezTo>
                <a:cubicBezTo>
                  <a:pt x="97992" y="225634"/>
                  <a:pt x="87900" y="126725"/>
                  <a:pt x="90928" y="97456"/>
                </a:cubicBezTo>
                <a:cubicBezTo>
                  <a:pt x="93956" y="68187"/>
                  <a:pt x="115150" y="55067"/>
                  <a:pt x="115150" y="55067"/>
                </a:cubicBezTo>
                <a:cubicBezTo>
                  <a:pt x="117168" y="52039"/>
                  <a:pt x="121206" y="85345"/>
                  <a:pt x="103039" y="79289"/>
                </a:cubicBezTo>
                <a:cubicBezTo>
                  <a:pt x="84872" y="73233"/>
                  <a:pt x="3121" y="-7508"/>
                  <a:pt x="93" y="56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4CFDB567-9D29-A544-0DBD-AFE3F89DB6E1}"/>
              </a:ext>
            </a:extLst>
          </p:cNvPr>
          <p:cNvSpPr/>
          <p:nvPr/>
        </p:nvSpPr>
        <p:spPr>
          <a:xfrm>
            <a:off x="2394314" y="5994776"/>
            <a:ext cx="2453039" cy="1292135"/>
          </a:xfrm>
          <a:custGeom>
            <a:avLst/>
            <a:gdLst>
              <a:gd name="connsiteX0" fmla="*/ 2444134 w 2453039"/>
              <a:gd name="connsiteY0" fmla="*/ 6352 h 1292135"/>
              <a:gd name="connsiteX1" fmla="*/ 1142173 w 2453039"/>
              <a:gd name="connsiteY1" fmla="*/ 835974 h 1292135"/>
              <a:gd name="connsiteX2" fmla="*/ 1311731 w 2453039"/>
              <a:gd name="connsiteY2" fmla="*/ 775417 h 1292135"/>
              <a:gd name="connsiteX3" fmla="*/ 579000 w 2453039"/>
              <a:gd name="connsiteY3" fmla="*/ 1017643 h 1292135"/>
              <a:gd name="connsiteX4" fmla="*/ 1451011 w 2453039"/>
              <a:gd name="connsiteY4" fmla="*/ 624027 h 1292135"/>
              <a:gd name="connsiteX5" fmla="*/ 9771 w 2453039"/>
              <a:gd name="connsiteY5" fmla="*/ 1290146 h 1292135"/>
              <a:gd name="connsiteX6" fmla="*/ 821225 w 2453039"/>
              <a:gd name="connsiteY6" fmla="*/ 829918 h 1292135"/>
              <a:gd name="connsiteX7" fmla="*/ 875726 w 2453039"/>
              <a:gd name="connsiteY7" fmla="*/ 842029 h 1292135"/>
              <a:gd name="connsiteX8" fmla="*/ 1874905 w 2453039"/>
              <a:gd name="connsiteY8" fmla="*/ 260689 h 1292135"/>
              <a:gd name="connsiteX9" fmla="*/ 1723514 w 2453039"/>
              <a:gd name="connsiteY9" fmla="*/ 442358 h 1292135"/>
              <a:gd name="connsiteX10" fmla="*/ 2444134 w 2453039"/>
              <a:gd name="connsiteY10" fmla="*/ 6352 h 1292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53039" h="1292135">
                <a:moveTo>
                  <a:pt x="2444134" y="6352"/>
                </a:moveTo>
                <a:cubicBezTo>
                  <a:pt x="2347244" y="71955"/>
                  <a:pt x="1330907" y="707797"/>
                  <a:pt x="1142173" y="835974"/>
                </a:cubicBezTo>
                <a:cubicBezTo>
                  <a:pt x="953439" y="964151"/>
                  <a:pt x="1311731" y="775417"/>
                  <a:pt x="1311731" y="775417"/>
                </a:cubicBezTo>
                <a:cubicBezTo>
                  <a:pt x="1217869" y="805695"/>
                  <a:pt x="555787" y="1042875"/>
                  <a:pt x="579000" y="1017643"/>
                </a:cubicBezTo>
                <a:cubicBezTo>
                  <a:pt x="602213" y="992411"/>
                  <a:pt x="1545882" y="578610"/>
                  <a:pt x="1451011" y="624027"/>
                </a:cubicBezTo>
                <a:cubicBezTo>
                  <a:pt x="1356140" y="669444"/>
                  <a:pt x="114735" y="1255831"/>
                  <a:pt x="9771" y="1290146"/>
                </a:cubicBezTo>
                <a:cubicBezTo>
                  <a:pt x="-95193" y="1324461"/>
                  <a:pt x="676899" y="904604"/>
                  <a:pt x="821225" y="829918"/>
                </a:cubicBezTo>
                <a:cubicBezTo>
                  <a:pt x="965551" y="755232"/>
                  <a:pt x="700113" y="936900"/>
                  <a:pt x="875726" y="842029"/>
                </a:cubicBezTo>
                <a:cubicBezTo>
                  <a:pt x="1051339" y="747158"/>
                  <a:pt x="1733607" y="327301"/>
                  <a:pt x="1874905" y="260689"/>
                </a:cubicBezTo>
                <a:cubicBezTo>
                  <a:pt x="2016203" y="194077"/>
                  <a:pt x="1629652" y="480710"/>
                  <a:pt x="1723514" y="442358"/>
                </a:cubicBezTo>
                <a:cubicBezTo>
                  <a:pt x="1817376" y="404006"/>
                  <a:pt x="2541024" y="-59251"/>
                  <a:pt x="2444134" y="63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E6B5B196-98F9-2026-A231-CEE3134DBF7D}"/>
              </a:ext>
            </a:extLst>
          </p:cNvPr>
          <p:cNvSpPr/>
          <p:nvPr/>
        </p:nvSpPr>
        <p:spPr>
          <a:xfrm>
            <a:off x="4375110" y="4887387"/>
            <a:ext cx="244889" cy="526184"/>
          </a:xfrm>
          <a:custGeom>
            <a:avLst/>
            <a:gdLst>
              <a:gd name="connsiteX0" fmla="*/ 244515 w 244889"/>
              <a:gd name="connsiteY0" fmla="*/ 2113 h 526184"/>
              <a:gd name="connsiteX1" fmla="*/ 63540 w 244889"/>
              <a:gd name="connsiteY1" fmla="*/ 319613 h 526184"/>
              <a:gd name="connsiteX2" fmla="*/ 12740 w 244889"/>
              <a:gd name="connsiteY2" fmla="*/ 525988 h 526184"/>
              <a:gd name="connsiteX3" fmla="*/ 69890 w 244889"/>
              <a:gd name="connsiteY3" fmla="*/ 284688 h 526184"/>
              <a:gd name="connsiteX4" fmla="*/ 92115 w 244889"/>
              <a:gd name="connsiteY4" fmla="*/ 160863 h 526184"/>
              <a:gd name="connsiteX5" fmla="*/ 40 w 244889"/>
              <a:gd name="connsiteY5" fmla="*/ 265638 h 526184"/>
              <a:gd name="connsiteX6" fmla="*/ 104815 w 244889"/>
              <a:gd name="connsiteY6" fmla="*/ 173563 h 526184"/>
              <a:gd name="connsiteX7" fmla="*/ 111165 w 244889"/>
              <a:gd name="connsiteY7" fmla="*/ 179913 h 526184"/>
              <a:gd name="connsiteX8" fmla="*/ 244515 w 244889"/>
              <a:gd name="connsiteY8" fmla="*/ 2113 h 526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889" h="526184">
                <a:moveTo>
                  <a:pt x="244515" y="2113"/>
                </a:moveTo>
                <a:cubicBezTo>
                  <a:pt x="236577" y="25396"/>
                  <a:pt x="102169" y="232301"/>
                  <a:pt x="63540" y="319613"/>
                </a:cubicBezTo>
                <a:cubicBezTo>
                  <a:pt x="24911" y="406925"/>
                  <a:pt x="11682" y="531809"/>
                  <a:pt x="12740" y="525988"/>
                </a:cubicBezTo>
                <a:cubicBezTo>
                  <a:pt x="13798" y="520167"/>
                  <a:pt x="56661" y="345542"/>
                  <a:pt x="69890" y="284688"/>
                </a:cubicBezTo>
                <a:cubicBezTo>
                  <a:pt x="83119" y="223834"/>
                  <a:pt x="103757" y="164038"/>
                  <a:pt x="92115" y="160863"/>
                </a:cubicBezTo>
                <a:cubicBezTo>
                  <a:pt x="80473" y="157688"/>
                  <a:pt x="-2077" y="263521"/>
                  <a:pt x="40" y="265638"/>
                </a:cubicBezTo>
                <a:cubicBezTo>
                  <a:pt x="2157" y="267755"/>
                  <a:pt x="86294" y="187850"/>
                  <a:pt x="104815" y="173563"/>
                </a:cubicBezTo>
                <a:cubicBezTo>
                  <a:pt x="123336" y="159276"/>
                  <a:pt x="90528" y="204784"/>
                  <a:pt x="111165" y="179913"/>
                </a:cubicBezTo>
                <a:cubicBezTo>
                  <a:pt x="131802" y="155042"/>
                  <a:pt x="252453" y="-21170"/>
                  <a:pt x="244515" y="21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15A03523-3F49-2F16-C5BD-89C4775833B9}"/>
              </a:ext>
            </a:extLst>
          </p:cNvPr>
          <p:cNvSpPr/>
          <p:nvPr/>
        </p:nvSpPr>
        <p:spPr>
          <a:xfrm>
            <a:off x="3562644" y="4761801"/>
            <a:ext cx="968086" cy="324873"/>
          </a:xfrm>
          <a:custGeom>
            <a:avLst/>
            <a:gdLst>
              <a:gd name="connsiteX0" fmla="*/ 37806 w 968086"/>
              <a:gd name="connsiteY0" fmla="*/ 324549 h 324873"/>
              <a:gd name="connsiteX1" fmla="*/ 272756 w 968086"/>
              <a:gd name="connsiteY1" fmla="*/ 130874 h 324873"/>
              <a:gd name="connsiteX2" fmla="*/ 698206 w 968086"/>
              <a:gd name="connsiteY2" fmla="*/ 102299 h 324873"/>
              <a:gd name="connsiteX3" fmla="*/ 580731 w 968086"/>
              <a:gd name="connsiteY3" fmla="*/ 140399 h 324873"/>
              <a:gd name="connsiteX4" fmla="*/ 968081 w 968086"/>
              <a:gd name="connsiteY4" fmla="*/ 699 h 324873"/>
              <a:gd name="connsiteX5" fmla="*/ 571206 w 968086"/>
              <a:gd name="connsiteY5" fmla="*/ 86424 h 324873"/>
              <a:gd name="connsiteX6" fmla="*/ 174331 w 968086"/>
              <a:gd name="connsiteY6" fmla="*/ 86424 h 324873"/>
              <a:gd name="connsiteX7" fmla="*/ 444206 w 968086"/>
              <a:gd name="connsiteY7" fmla="*/ 92774 h 324873"/>
              <a:gd name="connsiteX8" fmla="*/ 9231 w 968086"/>
              <a:gd name="connsiteY8" fmla="*/ 219774 h 324873"/>
              <a:gd name="connsiteX9" fmla="*/ 139406 w 968086"/>
              <a:gd name="connsiteY9" fmla="*/ 178499 h 324873"/>
              <a:gd name="connsiteX10" fmla="*/ 37806 w 968086"/>
              <a:gd name="connsiteY10" fmla="*/ 324549 h 324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8086" h="324873">
                <a:moveTo>
                  <a:pt x="37806" y="324549"/>
                </a:moveTo>
                <a:cubicBezTo>
                  <a:pt x="60031" y="316611"/>
                  <a:pt x="162689" y="167916"/>
                  <a:pt x="272756" y="130874"/>
                </a:cubicBezTo>
                <a:cubicBezTo>
                  <a:pt x="382823" y="93832"/>
                  <a:pt x="646877" y="100712"/>
                  <a:pt x="698206" y="102299"/>
                </a:cubicBezTo>
                <a:cubicBezTo>
                  <a:pt x="749535" y="103886"/>
                  <a:pt x="535752" y="157332"/>
                  <a:pt x="580731" y="140399"/>
                </a:cubicBezTo>
                <a:cubicBezTo>
                  <a:pt x="625710" y="123466"/>
                  <a:pt x="969668" y="9695"/>
                  <a:pt x="968081" y="699"/>
                </a:cubicBezTo>
                <a:cubicBezTo>
                  <a:pt x="966494" y="-8297"/>
                  <a:pt x="703498" y="72137"/>
                  <a:pt x="571206" y="86424"/>
                </a:cubicBezTo>
                <a:cubicBezTo>
                  <a:pt x="438914" y="100711"/>
                  <a:pt x="195498" y="85366"/>
                  <a:pt x="174331" y="86424"/>
                </a:cubicBezTo>
                <a:cubicBezTo>
                  <a:pt x="153164" y="87482"/>
                  <a:pt x="471723" y="70549"/>
                  <a:pt x="444206" y="92774"/>
                </a:cubicBezTo>
                <a:cubicBezTo>
                  <a:pt x="416689" y="114999"/>
                  <a:pt x="60031" y="205487"/>
                  <a:pt x="9231" y="219774"/>
                </a:cubicBezTo>
                <a:cubicBezTo>
                  <a:pt x="-41569" y="234061"/>
                  <a:pt x="133585" y="164741"/>
                  <a:pt x="139406" y="178499"/>
                </a:cubicBezTo>
                <a:cubicBezTo>
                  <a:pt x="145227" y="192257"/>
                  <a:pt x="15581" y="332487"/>
                  <a:pt x="37806" y="3245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8B5B7B46-E3FB-936D-60DE-D03B652EECF9}"/>
              </a:ext>
            </a:extLst>
          </p:cNvPr>
          <p:cNvSpPr/>
          <p:nvPr/>
        </p:nvSpPr>
        <p:spPr>
          <a:xfrm>
            <a:off x="2764414" y="4508808"/>
            <a:ext cx="401178" cy="300063"/>
          </a:xfrm>
          <a:custGeom>
            <a:avLst/>
            <a:gdLst>
              <a:gd name="connsiteX0" fmla="*/ 397886 w 401178"/>
              <a:gd name="connsiteY0" fmla="*/ 2867 h 300063"/>
              <a:gd name="connsiteX1" fmla="*/ 235961 w 401178"/>
              <a:gd name="connsiteY1" fmla="*/ 199717 h 300063"/>
              <a:gd name="connsiteX2" fmla="*/ 210561 w 401178"/>
              <a:gd name="connsiteY2" fmla="*/ 298142 h 300063"/>
              <a:gd name="connsiteX3" fmla="*/ 267711 w 401178"/>
              <a:gd name="connsiteY3" fmla="*/ 117167 h 300063"/>
              <a:gd name="connsiteX4" fmla="*/ 216911 w 401178"/>
              <a:gd name="connsiteY4" fmla="*/ 72717 h 300063"/>
              <a:gd name="connsiteX5" fmla="*/ 1011 w 401178"/>
              <a:gd name="connsiteY5" fmla="*/ 37792 h 300063"/>
              <a:gd name="connsiteX6" fmla="*/ 315336 w 401178"/>
              <a:gd name="connsiteY6" fmla="*/ 79067 h 300063"/>
              <a:gd name="connsiteX7" fmla="*/ 397886 w 401178"/>
              <a:gd name="connsiteY7" fmla="*/ 2867 h 30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1178" h="300063">
                <a:moveTo>
                  <a:pt x="397886" y="2867"/>
                </a:moveTo>
                <a:cubicBezTo>
                  <a:pt x="384657" y="22975"/>
                  <a:pt x="267182" y="150505"/>
                  <a:pt x="235961" y="199717"/>
                </a:cubicBezTo>
                <a:cubicBezTo>
                  <a:pt x="204740" y="248930"/>
                  <a:pt x="205269" y="311900"/>
                  <a:pt x="210561" y="298142"/>
                </a:cubicBezTo>
                <a:cubicBezTo>
                  <a:pt x="215853" y="284384"/>
                  <a:pt x="266653" y="154738"/>
                  <a:pt x="267711" y="117167"/>
                </a:cubicBezTo>
                <a:cubicBezTo>
                  <a:pt x="268769" y="79596"/>
                  <a:pt x="261361" y="85946"/>
                  <a:pt x="216911" y="72717"/>
                </a:cubicBezTo>
                <a:cubicBezTo>
                  <a:pt x="172461" y="59488"/>
                  <a:pt x="-15393" y="36734"/>
                  <a:pt x="1011" y="37792"/>
                </a:cubicBezTo>
                <a:cubicBezTo>
                  <a:pt x="17415" y="38850"/>
                  <a:pt x="246015" y="83300"/>
                  <a:pt x="315336" y="79067"/>
                </a:cubicBezTo>
                <a:cubicBezTo>
                  <a:pt x="384657" y="74834"/>
                  <a:pt x="411115" y="-17241"/>
                  <a:pt x="397886" y="28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0D7753B8-CEE5-FED0-DB4C-AFF477B6E908}"/>
              </a:ext>
            </a:extLst>
          </p:cNvPr>
          <p:cNvSpPr/>
          <p:nvPr/>
        </p:nvSpPr>
        <p:spPr>
          <a:xfrm>
            <a:off x="2854307" y="2952588"/>
            <a:ext cx="62948" cy="623288"/>
          </a:xfrm>
          <a:custGeom>
            <a:avLst/>
            <a:gdLst>
              <a:gd name="connsiteX0" fmla="*/ 18 w 62948"/>
              <a:gd name="connsiteY0" fmla="*/ 311312 h 623288"/>
              <a:gd name="connsiteX1" fmla="*/ 47643 w 62948"/>
              <a:gd name="connsiteY1" fmla="*/ 520862 h 623288"/>
              <a:gd name="connsiteX2" fmla="*/ 28593 w 62948"/>
              <a:gd name="connsiteY2" fmla="*/ 622462 h 623288"/>
              <a:gd name="connsiteX3" fmla="*/ 60343 w 62948"/>
              <a:gd name="connsiteY3" fmla="*/ 470062 h 623288"/>
              <a:gd name="connsiteX4" fmla="*/ 60343 w 62948"/>
              <a:gd name="connsiteY4" fmla="*/ 162 h 623288"/>
              <a:gd name="connsiteX5" fmla="*/ 53993 w 62948"/>
              <a:gd name="connsiteY5" fmla="*/ 416087 h 623288"/>
              <a:gd name="connsiteX6" fmla="*/ 18 w 62948"/>
              <a:gd name="connsiteY6" fmla="*/ 311312 h 62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948" h="623288">
                <a:moveTo>
                  <a:pt x="18" y="311312"/>
                </a:moveTo>
                <a:cubicBezTo>
                  <a:pt x="-1040" y="328774"/>
                  <a:pt x="42881" y="469004"/>
                  <a:pt x="47643" y="520862"/>
                </a:cubicBezTo>
                <a:cubicBezTo>
                  <a:pt x="52406" y="572720"/>
                  <a:pt x="26476" y="630929"/>
                  <a:pt x="28593" y="622462"/>
                </a:cubicBezTo>
                <a:cubicBezTo>
                  <a:pt x="30710" y="613995"/>
                  <a:pt x="55051" y="573779"/>
                  <a:pt x="60343" y="470062"/>
                </a:cubicBezTo>
                <a:cubicBezTo>
                  <a:pt x="65635" y="366345"/>
                  <a:pt x="61401" y="9158"/>
                  <a:pt x="60343" y="162"/>
                </a:cubicBezTo>
                <a:cubicBezTo>
                  <a:pt x="59285" y="-8834"/>
                  <a:pt x="62460" y="357879"/>
                  <a:pt x="53993" y="416087"/>
                </a:cubicBezTo>
                <a:cubicBezTo>
                  <a:pt x="45526" y="474295"/>
                  <a:pt x="1076" y="293850"/>
                  <a:pt x="18" y="3113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0CF2D359-8332-64BD-A67E-236A4A5C1C5F}"/>
              </a:ext>
            </a:extLst>
          </p:cNvPr>
          <p:cNvSpPr/>
          <p:nvPr/>
        </p:nvSpPr>
        <p:spPr>
          <a:xfrm>
            <a:off x="2682369" y="5238653"/>
            <a:ext cx="112717" cy="261565"/>
          </a:xfrm>
          <a:custGeom>
            <a:avLst/>
            <a:gdLst>
              <a:gd name="connsiteX0" fmla="*/ 6856 w 112717"/>
              <a:gd name="connsiteY0" fmla="*/ 97 h 261565"/>
              <a:gd name="connsiteX1" fmla="*/ 16381 w 112717"/>
              <a:gd name="connsiteY1" fmla="*/ 142972 h 261565"/>
              <a:gd name="connsiteX2" fmla="*/ 111631 w 112717"/>
              <a:gd name="connsiteY2" fmla="*/ 260447 h 261565"/>
              <a:gd name="connsiteX3" fmla="*/ 64006 w 112717"/>
              <a:gd name="connsiteY3" fmla="*/ 200122 h 261565"/>
              <a:gd name="connsiteX4" fmla="*/ 3681 w 112717"/>
              <a:gd name="connsiteY4" fmla="*/ 165197 h 261565"/>
              <a:gd name="connsiteX5" fmla="*/ 6856 w 112717"/>
              <a:gd name="connsiteY5" fmla="*/ 97 h 26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717" h="261565">
                <a:moveTo>
                  <a:pt x="6856" y="97"/>
                </a:moveTo>
                <a:cubicBezTo>
                  <a:pt x="8973" y="-3607"/>
                  <a:pt x="-1081" y="99580"/>
                  <a:pt x="16381" y="142972"/>
                </a:cubicBezTo>
                <a:cubicBezTo>
                  <a:pt x="33843" y="186364"/>
                  <a:pt x="103694" y="250922"/>
                  <a:pt x="111631" y="260447"/>
                </a:cubicBezTo>
                <a:cubicBezTo>
                  <a:pt x="119568" y="269972"/>
                  <a:pt x="81998" y="215997"/>
                  <a:pt x="64006" y="200122"/>
                </a:cubicBezTo>
                <a:cubicBezTo>
                  <a:pt x="46014" y="184247"/>
                  <a:pt x="12677" y="196947"/>
                  <a:pt x="3681" y="165197"/>
                </a:cubicBezTo>
                <a:cubicBezTo>
                  <a:pt x="-5315" y="133447"/>
                  <a:pt x="4739" y="3801"/>
                  <a:pt x="6856" y="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8C508F82-91B3-1716-99C3-AD21EB563AD3}"/>
              </a:ext>
            </a:extLst>
          </p:cNvPr>
          <p:cNvSpPr/>
          <p:nvPr/>
        </p:nvSpPr>
        <p:spPr>
          <a:xfrm>
            <a:off x="2469912" y="5390894"/>
            <a:ext cx="267331" cy="435533"/>
          </a:xfrm>
          <a:custGeom>
            <a:avLst/>
            <a:gdLst>
              <a:gd name="connsiteX0" fmla="*/ 238 w 267331"/>
              <a:gd name="connsiteY0" fmla="*/ 92331 h 435533"/>
              <a:gd name="connsiteX1" fmla="*/ 228838 w 267331"/>
              <a:gd name="connsiteY1" fmla="*/ 333631 h 435533"/>
              <a:gd name="connsiteX2" fmla="*/ 114538 w 267331"/>
              <a:gd name="connsiteY2" fmla="*/ 286006 h 435533"/>
              <a:gd name="connsiteX3" fmla="*/ 266938 w 267331"/>
              <a:gd name="connsiteY3" fmla="*/ 346331 h 435533"/>
              <a:gd name="connsiteX4" fmla="*/ 155813 w 267331"/>
              <a:gd name="connsiteY4" fmla="*/ 346331 h 435533"/>
              <a:gd name="connsiteX5" fmla="*/ 70088 w 267331"/>
              <a:gd name="connsiteY5" fmla="*/ 435231 h 435533"/>
              <a:gd name="connsiteX6" fmla="*/ 149463 w 267331"/>
              <a:gd name="connsiteY6" fmla="*/ 311406 h 435533"/>
              <a:gd name="connsiteX7" fmla="*/ 181213 w 267331"/>
              <a:gd name="connsiteY7" fmla="*/ 295531 h 435533"/>
              <a:gd name="connsiteX8" fmla="*/ 155813 w 267331"/>
              <a:gd name="connsiteY8" fmla="*/ 256 h 435533"/>
              <a:gd name="connsiteX9" fmla="*/ 184388 w 267331"/>
              <a:gd name="connsiteY9" fmla="*/ 241556 h 435533"/>
              <a:gd name="connsiteX10" fmla="*/ 238 w 267331"/>
              <a:gd name="connsiteY10" fmla="*/ 92331 h 43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331" h="435533">
                <a:moveTo>
                  <a:pt x="238" y="92331"/>
                </a:moveTo>
                <a:cubicBezTo>
                  <a:pt x="7646" y="107677"/>
                  <a:pt x="209788" y="301352"/>
                  <a:pt x="228838" y="333631"/>
                </a:cubicBezTo>
                <a:cubicBezTo>
                  <a:pt x="247888" y="365910"/>
                  <a:pt x="108188" y="283889"/>
                  <a:pt x="114538" y="286006"/>
                </a:cubicBezTo>
                <a:cubicBezTo>
                  <a:pt x="120888" y="288123"/>
                  <a:pt x="260059" y="336277"/>
                  <a:pt x="266938" y="346331"/>
                </a:cubicBezTo>
                <a:cubicBezTo>
                  <a:pt x="273817" y="356385"/>
                  <a:pt x="188621" y="331514"/>
                  <a:pt x="155813" y="346331"/>
                </a:cubicBezTo>
                <a:cubicBezTo>
                  <a:pt x="123005" y="361148"/>
                  <a:pt x="71146" y="441052"/>
                  <a:pt x="70088" y="435231"/>
                </a:cubicBezTo>
                <a:cubicBezTo>
                  <a:pt x="69030" y="429410"/>
                  <a:pt x="130942" y="334689"/>
                  <a:pt x="149463" y="311406"/>
                </a:cubicBezTo>
                <a:cubicBezTo>
                  <a:pt x="167984" y="288123"/>
                  <a:pt x="180155" y="347389"/>
                  <a:pt x="181213" y="295531"/>
                </a:cubicBezTo>
                <a:cubicBezTo>
                  <a:pt x="182271" y="243673"/>
                  <a:pt x="155284" y="9252"/>
                  <a:pt x="155813" y="256"/>
                </a:cubicBezTo>
                <a:cubicBezTo>
                  <a:pt x="156342" y="-8740"/>
                  <a:pt x="208730" y="221977"/>
                  <a:pt x="184388" y="241556"/>
                </a:cubicBezTo>
                <a:cubicBezTo>
                  <a:pt x="160046" y="261135"/>
                  <a:pt x="-7170" y="76985"/>
                  <a:pt x="238" y="923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AF1812F3-C00E-A862-0A6F-437586F603CE}"/>
              </a:ext>
            </a:extLst>
          </p:cNvPr>
          <p:cNvSpPr/>
          <p:nvPr/>
        </p:nvSpPr>
        <p:spPr>
          <a:xfrm>
            <a:off x="5406712" y="3794330"/>
            <a:ext cx="804754" cy="617384"/>
          </a:xfrm>
          <a:custGeom>
            <a:avLst/>
            <a:gdLst>
              <a:gd name="connsiteX0" fmla="*/ 313 w 804754"/>
              <a:gd name="connsiteY0" fmla="*/ 72820 h 617384"/>
              <a:gd name="connsiteX1" fmla="*/ 257488 w 804754"/>
              <a:gd name="connsiteY1" fmla="*/ 25195 h 617384"/>
              <a:gd name="connsiteX2" fmla="*/ 349563 w 804754"/>
              <a:gd name="connsiteY2" fmla="*/ 31545 h 617384"/>
              <a:gd name="connsiteX3" fmla="*/ 346388 w 804754"/>
              <a:gd name="connsiteY3" fmla="*/ 12495 h 617384"/>
              <a:gd name="connsiteX4" fmla="*/ 543238 w 804754"/>
              <a:gd name="connsiteY4" fmla="*/ 152195 h 617384"/>
              <a:gd name="connsiteX5" fmla="*/ 568638 w 804754"/>
              <a:gd name="connsiteY5" fmla="*/ 155370 h 617384"/>
              <a:gd name="connsiteX6" fmla="*/ 692463 w 804754"/>
              <a:gd name="connsiteY6" fmla="*/ 260145 h 617384"/>
              <a:gd name="connsiteX7" fmla="*/ 695638 w 804754"/>
              <a:gd name="connsiteY7" fmla="*/ 272845 h 617384"/>
              <a:gd name="connsiteX8" fmla="*/ 803588 w 804754"/>
              <a:gd name="connsiteY8" fmla="*/ 615745 h 617384"/>
              <a:gd name="connsiteX9" fmla="*/ 733738 w 804754"/>
              <a:gd name="connsiteY9" fmla="*/ 387145 h 617384"/>
              <a:gd name="connsiteX10" fmla="*/ 460688 w 804754"/>
              <a:gd name="connsiteY10" fmla="*/ 37895 h 617384"/>
              <a:gd name="connsiteX11" fmla="*/ 206688 w 804754"/>
              <a:gd name="connsiteY11" fmla="*/ 18845 h 617384"/>
              <a:gd name="connsiteX12" fmla="*/ 105088 w 804754"/>
              <a:gd name="connsiteY12" fmla="*/ 6145 h 617384"/>
              <a:gd name="connsiteX13" fmla="*/ 203513 w 804754"/>
              <a:gd name="connsiteY13" fmla="*/ 6145 h 617384"/>
              <a:gd name="connsiteX14" fmla="*/ 313 w 804754"/>
              <a:gd name="connsiteY14" fmla="*/ 72820 h 617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04754" h="617384">
                <a:moveTo>
                  <a:pt x="313" y="72820"/>
                </a:moveTo>
                <a:cubicBezTo>
                  <a:pt x="9309" y="75995"/>
                  <a:pt x="199280" y="32074"/>
                  <a:pt x="257488" y="25195"/>
                </a:cubicBezTo>
                <a:cubicBezTo>
                  <a:pt x="315696" y="18316"/>
                  <a:pt x="349563" y="31545"/>
                  <a:pt x="349563" y="31545"/>
                </a:cubicBezTo>
                <a:cubicBezTo>
                  <a:pt x="364380" y="29428"/>
                  <a:pt x="314109" y="-7613"/>
                  <a:pt x="346388" y="12495"/>
                </a:cubicBezTo>
                <a:cubicBezTo>
                  <a:pt x="378667" y="32603"/>
                  <a:pt x="506196" y="128383"/>
                  <a:pt x="543238" y="152195"/>
                </a:cubicBezTo>
                <a:cubicBezTo>
                  <a:pt x="580280" y="176007"/>
                  <a:pt x="543767" y="137378"/>
                  <a:pt x="568638" y="155370"/>
                </a:cubicBezTo>
                <a:cubicBezTo>
                  <a:pt x="593509" y="173362"/>
                  <a:pt x="671296" y="240566"/>
                  <a:pt x="692463" y="260145"/>
                </a:cubicBezTo>
                <a:cubicBezTo>
                  <a:pt x="713630" y="279724"/>
                  <a:pt x="677117" y="213578"/>
                  <a:pt x="695638" y="272845"/>
                </a:cubicBezTo>
                <a:cubicBezTo>
                  <a:pt x="714159" y="332112"/>
                  <a:pt x="797238" y="596695"/>
                  <a:pt x="803588" y="615745"/>
                </a:cubicBezTo>
                <a:cubicBezTo>
                  <a:pt x="809938" y="634795"/>
                  <a:pt x="790888" y="483453"/>
                  <a:pt x="733738" y="387145"/>
                </a:cubicBezTo>
                <a:cubicBezTo>
                  <a:pt x="676588" y="290837"/>
                  <a:pt x="548530" y="99278"/>
                  <a:pt x="460688" y="37895"/>
                </a:cubicBezTo>
                <a:cubicBezTo>
                  <a:pt x="372846" y="-23488"/>
                  <a:pt x="265955" y="24137"/>
                  <a:pt x="206688" y="18845"/>
                </a:cubicBezTo>
                <a:cubicBezTo>
                  <a:pt x="147421" y="13553"/>
                  <a:pt x="105617" y="8262"/>
                  <a:pt x="105088" y="6145"/>
                </a:cubicBezTo>
                <a:cubicBezTo>
                  <a:pt x="104559" y="4028"/>
                  <a:pt x="228384" y="-6555"/>
                  <a:pt x="203513" y="6145"/>
                </a:cubicBezTo>
                <a:cubicBezTo>
                  <a:pt x="178642" y="18845"/>
                  <a:pt x="-8683" y="69645"/>
                  <a:pt x="313" y="728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7B829381-BEF6-2C24-E512-CD68F8E0C30C}"/>
              </a:ext>
            </a:extLst>
          </p:cNvPr>
          <p:cNvSpPr/>
          <p:nvPr/>
        </p:nvSpPr>
        <p:spPr>
          <a:xfrm>
            <a:off x="5581932" y="3794082"/>
            <a:ext cx="488838" cy="273401"/>
          </a:xfrm>
          <a:custGeom>
            <a:avLst/>
            <a:gdLst>
              <a:gd name="connsiteX0" fmla="*/ 6068 w 488838"/>
              <a:gd name="connsiteY0" fmla="*/ 31793 h 273401"/>
              <a:gd name="connsiteX1" fmla="*/ 85443 w 488838"/>
              <a:gd name="connsiteY1" fmla="*/ 54018 h 273401"/>
              <a:gd name="connsiteX2" fmla="*/ 307693 w 488838"/>
              <a:gd name="connsiteY2" fmla="*/ 133393 h 273401"/>
              <a:gd name="connsiteX3" fmla="*/ 488668 w 488838"/>
              <a:gd name="connsiteY3" fmla="*/ 273093 h 273401"/>
              <a:gd name="connsiteX4" fmla="*/ 275943 w 488838"/>
              <a:gd name="connsiteY4" fmla="*/ 92118 h 273401"/>
              <a:gd name="connsiteX5" fmla="*/ 148943 w 488838"/>
              <a:gd name="connsiteY5" fmla="*/ 43 h 273401"/>
              <a:gd name="connsiteX6" fmla="*/ 231493 w 488838"/>
              <a:gd name="connsiteY6" fmla="*/ 79418 h 273401"/>
              <a:gd name="connsiteX7" fmla="*/ 6068 w 488838"/>
              <a:gd name="connsiteY7" fmla="*/ 31793 h 27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8838" h="273401">
                <a:moveTo>
                  <a:pt x="6068" y="31793"/>
                </a:moveTo>
                <a:cubicBezTo>
                  <a:pt x="-18274" y="27560"/>
                  <a:pt x="35172" y="37085"/>
                  <a:pt x="85443" y="54018"/>
                </a:cubicBezTo>
                <a:cubicBezTo>
                  <a:pt x="135714" y="70951"/>
                  <a:pt x="240489" y="96880"/>
                  <a:pt x="307693" y="133393"/>
                </a:cubicBezTo>
                <a:cubicBezTo>
                  <a:pt x="374897" y="169906"/>
                  <a:pt x="493960" y="279972"/>
                  <a:pt x="488668" y="273093"/>
                </a:cubicBezTo>
                <a:cubicBezTo>
                  <a:pt x="483376" y="266214"/>
                  <a:pt x="332564" y="137626"/>
                  <a:pt x="275943" y="92118"/>
                </a:cubicBezTo>
                <a:cubicBezTo>
                  <a:pt x="219322" y="46610"/>
                  <a:pt x="156351" y="2160"/>
                  <a:pt x="148943" y="43"/>
                </a:cubicBezTo>
                <a:cubicBezTo>
                  <a:pt x="141535" y="-2074"/>
                  <a:pt x="255305" y="73068"/>
                  <a:pt x="231493" y="79418"/>
                </a:cubicBezTo>
                <a:cubicBezTo>
                  <a:pt x="207681" y="85768"/>
                  <a:pt x="30410" y="36026"/>
                  <a:pt x="6068" y="317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7EBA8203-DF12-B3D7-4060-1718DF361E62}"/>
              </a:ext>
            </a:extLst>
          </p:cNvPr>
          <p:cNvSpPr/>
          <p:nvPr/>
        </p:nvSpPr>
        <p:spPr>
          <a:xfrm>
            <a:off x="5988960" y="4202688"/>
            <a:ext cx="208988" cy="731528"/>
          </a:xfrm>
          <a:custGeom>
            <a:avLst/>
            <a:gdLst>
              <a:gd name="connsiteX0" fmla="*/ 205465 w 208988"/>
              <a:gd name="connsiteY0" fmla="*/ 235962 h 731528"/>
              <a:gd name="connsiteX1" fmla="*/ 2265 w 208988"/>
              <a:gd name="connsiteY1" fmla="*/ 721737 h 731528"/>
              <a:gd name="connsiteX2" fmla="*/ 100690 w 208988"/>
              <a:gd name="connsiteY2" fmla="*/ 553462 h 731528"/>
              <a:gd name="connsiteX3" fmla="*/ 167365 w 208988"/>
              <a:gd name="connsiteY3" fmla="*/ 455037 h 731528"/>
              <a:gd name="connsiteX4" fmla="*/ 119740 w 208988"/>
              <a:gd name="connsiteY4" fmla="*/ 480437 h 731528"/>
              <a:gd name="connsiteX5" fmla="*/ 145140 w 208988"/>
              <a:gd name="connsiteY5" fmla="*/ 1012 h 731528"/>
              <a:gd name="connsiteX6" fmla="*/ 132440 w 208988"/>
              <a:gd name="connsiteY6" fmla="*/ 350262 h 731528"/>
              <a:gd name="connsiteX7" fmla="*/ 205465 w 208988"/>
              <a:gd name="connsiteY7" fmla="*/ 235962 h 73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988" h="731528">
                <a:moveTo>
                  <a:pt x="205465" y="235962"/>
                </a:moveTo>
                <a:cubicBezTo>
                  <a:pt x="183769" y="297874"/>
                  <a:pt x="19727" y="668820"/>
                  <a:pt x="2265" y="721737"/>
                </a:cubicBezTo>
                <a:cubicBezTo>
                  <a:pt x="-15198" y="774654"/>
                  <a:pt x="73173" y="597912"/>
                  <a:pt x="100690" y="553462"/>
                </a:cubicBezTo>
                <a:cubicBezTo>
                  <a:pt x="128207" y="509012"/>
                  <a:pt x="164190" y="467208"/>
                  <a:pt x="167365" y="455037"/>
                </a:cubicBezTo>
                <a:cubicBezTo>
                  <a:pt x="170540" y="442866"/>
                  <a:pt x="123444" y="556108"/>
                  <a:pt x="119740" y="480437"/>
                </a:cubicBezTo>
                <a:cubicBezTo>
                  <a:pt x="116036" y="404766"/>
                  <a:pt x="143023" y="22708"/>
                  <a:pt x="145140" y="1012"/>
                </a:cubicBezTo>
                <a:cubicBezTo>
                  <a:pt x="147257" y="-20684"/>
                  <a:pt x="122915" y="313220"/>
                  <a:pt x="132440" y="350262"/>
                </a:cubicBezTo>
                <a:cubicBezTo>
                  <a:pt x="141965" y="387304"/>
                  <a:pt x="227161" y="174050"/>
                  <a:pt x="205465" y="23596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C32869DC-37EC-8A85-9281-FD1AEAC009A1}"/>
              </a:ext>
            </a:extLst>
          </p:cNvPr>
          <p:cNvSpPr/>
          <p:nvPr/>
        </p:nvSpPr>
        <p:spPr>
          <a:xfrm>
            <a:off x="5162474" y="4660231"/>
            <a:ext cx="880186" cy="950355"/>
          </a:xfrm>
          <a:custGeom>
            <a:avLst/>
            <a:gdLst>
              <a:gd name="connsiteX0" fmla="*/ 822401 w 880186"/>
              <a:gd name="connsiteY0" fmla="*/ 200694 h 950355"/>
              <a:gd name="connsiteX1" fmla="*/ 546176 w 880186"/>
              <a:gd name="connsiteY1" fmla="*/ 473744 h 950355"/>
              <a:gd name="connsiteX2" fmla="*/ 393776 w 880186"/>
              <a:gd name="connsiteY2" fmla="*/ 578519 h 950355"/>
              <a:gd name="connsiteX3" fmla="*/ 127076 w 880186"/>
              <a:gd name="connsiteY3" fmla="*/ 842044 h 950355"/>
              <a:gd name="connsiteX4" fmla="*/ 190576 w 880186"/>
              <a:gd name="connsiteY4" fmla="*/ 797594 h 950355"/>
              <a:gd name="connsiteX5" fmla="*/ 76 w 880186"/>
              <a:gd name="connsiteY5" fmla="*/ 949994 h 950355"/>
              <a:gd name="connsiteX6" fmla="*/ 215976 w 880186"/>
              <a:gd name="connsiteY6" fmla="*/ 746794 h 950355"/>
              <a:gd name="connsiteX7" fmla="*/ 479501 w 880186"/>
              <a:gd name="connsiteY7" fmla="*/ 537244 h 950355"/>
              <a:gd name="connsiteX8" fmla="*/ 403301 w 880186"/>
              <a:gd name="connsiteY8" fmla="*/ 575344 h 950355"/>
              <a:gd name="connsiteX9" fmla="*/ 879551 w 880186"/>
              <a:gd name="connsiteY9" fmla="*/ 669 h 950355"/>
              <a:gd name="connsiteX10" fmla="*/ 511251 w 880186"/>
              <a:gd name="connsiteY10" fmla="*/ 454694 h 950355"/>
              <a:gd name="connsiteX11" fmla="*/ 822401 w 880186"/>
              <a:gd name="connsiteY11" fmla="*/ 200694 h 95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0186" h="950355">
                <a:moveTo>
                  <a:pt x="822401" y="200694"/>
                </a:moveTo>
                <a:cubicBezTo>
                  <a:pt x="828222" y="203869"/>
                  <a:pt x="617614" y="410773"/>
                  <a:pt x="546176" y="473744"/>
                </a:cubicBezTo>
                <a:cubicBezTo>
                  <a:pt x="474738" y="536715"/>
                  <a:pt x="463626" y="517136"/>
                  <a:pt x="393776" y="578519"/>
                </a:cubicBezTo>
                <a:cubicBezTo>
                  <a:pt x="323926" y="639902"/>
                  <a:pt x="160943" y="805532"/>
                  <a:pt x="127076" y="842044"/>
                </a:cubicBezTo>
                <a:cubicBezTo>
                  <a:pt x="93209" y="878556"/>
                  <a:pt x="211743" y="779602"/>
                  <a:pt x="190576" y="797594"/>
                </a:cubicBezTo>
                <a:cubicBezTo>
                  <a:pt x="169409" y="815586"/>
                  <a:pt x="-4157" y="958461"/>
                  <a:pt x="76" y="949994"/>
                </a:cubicBezTo>
                <a:cubicBezTo>
                  <a:pt x="4309" y="941527"/>
                  <a:pt x="136072" y="815586"/>
                  <a:pt x="215976" y="746794"/>
                </a:cubicBezTo>
                <a:cubicBezTo>
                  <a:pt x="295880" y="678002"/>
                  <a:pt x="448280" y="565819"/>
                  <a:pt x="479501" y="537244"/>
                </a:cubicBezTo>
                <a:cubicBezTo>
                  <a:pt x="510722" y="508669"/>
                  <a:pt x="336626" y="664773"/>
                  <a:pt x="403301" y="575344"/>
                </a:cubicBezTo>
                <a:cubicBezTo>
                  <a:pt x="469976" y="485915"/>
                  <a:pt x="861559" y="20777"/>
                  <a:pt x="879551" y="669"/>
                </a:cubicBezTo>
                <a:cubicBezTo>
                  <a:pt x="897543" y="-19439"/>
                  <a:pt x="527655" y="419769"/>
                  <a:pt x="511251" y="454694"/>
                </a:cubicBezTo>
                <a:cubicBezTo>
                  <a:pt x="494847" y="489619"/>
                  <a:pt x="816580" y="197519"/>
                  <a:pt x="822401" y="200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56B3557F-43F9-8E58-406A-02CC2693520D}"/>
              </a:ext>
            </a:extLst>
          </p:cNvPr>
          <p:cNvSpPr/>
          <p:nvPr/>
        </p:nvSpPr>
        <p:spPr>
          <a:xfrm>
            <a:off x="5427337" y="3825620"/>
            <a:ext cx="631140" cy="308365"/>
          </a:xfrm>
          <a:custGeom>
            <a:avLst/>
            <a:gdLst>
              <a:gd name="connsiteX0" fmla="*/ 1913 w 631140"/>
              <a:gd name="connsiteY0" fmla="*/ 79630 h 308365"/>
              <a:gd name="connsiteX1" fmla="*/ 351163 w 631140"/>
              <a:gd name="connsiteY1" fmla="*/ 82805 h 308365"/>
              <a:gd name="connsiteX2" fmla="*/ 630563 w 631140"/>
              <a:gd name="connsiteY2" fmla="*/ 308230 h 308365"/>
              <a:gd name="connsiteX3" fmla="*/ 421013 w 631140"/>
              <a:gd name="connsiteY3" fmla="*/ 114555 h 308365"/>
              <a:gd name="connsiteX4" fmla="*/ 309888 w 631140"/>
              <a:gd name="connsiteY4" fmla="*/ 19305 h 308365"/>
              <a:gd name="connsiteX5" fmla="*/ 351163 w 631140"/>
              <a:gd name="connsiteY5" fmla="*/ 70105 h 308365"/>
              <a:gd name="connsiteX6" fmla="*/ 138438 w 631140"/>
              <a:gd name="connsiteY6" fmla="*/ 255 h 308365"/>
              <a:gd name="connsiteX7" fmla="*/ 208288 w 631140"/>
              <a:gd name="connsiteY7" fmla="*/ 47880 h 308365"/>
              <a:gd name="connsiteX8" fmla="*/ 1913 w 631140"/>
              <a:gd name="connsiteY8" fmla="*/ 79630 h 308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1140" h="308365">
                <a:moveTo>
                  <a:pt x="1913" y="79630"/>
                </a:moveTo>
                <a:cubicBezTo>
                  <a:pt x="25726" y="85451"/>
                  <a:pt x="246388" y="44705"/>
                  <a:pt x="351163" y="82805"/>
                </a:cubicBezTo>
                <a:cubicBezTo>
                  <a:pt x="455938" y="120905"/>
                  <a:pt x="618921" y="302938"/>
                  <a:pt x="630563" y="308230"/>
                </a:cubicBezTo>
                <a:cubicBezTo>
                  <a:pt x="642205" y="313522"/>
                  <a:pt x="474459" y="162709"/>
                  <a:pt x="421013" y="114555"/>
                </a:cubicBezTo>
                <a:cubicBezTo>
                  <a:pt x="367567" y="66401"/>
                  <a:pt x="321530" y="26713"/>
                  <a:pt x="309888" y="19305"/>
                </a:cubicBezTo>
                <a:cubicBezTo>
                  <a:pt x="298246" y="11897"/>
                  <a:pt x="379738" y="73280"/>
                  <a:pt x="351163" y="70105"/>
                </a:cubicBezTo>
                <a:cubicBezTo>
                  <a:pt x="322588" y="66930"/>
                  <a:pt x="162251" y="3959"/>
                  <a:pt x="138438" y="255"/>
                </a:cubicBezTo>
                <a:cubicBezTo>
                  <a:pt x="114626" y="-3449"/>
                  <a:pt x="232630" y="34122"/>
                  <a:pt x="208288" y="47880"/>
                </a:cubicBezTo>
                <a:cubicBezTo>
                  <a:pt x="183946" y="61638"/>
                  <a:pt x="-21900" y="73809"/>
                  <a:pt x="1913" y="7963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C079BE01-1D7A-E3C0-EDCC-234D29D2A524}"/>
              </a:ext>
            </a:extLst>
          </p:cNvPr>
          <p:cNvSpPr/>
          <p:nvPr/>
        </p:nvSpPr>
        <p:spPr>
          <a:xfrm>
            <a:off x="5876924" y="3998919"/>
            <a:ext cx="210776" cy="776426"/>
          </a:xfrm>
          <a:custGeom>
            <a:avLst/>
            <a:gdLst>
              <a:gd name="connsiteX0" fmla="*/ 1 w 210776"/>
              <a:gd name="connsiteY0" fmla="*/ 4756 h 776426"/>
              <a:gd name="connsiteX1" fmla="*/ 177801 w 210776"/>
              <a:gd name="connsiteY1" fmla="*/ 258756 h 776426"/>
              <a:gd name="connsiteX2" fmla="*/ 206376 w 210776"/>
              <a:gd name="connsiteY2" fmla="*/ 420681 h 776426"/>
              <a:gd name="connsiteX3" fmla="*/ 206376 w 210776"/>
              <a:gd name="connsiteY3" fmla="*/ 331781 h 776426"/>
              <a:gd name="connsiteX4" fmla="*/ 165101 w 210776"/>
              <a:gd name="connsiteY4" fmla="*/ 776281 h 776426"/>
              <a:gd name="connsiteX5" fmla="*/ 203201 w 210776"/>
              <a:gd name="connsiteY5" fmla="*/ 376231 h 776426"/>
              <a:gd name="connsiteX6" fmla="*/ 168276 w 210776"/>
              <a:gd name="connsiteY6" fmla="*/ 1581 h 776426"/>
              <a:gd name="connsiteX7" fmla="*/ 180976 w 210776"/>
              <a:gd name="connsiteY7" fmla="*/ 233356 h 776426"/>
              <a:gd name="connsiteX8" fmla="*/ 1 w 210776"/>
              <a:gd name="connsiteY8" fmla="*/ 4756 h 776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776" h="776426">
                <a:moveTo>
                  <a:pt x="1" y="4756"/>
                </a:moveTo>
                <a:cubicBezTo>
                  <a:pt x="-528" y="8989"/>
                  <a:pt x="143405" y="189435"/>
                  <a:pt x="177801" y="258756"/>
                </a:cubicBezTo>
                <a:cubicBezTo>
                  <a:pt x="212197" y="328077"/>
                  <a:pt x="201614" y="408510"/>
                  <a:pt x="206376" y="420681"/>
                </a:cubicBezTo>
                <a:cubicBezTo>
                  <a:pt x="211138" y="432852"/>
                  <a:pt x="213255" y="272514"/>
                  <a:pt x="206376" y="331781"/>
                </a:cubicBezTo>
                <a:cubicBezTo>
                  <a:pt x="199497" y="391048"/>
                  <a:pt x="165630" y="768873"/>
                  <a:pt x="165101" y="776281"/>
                </a:cubicBezTo>
                <a:cubicBezTo>
                  <a:pt x="164572" y="783689"/>
                  <a:pt x="202672" y="505348"/>
                  <a:pt x="203201" y="376231"/>
                </a:cubicBezTo>
                <a:cubicBezTo>
                  <a:pt x="203730" y="247114"/>
                  <a:pt x="171980" y="25394"/>
                  <a:pt x="168276" y="1581"/>
                </a:cubicBezTo>
                <a:cubicBezTo>
                  <a:pt x="164572" y="-22232"/>
                  <a:pt x="205847" y="230710"/>
                  <a:pt x="180976" y="233356"/>
                </a:cubicBezTo>
                <a:cubicBezTo>
                  <a:pt x="156105" y="236002"/>
                  <a:pt x="530" y="523"/>
                  <a:pt x="1" y="47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FB273D08-F7F7-99C1-AD0C-316257757B4D}"/>
              </a:ext>
            </a:extLst>
          </p:cNvPr>
          <p:cNvSpPr/>
          <p:nvPr/>
        </p:nvSpPr>
        <p:spPr>
          <a:xfrm>
            <a:off x="5413226" y="3920667"/>
            <a:ext cx="619941" cy="746145"/>
          </a:xfrm>
          <a:custGeom>
            <a:avLst/>
            <a:gdLst>
              <a:gd name="connsiteX0" fmla="*/ 149 w 619941"/>
              <a:gd name="connsiteY0" fmla="*/ 458 h 746145"/>
              <a:gd name="connsiteX1" fmla="*/ 387499 w 619941"/>
              <a:gd name="connsiteY1" fmla="*/ 44908 h 746145"/>
              <a:gd name="connsiteX2" fmla="*/ 597049 w 619941"/>
              <a:gd name="connsiteY2" fmla="*/ 276683 h 746145"/>
              <a:gd name="connsiteX3" fmla="*/ 606574 w 619941"/>
              <a:gd name="connsiteY3" fmla="*/ 260808 h 746145"/>
              <a:gd name="connsiteX4" fmla="*/ 616099 w 619941"/>
              <a:gd name="connsiteY4" fmla="*/ 403683 h 746145"/>
              <a:gd name="connsiteX5" fmla="*/ 581174 w 619941"/>
              <a:gd name="connsiteY5" fmla="*/ 613233 h 746145"/>
              <a:gd name="connsiteX6" fmla="*/ 571649 w 619941"/>
              <a:gd name="connsiteY6" fmla="*/ 737058 h 746145"/>
              <a:gd name="connsiteX7" fmla="*/ 616099 w 619941"/>
              <a:gd name="connsiteY7" fmla="*/ 365583 h 746145"/>
              <a:gd name="connsiteX8" fmla="*/ 457349 w 619941"/>
              <a:gd name="connsiteY8" fmla="*/ 146508 h 746145"/>
              <a:gd name="connsiteX9" fmla="*/ 168424 w 619941"/>
              <a:gd name="connsiteY9" fmla="*/ 41733 h 746145"/>
              <a:gd name="connsiteX10" fmla="*/ 489099 w 619941"/>
              <a:gd name="connsiteY10" fmla="*/ 117933 h 746145"/>
              <a:gd name="connsiteX11" fmla="*/ 343049 w 619941"/>
              <a:gd name="connsiteY11" fmla="*/ 54433 h 746145"/>
              <a:gd name="connsiteX12" fmla="*/ 149 w 619941"/>
              <a:gd name="connsiteY12" fmla="*/ 458 h 746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9941" h="746145">
                <a:moveTo>
                  <a:pt x="149" y="458"/>
                </a:moveTo>
                <a:cubicBezTo>
                  <a:pt x="7557" y="-1129"/>
                  <a:pt x="288016" y="-1130"/>
                  <a:pt x="387499" y="44908"/>
                </a:cubicBezTo>
                <a:cubicBezTo>
                  <a:pt x="486982" y="90946"/>
                  <a:pt x="560537" y="240700"/>
                  <a:pt x="597049" y="276683"/>
                </a:cubicBezTo>
                <a:cubicBezTo>
                  <a:pt x="633561" y="312666"/>
                  <a:pt x="603399" y="239641"/>
                  <a:pt x="606574" y="260808"/>
                </a:cubicBezTo>
                <a:cubicBezTo>
                  <a:pt x="609749" y="281975"/>
                  <a:pt x="620332" y="344946"/>
                  <a:pt x="616099" y="403683"/>
                </a:cubicBezTo>
                <a:cubicBezTo>
                  <a:pt x="611866" y="462420"/>
                  <a:pt x="588582" y="557671"/>
                  <a:pt x="581174" y="613233"/>
                </a:cubicBezTo>
                <a:cubicBezTo>
                  <a:pt x="573766" y="668795"/>
                  <a:pt x="565828" y="778333"/>
                  <a:pt x="571649" y="737058"/>
                </a:cubicBezTo>
                <a:cubicBezTo>
                  <a:pt x="577470" y="695783"/>
                  <a:pt x="635149" y="464008"/>
                  <a:pt x="616099" y="365583"/>
                </a:cubicBezTo>
                <a:cubicBezTo>
                  <a:pt x="597049" y="267158"/>
                  <a:pt x="531961" y="200483"/>
                  <a:pt x="457349" y="146508"/>
                </a:cubicBezTo>
                <a:cubicBezTo>
                  <a:pt x="382737" y="92533"/>
                  <a:pt x="163132" y="46496"/>
                  <a:pt x="168424" y="41733"/>
                </a:cubicBezTo>
                <a:cubicBezTo>
                  <a:pt x="173716" y="36971"/>
                  <a:pt x="459995" y="115816"/>
                  <a:pt x="489099" y="117933"/>
                </a:cubicBezTo>
                <a:cubicBezTo>
                  <a:pt x="518203" y="120050"/>
                  <a:pt x="424011" y="76129"/>
                  <a:pt x="343049" y="54433"/>
                </a:cubicBezTo>
                <a:cubicBezTo>
                  <a:pt x="262087" y="32737"/>
                  <a:pt x="-7259" y="2045"/>
                  <a:pt x="149" y="4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D0868AA0-C10E-0E3A-7FBF-8745C1172493}"/>
              </a:ext>
            </a:extLst>
          </p:cNvPr>
          <p:cNvSpPr/>
          <p:nvPr/>
        </p:nvSpPr>
        <p:spPr>
          <a:xfrm>
            <a:off x="5386231" y="3859515"/>
            <a:ext cx="637759" cy="846135"/>
          </a:xfrm>
          <a:custGeom>
            <a:avLst/>
            <a:gdLst>
              <a:gd name="connsiteX0" fmla="*/ 1744 w 637759"/>
              <a:gd name="connsiteY0" fmla="*/ 52085 h 846135"/>
              <a:gd name="connsiteX1" fmla="*/ 189069 w 637759"/>
              <a:gd name="connsiteY1" fmla="*/ 109235 h 846135"/>
              <a:gd name="connsiteX2" fmla="*/ 389094 w 637759"/>
              <a:gd name="connsiteY2" fmla="*/ 163210 h 846135"/>
              <a:gd name="connsiteX3" fmla="*/ 589119 w 637759"/>
              <a:gd name="connsiteY3" fmla="*/ 436260 h 846135"/>
              <a:gd name="connsiteX4" fmla="*/ 601819 w 637759"/>
              <a:gd name="connsiteY4" fmla="*/ 436260 h 846135"/>
              <a:gd name="connsiteX5" fmla="*/ 611344 w 637759"/>
              <a:gd name="connsiteY5" fmla="*/ 471185 h 846135"/>
              <a:gd name="connsiteX6" fmla="*/ 601819 w 637759"/>
              <a:gd name="connsiteY6" fmla="*/ 521985 h 846135"/>
              <a:gd name="connsiteX7" fmla="*/ 535144 w 637759"/>
              <a:gd name="connsiteY7" fmla="*/ 845835 h 846135"/>
              <a:gd name="connsiteX8" fmla="*/ 617694 w 637759"/>
              <a:gd name="connsiteY8" fmla="*/ 458485 h 846135"/>
              <a:gd name="connsiteX9" fmla="*/ 585944 w 637759"/>
              <a:gd name="connsiteY9" fmla="*/ 290210 h 846135"/>
              <a:gd name="connsiteX10" fmla="*/ 392269 w 637759"/>
              <a:gd name="connsiteY10" fmla="*/ 77485 h 846135"/>
              <a:gd name="connsiteX11" fmla="*/ 636744 w 637759"/>
              <a:gd name="connsiteY11" fmla="*/ 429910 h 846135"/>
              <a:gd name="connsiteX12" fmla="*/ 277969 w 637759"/>
              <a:gd name="connsiteY12" fmla="*/ 48910 h 846135"/>
              <a:gd name="connsiteX13" fmla="*/ 198594 w 637759"/>
              <a:gd name="connsiteY13" fmla="*/ 10810 h 846135"/>
              <a:gd name="connsiteX14" fmla="*/ 303369 w 637759"/>
              <a:gd name="connsiteY14" fmla="*/ 102885 h 846135"/>
              <a:gd name="connsiteX15" fmla="*/ 1744 w 637759"/>
              <a:gd name="connsiteY15" fmla="*/ 52085 h 846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7759" h="846135">
                <a:moveTo>
                  <a:pt x="1744" y="52085"/>
                </a:moveTo>
                <a:cubicBezTo>
                  <a:pt x="-17306" y="53143"/>
                  <a:pt x="124511" y="90714"/>
                  <a:pt x="189069" y="109235"/>
                </a:cubicBezTo>
                <a:cubicBezTo>
                  <a:pt x="253627" y="127756"/>
                  <a:pt x="322419" y="108706"/>
                  <a:pt x="389094" y="163210"/>
                </a:cubicBezTo>
                <a:cubicBezTo>
                  <a:pt x="455769" y="217714"/>
                  <a:pt x="553665" y="390752"/>
                  <a:pt x="589119" y="436260"/>
                </a:cubicBezTo>
                <a:cubicBezTo>
                  <a:pt x="624573" y="481768"/>
                  <a:pt x="598115" y="430439"/>
                  <a:pt x="601819" y="436260"/>
                </a:cubicBezTo>
                <a:cubicBezTo>
                  <a:pt x="605523" y="442081"/>
                  <a:pt x="611344" y="456898"/>
                  <a:pt x="611344" y="471185"/>
                </a:cubicBezTo>
                <a:cubicBezTo>
                  <a:pt x="611344" y="485472"/>
                  <a:pt x="614519" y="459543"/>
                  <a:pt x="601819" y="521985"/>
                </a:cubicBezTo>
                <a:cubicBezTo>
                  <a:pt x="589119" y="584427"/>
                  <a:pt x="532498" y="856418"/>
                  <a:pt x="535144" y="845835"/>
                </a:cubicBezTo>
                <a:cubicBezTo>
                  <a:pt x="537790" y="835252"/>
                  <a:pt x="609227" y="551089"/>
                  <a:pt x="617694" y="458485"/>
                </a:cubicBezTo>
                <a:cubicBezTo>
                  <a:pt x="626161" y="365881"/>
                  <a:pt x="623515" y="353710"/>
                  <a:pt x="585944" y="290210"/>
                </a:cubicBezTo>
                <a:cubicBezTo>
                  <a:pt x="548373" y="226710"/>
                  <a:pt x="383802" y="54202"/>
                  <a:pt x="392269" y="77485"/>
                </a:cubicBezTo>
                <a:cubicBezTo>
                  <a:pt x="400736" y="100768"/>
                  <a:pt x="655794" y="434672"/>
                  <a:pt x="636744" y="429910"/>
                </a:cubicBezTo>
                <a:cubicBezTo>
                  <a:pt x="617694" y="425148"/>
                  <a:pt x="350994" y="118760"/>
                  <a:pt x="277969" y="48910"/>
                </a:cubicBezTo>
                <a:cubicBezTo>
                  <a:pt x="204944" y="-20940"/>
                  <a:pt x="194361" y="1814"/>
                  <a:pt x="198594" y="10810"/>
                </a:cubicBezTo>
                <a:cubicBezTo>
                  <a:pt x="202827" y="19806"/>
                  <a:pt x="334590" y="91773"/>
                  <a:pt x="303369" y="102885"/>
                </a:cubicBezTo>
                <a:cubicBezTo>
                  <a:pt x="272148" y="113997"/>
                  <a:pt x="20794" y="51027"/>
                  <a:pt x="1744" y="52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4FFE57A2-33A1-E5D6-8BD6-ADCDBD1F8F68}"/>
              </a:ext>
            </a:extLst>
          </p:cNvPr>
          <p:cNvSpPr/>
          <p:nvPr/>
        </p:nvSpPr>
        <p:spPr>
          <a:xfrm>
            <a:off x="5310719" y="4209174"/>
            <a:ext cx="726421" cy="1018775"/>
          </a:xfrm>
          <a:custGeom>
            <a:avLst/>
            <a:gdLst>
              <a:gd name="connsiteX0" fmla="*/ 632881 w 726421"/>
              <a:gd name="connsiteY0" fmla="*/ 4051 h 1018775"/>
              <a:gd name="connsiteX1" fmla="*/ 636056 w 726421"/>
              <a:gd name="connsiteY1" fmla="*/ 473951 h 1018775"/>
              <a:gd name="connsiteX2" fmla="*/ 451906 w 726421"/>
              <a:gd name="connsiteY2" fmla="*/ 705726 h 1018775"/>
              <a:gd name="connsiteX3" fmla="*/ 1056 w 726421"/>
              <a:gd name="connsiteY3" fmla="*/ 1016876 h 1018775"/>
              <a:gd name="connsiteX4" fmla="*/ 591606 w 726421"/>
              <a:gd name="connsiteY4" fmla="*/ 550151 h 1018775"/>
              <a:gd name="connsiteX5" fmla="*/ 556681 w 726421"/>
              <a:gd name="connsiteY5" fmla="*/ 562851 h 1018775"/>
              <a:gd name="connsiteX6" fmla="*/ 724956 w 726421"/>
              <a:gd name="connsiteY6" fmla="*/ 121526 h 1018775"/>
              <a:gd name="connsiteX7" fmla="*/ 639231 w 726421"/>
              <a:gd name="connsiteY7" fmla="*/ 239001 h 1018775"/>
              <a:gd name="connsiteX8" fmla="*/ 632881 w 726421"/>
              <a:gd name="connsiteY8" fmla="*/ 4051 h 101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6421" h="1018775">
                <a:moveTo>
                  <a:pt x="632881" y="4051"/>
                </a:moveTo>
                <a:cubicBezTo>
                  <a:pt x="632352" y="43209"/>
                  <a:pt x="666218" y="357005"/>
                  <a:pt x="636056" y="473951"/>
                </a:cubicBezTo>
                <a:cubicBezTo>
                  <a:pt x="605894" y="590897"/>
                  <a:pt x="557739" y="615239"/>
                  <a:pt x="451906" y="705726"/>
                </a:cubicBezTo>
                <a:cubicBezTo>
                  <a:pt x="346073" y="796213"/>
                  <a:pt x="-22227" y="1042805"/>
                  <a:pt x="1056" y="1016876"/>
                </a:cubicBezTo>
                <a:cubicBezTo>
                  <a:pt x="24339" y="990947"/>
                  <a:pt x="499002" y="625822"/>
                  <a:pt x="591606" y="550151"/>
                </a:cubicBezTo>
                <a:cubicBezTo>
                  <a:pt x="684210" y="474480"/>
                  <a:pt x="534456" y="634289"/>
                  <a:pt x="556681" y="562851"/>
                </a:cubicBezTo>
                <a:cubicBezTo>
                  <a:pt x="578906" y="491414"/>
                  <a:pt x="711198" y="175501"/>
                  <a:pt x="724956" y="121526"/>
                </a:cubicBezTo>
                <a:cubicBezTo>
                  <a:pt x="738714" y="67551"/>
                  <a:pt x="651402" y="255934"/>
                  <a:pt x="639231" y="239001"/>
                </a:cubicBezTo>
                <a:cubicBezTo>
                  <a:pt x="627060" y="222068"/>
                  <a:pt x="633410" y="-35107"/>
                  <a:pt x="632881" y="40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113ACF2C-D14A-4AB1-4070-869C98494A6B}"/>
              </a:ext>
            </a:extLst>
          </p:cNvPr>
          <p:cNvSpPr/>
          <p:nvPr/>
        </p:nvSpPr>
        <p:spPr>
          <a:xfrm>
            <a:off x="5134229" y="4767599"/>
            <a:ext cx="883501" cy="795969"/>
          </a:xfrm>
          <a:custGeom>
            <a:avLst/>
            <a:gdLst>
              <a:gd name="connsiteX0" fmla="*/ 882396 w 883501"/>
              <a:gd name="connsiteY0" fmla="*/ 1251 h 795969"/>
              <a:gd name="connsiteX1" fmla="*/ 101346 w 883501"/>
              <a:gd name="connsiteY1" fmla="*/ 652126 h 795969"/>
              <a:gd name="connsiteX2" fmla="*/ 2921 w 883501"/>
              <a:gd name="connsiteY2" fmla="*/ 795001 h 795969"/>
              <a:gd name="connsiteX3" fmla="*/ 34671 w 883501"/>
              <a:gd name="connsiteY3" fmla="*/ 706101 h 795969"/>
              <a:gd name="connsiteX4" fmla="*/ 123571 w 883501"/>
              <a:gd name="connsiteY4" fmla="*/ 541001 h 795969"/>
              <a:gd name="connsiteX5" fmla="*/ 56896 w 883501"/>
              <a:gd name="connsiteY5" fmla="*/ 664826 h 795969"/>
              <a:gd name="connsiteX6" fmla="*/ 380746 w 883501"/>
              <a:gd name="connsiteY6" fmla="*/ 356851 h 795969"/>
              <a:gd name="connsiteX7" fmla="*/ 275971 w 883501"/>
              <a:gd name="connsiteY7" fmla="*/ 483851 h 795969"/>
              <a:gd name="connsiteX8" fmla="*/ 882396 w 883501"/>
              <a:gd name="connsiteY8" fmla="*/ 1251 h 795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3501" h="795969">
                <a:moveTo>
                  <a:pt x="882396" y="1251"/>
                </a:moveTo>
                <a:cubicBezTo>
                  <a:pt x="853292" y="29297"/>
                  <a:pt x="247925" y="519834"/>
                  <a:pt x="101346" y="652126"/>
                </a:cubicBezTo>
                <a:cubicBezTo>
                  <a:pt x="-45233" y="784418"/>
                  <a:pt x="14033" y="786005"/>
                  <a:pt x="2921" y="795001"/>
                </a:cubicBezTo>
                <a:cubicBezTo>
                  <a:pt x="-8191" y="803997"/>
                  <a:pt x="14563" y="748434"/>
                  <a:pt x="34671" y="706101"/>
                </a:cubicBezTo>
                <a:cubicBezTo>
                  <a:pt x="54779" y="663768"/>
                  <a:pt x="123571" y="541001"/>
                  <a:pt x="123571" y="541001"/>
                </a:cubicBezTo>
                <a:cubicBezTo>
                  <a:pt x="127275" y="534122"/>
                  <a:pt x="14034" y="695518"/>
                  <a:pt x="56896" y="664826"/>
                </a:cubicBezTo>
                <a:cubicBezTo>
                  <a:pt x="99758" y="634134"/>
                  <a:pt x="344233" y="387014"/>
                  <a:pt x="380746" y="356851"/>
                </a:cubicBezTo>
                <a:cubicBezTo>
                  <a:pt x="417259" y="326688"/>
                  <a:pt x="195008" y="542589"/>
                  <a:pt x="275971" y="483851"/>
                </a:cubicBezTo>
                <a:cubicBezTo>
                  <a:pt x="356933" y="425114"/>
                  <a:pt x="911500" y="-26795"/>
                  <a:pt x="882396" y="12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AB876BE9-95B3-543B-56B2-2A87BE597AB6}"/>
              </a:ext>
            </a:extLst>
          </p:cNvPr>
          <p:cNvSpPr/>
          <p:nvPr/>
        </p:nvSpPr>
        <p:spPr>
          <a:xfrm>
            <a:off x="5292384" y="3936937"/>
            <a:ext cx="264535" cy="625410"/>
          </a:xfrm>
          <a:custGeom>
            <a:avLst/>
            <a:gdLst>
              <a:gd name="connsiteX0" fmla="*/ 263866 w 264535"/>
              <a:gd name="connsiteY0" fmla="*/ 63 h 625410"/>
              <a:gd name="connsiteX1" fmla="*/ 124166 w 264535"/>
              <a:gd name="connsiteY1" fmla="*/ 260413 h 625410"/>
              <a:gd name="connsiteX2" fmla="*/ 341 w 264535"/>
              <a:gd name="connsiteY2" fmla="*/ 622363 h 625410"/>
              <a:gd name="connsiteX3" fmla="*/ 86066 w 264535"/>
              <a:gd name="connsiteY3" fmla="*/ 419163 h 625410"/>
              <a:gd name="connsiteX4" fmla="*/ 47966 w 264535"/>
              <a:gd name="connsiteY4" fmla="*/ 158813 h 625410"/>
              <a:gd name="connsiteX5" fmla="*/ 63841 w 264535"/>
              <a:gd name="connsiteY5" fmla="*/ 282638 h 625410"/>
              <a:gd name="connsiteX6" fmla="*/ 263866 w 264535"/>
              <a:gd name="connsiteY6" fmla="*/ 63 h 625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535" h="625410">
                <a:moveTo>
                  <a:pt x="263866" y="63"/>
                </a:moveTo>
                <a:cubicBezTo>
                  <a:pt x="273920" y="-3641"/>
                  <a:pt x="168087" y="156696"/>
                  <a:pt x="124166" y="260413"/>
                </a:cubicBezTo>
                <a:cubicBezTo>
                  <a:pt x="80245" y="364130"/>
                  <a:pt x="6691" y="595905"/>
                  <a:pt x="341" y="622363"/>
                </a:cubicBezTo>
                <a:cubicBezTo>
                  <a:pt x="-6009" y="648821"/>
                  <a:pt x="78129" y="496421"/>
                  <a:pt x="86066" y="419163"/>
                </a:cubicBezTo>
                <a:cubicBezTo>
                  <a:pt x="94003" y="341905"/>
                  <a:pt x="51670" y="181567"/>
                  <a:pt x="47966" y="158813"/>
                </a:cubicBezTo>
                <a:cubicBezTo>
                  <a:pt x="44262" y="136059"/>
                  <a:pt x="32091" y="302217"/>
                  <a:pt x="63841" y="282638"/>
                </a:cubicBezTo>
                <a:cubicBezTo>
                  <a:pt x="95591" y="263059"/>
                  <a:pt x="253812" y="3767"/>
                  <a:pt x="263866" y="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DFFD456F-8BF4-5163-2B0A-CB292DBF7568}"/>
              </a:ext>
            </a:extLst>
          </p:cNvPr>
          <p:cNvSpPr/>
          <p:nvPr/>
        </p:nvSpPr>
        <p:spPr>
          <a:xfrm>
            <a:off x="5815405" y="4158164"/>
            <a:ext cx="65975" cy="562413"/>
          </a:xfrm>
          <a:custGeom>
            <a:avLst/>
            <a:gdLst>
              <a:gd name="connsiteX0" fmla="*/ 7545 w 65975"/>
              <a:gd name="connsiteY0" fmla="*/ 20136 h 562413"/>
              <a:gd name="connsiteX1" fmla="*/ 1195 w 65975"/>
              <a:gd name="connsiteY1" fmla="*/ 86811 h 562413"/>
              <a:gd name="connsiteX2" fmla="*/ 23420 w 65975"/>
              <a:gd name="connsiteY2" fmla="*/ 464636 h 562413"/>
              <a:gd name="connsiteX3" fmla="*/ 4370 w 65975"/>
              <a:gd name="connsiteY3" fmla="*/ 559886 h 562413"/>
              <a:gd name="connsiteX4" fmla="*/ 17070 w 65975"/>
              <a:gd name="connsiteY4" fmla="*/ 394786 h 562413"/>
              <a:gd name="connsiteX5" fmla="*/ 64695 w 65975"/>
              <a:gd name="connsiteY5" fmla="*/ 55061 h 562413"/>
              <a:gd name="connsiteX6" fmla="*/ 45645 w 65975"/>
              <a:gd name="connsiteY6" fmla="*/ 366211 h 562413"/>
              <a:gd name="connsiteX7" fmla="*/ 7545 w 65975"/>
              <a:gd name="connsiteY7" fmla="*/ 20136 h 562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975" h="562413">
                <a:moveTo>
                  <a:pt x="7545" y="20136"/>
                </a:moveTo>
                <a:cubicBezTo>
                  <a:pt x="137" y="-26431"/>
                  <a:pt x="-1451" y="12728"/>
                  <a:pt x="1195" y="86811"/>
                </a:cubicBezTo>
                <a:cubicBezTo>
                  <a:pt x="3841" y="160894"/>
                  <a:pt x="22891" y="385790"/>
                  <a:pt x="23420" y="464636"/>
                </a:cubicBezTo>
                <a:cubicBezTo>
                  <a:pt x="23949" y="543482"/>
                  <a:pt x="5428" y="571528"/>
                  <a:pt x="4370" y="559886"/>
                </a:cubicBezTo>
                <a:cubicBezTo>
                  <a:pt x="3312" y="548244"/>
                  <a:pt x="7016" y="478924"/>
                  <a:pt x="17070" y="394786"/>
                </a:cubicBezTo>
                <a:cubicBezTo>
                  <a:pt x="27124" y="310648"/>
                  <a:pt x="59933" y="59823"/>
                  <a:pt x="64695" y="55061"/>
                </a:cubicBezTo>
                <a:cubicBezTo>
                  <a:pt x="69457" y="50299"/>
                  <a:pt x="60462" y="374149"/>
                  <a:pt x="45645" y="366211"/>
                </a:cubicBezTo>
                <a:cubicBezTo>
                  <a:pt x="30828" y="358274"/>
                  <a:pt x="14953" y="66703"/>
                  <a:pt x="7545" y="201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27768C38-3A51-7B8D-4F46-04FCB53A3A5B}"/>
              </a:ext>
            </a:extLst>
          </p:cNvPr>
          <p:cNvSpPr/>
          <p:nvPr/>
        </p:nvSpPr>
        <p:spPr>
          <a:xfrm>
            <a:off x="5690619" y="4035491"/>
            <a:ext cx="104548" cy="687034"/>
          </a:xfrm>
          <a:custGeom>
            <a:avLst/>
            <a:gdLst>
              <a:gd name="connsiteX0" fmla="*/ 2156 w 104548"/>
              <a:gd name="connsiteY0" fmla="*/ 12634 h 687034"/>
              <a:gd name="connsiteX1" fmla="*/ 33906 w 104548"/>
              <a:gd name="connsiteY1" fmla="*/ 92009 h 687034"/>
              <a:gd name="connsiteX2" fmla="*/ 68831 w 104548"/>
              <a:gd name="connsiteY2" fmla="*/ 358709 h 687034"/>
              <a:gd name="connsiteX3" fmla="*/ 81531 w 104548"/>
              <a:gd name="connsiteY3" fmla="*/ 685734 h 687034"/>
              <a:gd name="connsiteX4" fmla="*/ 91056 w 104548"/>
              <a:gd name="connsiteY4" fmla="*/ 460309 h 687034"/>
              <a:gd name="connsiteX5" fmla="*/ 100581 w 104548"/>
              <a:gd name="connsiteY5" fmla="*/ 145984 h 687034"/>
              <a:gd name="connsiteX6" fmla="*/ 97406 w 104548"/>
              <a:gd name="connsiteY6" fmla="*/ 330134 h 687034"/>
              <a:gd name="connsiteX7" fmla="*/ 2156 w 104548"/>
              <a:gd name="connsiteY7" fmla="*/ 12634 h 68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548" h="687034">
                <a:moveTo>
                  <a:pt x="2156" y="12634"/>
                </a:moveTo>
                <a:cubicBezTo>
                  <a:pt x="-8427" y="-27054"/>
                  <a:pt x="22793" y="34330"/>
                  <a:pt x="33906" y="92009"/>
                </a:cubicBezTo>
                <a:cubicBezTo>
                  <a:pt x="45019" y="149688"/>
                  <a:pt x="60894" y="259755"/>
                  <a:pt x="68831" y="358709"/>
                </a:cubicBezTo>
                <a:cubicBezTo>
                  <a:pt x="76769" y="457663"/>
                  <a:pt x="77827" y="668801"/>
                  <a:pt x="81531" y="685734"/>
                </a:cubicBezTo>
                <a:cubicBezTo>
                  <a:pt x="85235" y="702667"/>
                  <a:pt x="87881" y="550267"/>
                  <a:pt x="91056" y="460309"/>
                </a:cubicBezTo>
                <a:cubicBezTo>
                  <a:pt x="94231" y="370351"/>
                  <a:pt x="99523" y="167680"/>
                  <a:pt x="100581" y="145984"/>
                </a:cubicBezTo>
                <a:cubicBezTo>
                  <a:pt x="101639" y="124288"/>
                  <a:pt x="110635" y="350242"/>
                  <a:pt x="97406" y="330134"/>
                </a:cubicBezTo>
                <a:cubicBezTo>
                  <a:pt x="84177" y="310026"/>
                  <a:pt x="12739" y="52322"/>
                  <a:pt x="2156" y="126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BA6EEF00-7F73-194E-3A3D-65C41D37B079}"/>
              </a:ext>
            </a:extLst>
          </p:cNvPr>
          <p:cNvSpPr/>
          <p:nvPr/>
        </p:nvSpPr>
        <p:spPr>
          <a:xfrm>
            <a:off x="4997923" y="4448996"/>
            <a:ext cx="503753" cy="562840"/>
          </a:xfrm>
          <a:custGeom>
            <a:avLst/>
            <a:gdLst>
              <a:gd name="connsiteX0" fmla="*/ 253527 w 503753"/>
              <a:gd name="connsiteY0" fmla="*/ 11879 h 562840"/>
              <a:gd name="connsiteX1" fmla="*/ 307502 w 503753"/>
              <a:gd name="connsiteY1" fmla="*/ 132529 h 562840"/>
              <a:gd name="connsiteX2" fmla="*/ 466252 w 503753"/>
              <a:gd name="connsiteY2" fmla="*/ 424629 h 562840"/>
              <a:gd name="connsiteX3" fmla="*/ 342427 w 503753"/>
              <a:gd name="connsiteY3" fmla="*/ 405579 h 562840"/>
              <a:gd name="connsiteX4" fmla="*/ 244002 w 503753"/>
              <a:gd name="connsiteY4" fmla="*/ 504004 h 562840"/>
              <a:gd name="connsiteX5" fmla="*/ 136052 w 503753"/>
              <a:gd name="connsiteY5" fmla="*/ 535754 h 562840"/>
              <a:gd name="connsiteX6" fmla="*/ 2702 w 503753"/>
              <a:gd name="connsiteY6" fmla="*/ 557979 h 562840"/>
              <a:gd name="connsiteX7" fmla="*/ 266227 w 503753"/>
              <a:gd name="connsiteY7" fmla="*/ 437329 h 562840"/>
              <a:gd name="connsiteX8" fmla="*/ 396402 w 503753"/>
              <a:gd name="connsiteY8" fmla="*/ 396054 h 562840"/>
              <a:gd name="connsiteX9" fmla="*/ 498002 w 503753"/>
              <a:gd name="connsiteY9" fmla="*/ 408754 h 562840"/>
              <a:gd name="connsiteX10" fmla="*/ 253527 w 503753"/>
              <a:gd name="connsiteY10" fmla="*/ 11879 h 562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3753" h="562840">
                <a:moveTo>
                  <a:pt x="253527" y="11879"/>
                </a:moveTo>
                <a:cubicBezTo>
                  <a:pt x="221777" y="-34158"/>
                  <a:pt x="272048" y="63737"/>
                  <a:pt x="307502" y="132529"/>
                </a:cubicBezTo>
                <a:cubicBezTo>
                  <a:pt x="342956" y="201321"/>
                  <a:pt x="460431" y="379121"/>
                  <a:pt x="466252" y="424629"/>
                </a:cubicBezTo>
                <a:cubicBezTo>
                  <a:pt x="472073" y="470137"/>
                  <a:pt x="379469" y="392350"/>
                  <a:pt x="342427" y="405579"/>
                </a:cubicBezTo>
                <a:cubicBezTo>
                  <a:pt x="305385" y="418808"/>
                  <a:pt x="278398" y="482308"/>
                  <a:pt x="244002" y="504004"/>
                </a:cubicBezTo>
                <a:cubicBezTo>
                  <a:pt x="209606" y="525700"/>
                  <a:pt x="176269" y="526758"/>
                  <a:pt x="136052" y="535754"/>
                </a:cubicBezTo>
                <a:cubicBezTo>
                  <a:pt x="95835" y="544750"/>
                  <a:pt x="-18994" y="574383"/>
                  <a:pt x="2702" y="557979"/>
                </a:cubicBezTo>
                <a:cubicBezTo>
                  <a:pt x="24398" y="541575"/>
                  <a:pt x="200610" y="464316"/>
                  <a:pt x="266227" y="437329"/>
                </a:cubicBezTo>
                <a:cubicBezTo>
                  <a:pt x="331844" y="410342"/>
                  <a:pt x="357773" y="400816"/>
                  <a:pt x="396402" y="396054"/>
                </a:cubicBezTo>
                <a:cubicBezTo>
                  <a:pt x="435031" y="391292"/>
                  <a:pt x="527635" y="470666"/>
                  <a:pt x="498002" y="408754"/>
                </a:cubicBezTo>
                <a:cubicBezTo>
                  <a:pt x="468369" y="346842"/>
                  <a:pt x="285277" y="57916"/>
                  <a:pt x="253527" y="118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7BDAD7E5-EB39-7534-A9FA-94FDAEC06882}"/>
              </a:ext>
            </a:extLst>
          </p:cNvPr>
          <p:cNvSpPr/>
          <p:nvPr/>
        </p:nvSpPr>
        <p:spPr>
          <a:xfrm>
            <a:off x="4959048" y="4740273"/>
            <a:ext cx="759556" cy="330274"/>
          </a:xfrm>
          <a:custGeom>
            <a:avLst/>
            <a:gdLst>
              <a:gd name="connsiteX0" fmla="*/ 302 w 759556"/>
              <a:gd name="connsiteY0" fmla="*/ 330202 h 330274"/>
              <a:gd name="connsiteX1" fmla="*/ 479727 w 759556"/>
              <a:gd name="connsiteY1" fmla="*/ 142877 h 330274"/>
              <a:gd name="connsiteX2" fmla="*/ 616252 w 759556"/>
              <a:gd name="connsiteY2" fmla="*/ 127002 h 330274"/>
              <a:gd name="connsiteX3" fmla="*/ 759127 w 759556"/>
              <a:gd name="connsiteY3" fmla="*/ 2 h 330274"/>
              <a:gd name="connsiteX4" fmla="*/ 568627 w 759556"/>
              <a:gd name="connsiteY4" fmla="*/ 123827 h 330274"/>
              <a:gd name="connsiteX5" fmla="*/ 346377 w 759556"/>
              <a:gd name="connsiteY5" fmla="*/ 127002 h 330274"/>
              <a:gd name="connsiteX6" fmla="*/ 406702 w 759556"/>
              <a:gd name="connsiteY6" fmla="*/ 165102 h 330274"/>
              <a:gd name="connsiteX7" fmla="*/ 302 w 759556"/>
              <a:gd name="connsiteY7" fmla="*/ 330202 h 330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556" h="330274">
                <a:moveTo>
                  <a:pt x="302" y="330202"/>
                </a:moveTo>
                <a:cubicBezTo>
                  <a:pt x="12473" y="326498"/>
                  <a:pt x="377069" y="176744"/>
                  <a:pt x="479727" y="142877"/>
                </a:cubicBezTo>
                <a:cubicBezTo>
                  <a:pt x="582385" y="109010"/>
                  <a:pt x="569685" y="150814"/>
                  <a:pt x="616252" y="127002"/>
                </a:cubicBezTo>
                <a:cubicBezTo>
                  <a:pt x="662819" y="103189"/>
                  <a:pt x="767065" y="531"/>
                  <a:pt x="759127" y="2"/>
                </a:cubicBezTo>
                <a:cubicBezTo>
                  <a:pt x="751190" y="-527"/>
                  <a:pt x="637419" y="102660"/>
                  <a:pt x="568627" y="123827"/>
                </a:cubicBezTo>
                <a:cubicBezTo>
                  <a:pt x="499835" y="144994"/>
                  <a:pt x="373364" y="120123"/>
                  <a:pt x="346377" y="127002"/>
                </a:cubicBezTo>
                <a:cubicBezTo>
                  <a:pt x="319390" y="133881"/>
                  <a:pt x="465969" y="135469"/>
                  <a:pt x="406702" y="165102"/>
                </a:cubicBezTo>
                <a:cubicBezTo>
                  <a:pt x="347435" y="194735"/>
                  <a:pt x="-11869" y="333906"/>
                  <a:pt x="302" y="33020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AE48CE1D-8974-193E-0CB3-2792552026A1}"/>
              </a:ext>
            </a:extLst>
          </p:cNvPr>
          <p:cNvSpPr/>
          <p:nvPr/>
        </p:nvSpPr>
        <p:spPr>
          <a:xfrm>
            <a:off x="5408967" y="4256344"/>
            <a:ext cx="261118" cy="535072"/>
          </a:xfrm>
          <a:custGeom>
            <a:avLst/>
            <a:gdLst>
              <a:gd name="connsiteX0" fmla="*/ 1233 w 261118"/>
              <a:gd name="connsiteY0" fmla="*/ 1331 h 535072"/>
              <a:gd name="connsiteX1" fmla="*/ 86958 w 261118"/>
              <a:gd name="connsiteY1" fmla="*/ 112456 h 535072"/>
              <a:gd name="connsiteX2" fmla="*/ 255233 w 261118"/>
              <a:gd name="connsiteY2" fmla="*/ 372806 h 535072"/>
              <a:gd name="connsiteX3" fmla="*/ 223483 w 261118"/>
              <a:gd name="connsiteY3" fmla="*/ 534731 h 535072"/>
              <a:gd name="connsiteX4" fmla="*/ 229833 w 261118"/>
              <a:gd name="connsiteY4" fmla="*/ 331531 h 535072"/>
              <a:gd name="connsiteX5" fmla="*/ 147283 w 261118"/>
              <a:gd name="connsiteY5" fmla="*/ 188656 h 535072"/>
              <a:gd name="connsiteX6" fmla="*/ 156808 w 261118"/>
              <a:gd name="connsiteY6" fmla="*/ 64831 h 535072"/>
              <a:gd name="connsiteX7" fmla="*/ 147283 w 261118"/>
              <a:gd name="connsiteY7" fmla="*/ 179131 h 535072"/>
              <a:gd name="connsiteX8" fmla="*/ 1233 w 261118"/>
              <a:gd name="connsiteY8" fmla="*/ 1331 h 53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1118" h="535072">
                <a:moveTo>
                  <a:pt x="1233" y="1331"/>
                </a:moveTo>
                <a:cubicBezTo>
                  <a:pt x="-8821" y="-9781"/>
                  <a:pt x="44625" y="50544"/>
                  <a:pt x="86958" y="112456"/>
                </a:cubicBezTo>
                <a:cubicBezTo>
                  <a:pt x="129291" y="174368"/>
                  <a:pt x="232479" y="302427"/>
                  <a:pt x="255233" y="372806"/>
                </a:cubicBezTo>
                <a:cubicBezTo>
                  <a:pt x="277987" y="443185"/>
                  <a:pt x="227716" y="541610"/>
                  <a:pt x="223483" y="534731"/>
                </a:cubicBezTo>
                <a:cubicBezTo>
                  <a:pt x="219250" y="527852"/>
                  <a:pt x="242533" y="389210"/>
                  <a:pt x="229833" y="331531"/>
                </a:cubicBezTo>
                <a:cubicBezTo>
                  <a:pt x="217133" y="273852"/>
                  <a:pt x="159454" y="233106"/>
                  <a:pt x="147283" y="188656"/>
                </a:cubicBezTo>
                <a:cubicBezTo>
                  <a:pt x="135112" y="144206"/>
                  <a:pt x="156808" y="66418"/>
                  <a:pt x="156808" y="64831"/>
                </a:cubicBezTo>
                <a:cubicBezTo>
                  <a:pt x="156808" y="63244"/>
                  <a:pt x="170566" y="186010"/>
                  <a:pt x="147283" y="179131"/>
                </a:cubicBezTo>
                <a:cubicBezTo>
                  <a:pt x="124000" y="172252"/>
                  <a:pt x="11287" y="12443"/>
                  <a:pt x="1233" y="13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D57D5A55-4E84-675D-D725-512E19F28079}"/>
              </a:ext>
            </a:extLst>
          </p:cNvPr>
          <p:cNvSpPr/>
          <p:nvPr/>
        </p:nvSpPr>
        <p:spPr>
          <a:xfrm>
            <a:off x="5387317" y="4254162"/>
            <a:ext cx="323235" cy="436286"/>
          </a:xfrm>
          <a:custGeom>
            <a:avLst/>
            <a:gdLst>
              <a:gd name="connsiteX0" fmla="*/ 658 w 323235"/>
              <a:gd name="connsiteY0" fmla="*/ 73363 h 436286"/>
              <a:gd name="connsiteX1" fmla="*/ 92733 w 323235"/>
              <a:gd name="connsiteY1" fmla="*/ 127338 h 436286"/>
              <a:gd name="connsiteX2" fmla="*/ 305458 w 323235"/>
              <a:gd name="connsiteY2" fmla="*/ 365463 h 436286"/>
              <a:gd name="connsiteX3" fmla="*/ 311808 w 323235"/>
              <a:gd name="connsiteY3" fmla="*/ 435313 h 436286"/>
              <a:gd name="connsiteX4" fmla="*/ 311808 w 323235"/>
              <a:gd name="connsiteY4" fmla="*/ 327363 h 436286"/>
              <a:gd name="connsiteX5" fmla="*/ 314983 w 323235"/>
              <a:gd name="connsiteY5" fmla="*/ 338 h 436286"/>
              <a:gd name="connsiteX6" fmla="*/ 305458 w 323235"/>
              <a:gd name="connsiteY6" fmla="*/ 394038 h 436286"/>
              <a:gd name="connsiteX7" fmla="*/ 172108 w 323235"/>
              <a:gd name="connsiteY7" fmla="*/ 197188 h 436286"/>
              <a:gd name="connsiteX8" fmla="*/ 29233 w 323235"/>
              <a:gd name="connsiteY8" fmla="*/ 28913 h 436286"/>
              <a:gd name="connsiteX9" fmla="*/ 134008 w 323235"/>
              <a:gd name="connsiteY9" fmla="*/ 187663 h 436286"/>
              <a:gd name="connsiteX10" fmla="*/ 658 w 323235"/>
              <a:gd name="connsiteY10" fmla="*/ 73363 h 43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235" h="436286">
                <a:moveTo>
                  <a:pt x="658" y="73363"/>
                </a:moveTo>
                <a:cubicBezTo>
                  <a:pt x="-6221" y="63309"/>
                  <a:pt x="41933" y="78655"/>
                  <a:pt x="92733" y="127338"/>
                </a:cubicBezTo>
                <a:cubicBezTo>
                  <a:pt x="143533" y="176021"/>
                  <a:pt x="268946" y="314134"/>
                  <a:pt x="305458" y="365463"/>
                </a:cubicBezTo>
                <a:cubicBezTo>
                  <a:pt x="341971" y="416792"/>
                  <a:pt x="310750" y="441663"/>
                  <a:pt x="311808" y="435313"/>
                </a:cubicBezTo>
                <a:cubicBezTo>
                  <a:pt x="312866" y="428963"/>
                  <a:pt x="311279" y="399859"/>
                  <a:pt x="311808" y="327363"/>
                </a:cubicBezTo>
                <a:cubicBezTo>
                  <a:pt x="312337" y="254867"/>
                  <a:pt x="316041" y="-10774"/>
                  <a:pt x="314983" y="338"/>
                </a:cubicBezTo>
                <a:cubicBezTo>
                  <a:pt x="313925" y="11450"/>
                  <a:pt x="329271" y="361230"/>
                  <a:pt x="305458" y="394038"/>
                </a:cubicBezTo>
                <a:cubicBezTo>
                  <a:pt x="281645" y="426846"/>
                  <a:pt x="218145" y="258042"/>
                  <a:pt x="172108" y="197188"/>
                </a:cubicBezTo>
                <a:cubicBezTo>
                  <a:pt x="126071" y="136334"/>
                  <a:pt x="35583" y="30500"/>
                  <a:pt x="29233" y="28913"/>
                </a:cubicBezTo>
                <a:cubicBezTo>
                  <a:pt x="22883" y="27325"/>
                  <a:pt x="136654" y="181842"/>
                  <a:pt x="134008" y="187663"/>
                </a:cubicBezTo>
                <a:cubicBezTo>
                  <a:pt x="131362" y="193484"/>
                  <a:pt x="7537" y="83417"/>
                  <a:pt x="658" y="733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3C4F8B9C-CF56-9033-5FA2-1D41C5F4E3A8}"/>
              </a:ext>
            </a:extLst>
          </p:cNvPr>
          <p:cNvSpPr/>
          <p:nvPr/>
        </p:nvSpPr>
        <p:spPr>
          <a:xfrm>
            <a:off x="5086224" y="4470399"/>
            <a:ext cx="113683" cy="492131"/>
          </a:xfrm>
          <a:custGeom>
            <a:avLst/>
            <a:gdLst>
              <a:gd name="connsiteX0" fmla="*/ 76326 w 113683"/>
              <a:gd name="connsiteY0" fmla="*/ 1 h 492131"/>
              <a:gd name="connsiteX1" fmla="*/ 63626 w 113683"/>
              <a:gd name="connsiteY1" fmla="*/ 184151 h 492131"/>
              <a:gd name="connsiteX2" fmla="*/ 85851 w 113683"/>
              <a:gd name="connsiteY2" fmla="*/ 285751 h 492131"/>
              <a:gd name="connsiteX3" fmla="*/ 126 w 113683"/>
              <a:gd name="connsiteY3" fmla="*/ 492126 h 492131"/>
              <a:gd name="connsiteX4" fmla="*/ 108076 w 113683"/>
              <a:gd name="connsiteY4" fmla="*/ 292101 h 492131"/>
              <a:gd name="connsiteX5" fmla="*/ 95376 w 113683"/>
              <a:gd name="connsiteY5" fmla="*/ 206376 h 492131"/>
              <a:gd name="connsiteX6" fmla="*/ 69976 w 113683"/>
              <a:gd name="connsiteY6" fmla="*/ 187326 h 492131"/>
              <a:gd name="connsiteX7" fmla="*/ 76326 w 113683"/>
              <a:gd name="connsiteY7" fmla="*/ 1 h 492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683" h="492131">
                <a:moveTo>
                  <a:pt x="76326" y="1"/>
                </a:moveTo>
                <a:cubicBezTo>
                  <a:pt x="75268" y="-528"/>
                  <a:pt x="62039" y="136526"/>
                  <a:pt x="63626" y="184151"/>
                </a:cubicBezTo>
                <a:cubicBezTo>
                  <a:pt x="65213" y="231776"/>
                  <a:pt x="96434" y="234422"/>
                  <a:pt x="85851" y="285751"/>
                </a:cubicBezTo>
                <a:cubicBezTo>
                  <a:pt x="75268" y="337080"/>
                  <a:pt x="-3578" y="491068"/>
                  <a:pt x="126" y="492126"/>
                </a:cubicBezTo>
                <a:cubicBezTo>
                  <a:pt x="3830" y="493184"/>
                  <a:pt x="92201" y="339726"/>
                  <a:pt x="108076" y="292101"/>
                </a:cubicBezTo>
                <a:cubicBezTo>
                  <a:pt x="123951" y="244476"/>
                  <a:pt x="101726" y="223838"/>
                  <a:pt x="95376" y="206376"/>
                </a:cubicBezTo>
                <a:cubicBezTo>
                  <a:pt x="89026" y="188914"/>
                  <a:pt x="73680" y="228601"/>
                  <a:pt x="69976" y="187326"/>
                </a:cubicBezTo>
                <a:cubicBezTo>
                  <a:pt x="66272" y="146051"/>
                  <a:pt x="77384" y="530"/>
                  <a:pt x="7632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ED65FB04-549B-BCA5-A7BC-39068059411E}"/>
              </a:ext>
            </a:extLst>
          </p:cNvPr>
          <p:cNvSpPr/>
          <p:nvPr/>
        </p:nvSpPr>
        <p:spPr>
          <a:xfrm>
            <a:off x="4914891" y="4352544"/>
            <a:ext cx="231824" cy="597341"/>
          </a:xfrm>
          <a:custGeom>
            <a:avLst/>
            <a:gdLst>
              <a:gd name="connsiteX0" fmla="*/ 231784 w 231824"/>
              <a:gd name="connsiteY0" fmla="*/ 381 h 597341"/>
              <a:gd name="connsiteX1" fmla="*/ 168284 w 231824"/>
              <a:gd name="connsiteY1" fmla="*/ 311531 h 597341"/>
              <a:gd name="connsiteX2" fmla="*/ 171459 w 231824"/>
              <a:gd name="connsiteY2" fmla="*/ 460756 h 597341"/>
              <a:gd name="connsiteX3" fmla="*/ 206384 w 231824"/>
              <a:gd name="connsiteY3" fmla="*/ 597281 h 597341"/>
              <a:gd name="connsiteX4" fmla="*/ 171459 w 231824"/>
              <a:gd name="connsiteY4" fmla="*/ 476631 h 597341"/>
              <a:gd name="connsiteX5" fmla="*/ 120659 w 231824"/>
              <a:gd name="connsiteY5" fmla="*/ 365506 h 597341"/>
              <a:gd name="connsiteX6" fmla="*/ 9 w 231824"/>
              <a:gd name="connsiteY6" fmla="*/ 403606 h 597341"/>
              <a:gd name="connsiteX7" fmla="*/ 114309 w 231824"/>
              <a:gd name="connsiteY7" fmla="*/ 324231 h 597341"/>
              <a:gd name="connsiteX8" fmla="*/ 161934 w 231824"/>
              <a:gd name="connsiteY8" fmla="*/ 133731 h 597341"/>
              <a:gd name="connsiteX9" fmla="*/ 177809 w 231824"/>
              <a:gd name="connsiteY9" fmla="*/ 244856 h 597341"/>
              <a:gd name="connsiteX10" fmla="*/ 231784 w 231824"/>
              <a:gd name="connsiteY10" fmla="*/ 381 h 597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824" h="597341">
                <a:moveTo>
                  <a:pt x="231784" y="381"/>
                </a:moveTo>
                <a:cubicBezTo>
                  <a:pt x="230197" y="11493"/>
                  <a:pt x="178338" y="234802"/>
                  <a:pt x="168284" y="311531"/>
                </a:cubicBezTo>
                <a:cubicBezTo>
                  <a:pt x="158230" y="388260"/>
                  <a:pt x="165109" y="413131"/>
                  <a:pt x="171459" y="460756"/>
                </a:cubicBezTo>
                <a:cubicBezTo>
                  <a:pt x="177809" y="508381"/>
                  <a:pt x="206384" y="594635"/>
                  <a:pt x="206384" y="597281"/>
                </a:cubicBezTo>
                <a:cubicBezTo>
                  <a:pt x="206384" y="599927"/>
                  <a:pt x="185746" y="515260"/>
                  <a:pt x="171459" y="476631"/>
                </a:cubicBezTo>
                <a:cubicBezTo>
                  <a:pt x="157172" y="438002"/>
                  <a:pt x="149234" y="377677"/>
                  <a:pt x="120659" y="365506"/>
                </a:cubicBezTo>
                <a:cubicBezTo>
                  <a:pt x="92084" y="353335"/>
                  <a:pt x="1067" y="410485"/>
                  <a:pt x="9" y="403606"/>
                </a:cubicBezTo>
                <a:cubicBezTo>
                  <a:pt x="-1049" y="396727"/>
                  <a:pt x="87322" y="369210"/>
                  <a:pt x="114309" y="324231"/>
                </a:cubicBezTo>
                <a:cubicBezTo>
                  <a:pt x="141296" y="279252"/>
                  <a:pt x="151351" y="146960"/>
                  <a:pt x="161934" y="133731"/>
                </a:cubicBezTo>
                <a:cubicBezTo>
                  <a:pt x="172517" y="120502"/>
                  <a:pt x="168284" y="265493"/>
                  <a:pt x="177809" y="244856"/>
                </a:cubicBezTo>
                <a:cubicBezTo>
                  <a:pt x="187334" y="224219"/>
                  <a:pt x="233371" y="-10731"/>
                  <a:pt x="231784" y="38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DFC284E3-118C-9D9A-C714-EC3AC4E47CC7}"/>
              </a:ext>
            </a:extLst>
          </p:cNvPr>
          <p:cNvSpPr/>
          <p:nvPr/>
        </p:nvSpPr>
        <p:spPr>
          <a:xfrm>
            <a:off x="5080469" y="4724328"/>
            <a:ext cx="777612" cy="686474"/>
          </a:xfrm>
          <a:custGeom>
            <a:avLst/>
            <a:gdLst>
              <a:gd name="connsiteX0" fmla="*/ 777406 w 777612"/>
              <a:gd name="connsiteY0" fmla="*/ 72 h 686474"/>
              <a:gd name="connsiteX1" fmla="*/ 221781 w 777612"/>
              <a:gd name="connsiteY1" fmla="*/ 279472 h 686474"/>
              <a:gd name="connsiteX2" fmla="*/ 15406 w 777612"/>
              <a:gd name="connsiteY2" fmla="*/ 352497 h 686474"/>
              <a:gd name="connsiteX3" fmla="*/ 120181 w 777612"/>
              <a:gd name="connsiteY3" fmla="*/ 333447 h 686474"/>
              <a:gd name="connsiteX4" fmla="*/ 47156 w 777612"/>
              <a:gd name="connsiteY4" fmla="*/ 501722 h 686474"/>
              <a:gd name="connsiteX5" fmla="*/ 5881 w 777612"/>
              <a:gd name="connsiteY5" fmla="*/ 679522 h 686474"/>
              <a:gd name="connsiteX6" fmla="*/ 177331 w 777612"/>
              <a:gd name="connsiteY6" fmla="*/ 247722 h 686474"/>
              <a:gd name="connsiteX7" fmla="*/ 313856 w 777612"/>
              <a:gd name="connsiteY7" fmla="*/ 114372 h 686474"/>
              <a:gd name="connsiteX8" fmla="*/ 237656 w 777612"/>
              <a:gd name="connsiteY8" fmla="*/ 247722 h 686474"/>
              <a:gd name="connsiteX9" fmla="*/ 377356 w 777612"/>
              <a:gd name="connsiteY9" fmla="*/ 142947 h 686474"/>
              <a:gd name="connsiteX10" fmla="*/ 155106 w 777612"/>
              <a:gd name="connsiteY10" fmla="*/ 250897 h 686474"/>
              <a:gd name="connsiteX11" fmla="*/ 777406 w 777612"/>
              <a:gd name="connsiteY11" fmla="*/ 72 h 68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77612" h="686474">
                <a:moveTo>
                  <a:pt x="777406" y="72"/>
                </a:moveTo>
                <a:cubicBezTo>
                  <a:pt x="788518" y="4834"/>
                  <a:pt x="348781" y="220735"/>
                  <a:pt x="221781" y="279472"/>
                </a:cubicBezTo>
                <a:cubicBezTo>
                  <a:pt x="94781" y="338210"/>
                  <a:pt x="32339" y="343501"/>
                  <a:pt x="15406" y="352497"/>
                </a:cubicBezTo>
                <a:cubicBezTo>
                  <a:pt x="-1527" y="361493"/>
                  <a:pt x="114889" y="308576"/>
                  <a:pt x="120181" y="333447"/>
                </a:cubicBezTo>
                <a:cubicBezTo>
                  <a:pt x="125473" y="358318"/>
                  <a:pt x="66206" y="444043"/>
                  <a:pt x="47156" y="501722"/>
                </a:cubicBezTo>
                <a:cubicBezTo>
                  <a:pt x="28106" y="559401"/>
                  <a:pt x="-15815" y="721855"/>
                  <a:pt x="5881" y="679522"/>
                </a:cubicBezTo>
                <a:cubicBezTo>
                  <a:pt x="27577" y="637189"/>
                  <a:pt x="126002" y="341914"/>
                  <a:pt x="177331" y="247722"/>
                </a:cubicBezTo>
                <a:cubicBezTo>
                  <a:pt x="228660" y="153530"/>
                  <a:pt x="303802" y="114372"/>
                  <a:pt x="313856" y="114372"/>
                </a:cubicBezTo>
                <a:cubicBezTo>
                  <a:pt x="323910" y="114372"/>
                  <a:pt x="227073" y="242960"/>
                  <a:pt x="237656" y="247722"/>
                </a:cubicBezTo>
                <a:cubicBezTo>
                  <a:pt x="248239" y="252485"/>
                  <a:pt x="391114" y="142418"/>
                  <a:pt x="377356" y="142947"/>
                </a:cubicBezTo>
                <a:cubicBezTo>
                  <a:pt x="363598" y="143476"/>
                  <a:pt x="92135" y="274709"/>
                  <a:pt x="155106" y="250897"/>
                </a:cubicBezTo>
                <a:cubicBezTo>
                  <a:pt x="218077" y="227085"/>
                  <a:pt x="766294" y="-4690"/>
                  <a:pt x="777406" y="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7AE7C2D3-0352-C901-E610-28AD3EABF9D1}"/>
              </a:ext>
            </a:extLst>
          </p:cNvPr>
          <p:cNvSpPr/>
          <p:nvPr/>
        </p:nvSpPr>
        <p:spPr>
          <a:xfrm>
            <a:off x="5416446" y="4021695"/>
            <a:ext cx="363239" cy="613806"/>
          </a:xfrm>
          <a:custGeom>
            <a:avLst/>
            <a:gdLst>
              <a:gd name="connsiteX0" fmla="*/ 146154 w 363239"/>
              <a:gd name="connsiteY0" fmla="*/ 16905 h 613806"/>
              <a:gd name="connsiteX1" fmla="*/ 174729 w 363239"/>
              <a:gd name="connsiteY1" fmla="*/ 58180 h 613806"/>
              <a:gd name="connsiteX2" fmla="*/ 254104 w 363239"/>
              <a:gd name="connsiteY2" fmla="*/ 258205 h 613806"/>
              <a:gd name="connsiteX3" fmla="*/ 222354 w 363239"/>
              <a:gd name="connsiteY3" fmla="*/ 366155 h 613806"/>
              <a:gd name="connsiteX4" fmla="*/ 108054 w 363239"/>
              <a:gd name="connsiteY4" fmla="*/ 366155 h 613806"/>
              <a:gd name="connsiteX5" fmla="*/ 250929 w 363239"/>
              <a:gd name="connsiteY5" fmla="*/ 372505 h 613806"/>
              <a:gd name="connsiteX6" fmla="*/ 104 w 363239"/>
              <a:gd name="connsiteY6" fmla="*/ 286780 h 613806"/>
              <a:gd name="connsiteX7" fmla="*/ 285854 w 363239"/>
              <a:gd name="connsiteY7" fmla="*/ 407430 h 613806"/>
              <a:gd name="connsiteX8" fmla="*/ 362054 w 363239"/>
              <a:gd name="connsiteY8" fmla="*/ 613805 h 613806"/>
              <a:gd name="connsiteX9" fmla="*/ 244579 w 363239"/>
              <a:gd name="connsiteY9" fmla="*/ 410605 h 613806"/>
              <a:gd name="connsiteX10" fmla="*/ 31854 w 363239"/>
              <a:gd name="connsiteY10" fmla="*/ 232805 h 613806"/>
              <a:gd name="connsiteX11" fmla="*/ 142979 w 363239"/>
              <a:gd name="connsiteY11" fmla="*/ 353455 h 613806"/>
              <a:gd name="connsiteX12" fmla="*/ 79479 w 363239"/>
              <a:gd name="connsiteY12" fmla="*/ 309005 h 613806"/>
              <a:gd name="connsiteX13" fmla="*/ 266804 w 363239"/>
              <a:gd name="connsiteY13" fmla="*/ 305830 h 613806"/>
              <a:gd name="connsiteX14" fmla="*/ 146154 w 363239"/>
              <a:gd name="connsiteY14" fmla="*/ 16905 h 61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3239" h="613806">
                <a:moveTo>
                  <a:pt x="146154" y="16905"/>
                </a:moveTo>
                <a:cubicBezTo>
                  <a:pt x="130808" y="-24370"/>
                  <a:pt x="156737" y="17963"/>
                  <a:pt x="174729" y="58180"/>
                </a:cubicBezTo>
                <a:cubicBezTo>
                  <a:pt x="192721" y="98397"/>
                  <a:pt x="246167" y="206876"/>
                  <a:pt x="254104" y="258205"/>
                </a:cubicBezTo>
                <a:cubicBezTo>
                  <a:pt x="262042" y="309534"/>
                  <a:pt x="246696" y="348163"/>
                  <a:pt x="222354" y="366155"/>
                </a:cubicBezTo>
                <a:cubicBezTo>
                  <a:pt x="198012" y="384147"/>
                  <a:pt x="103292" y="365097"/>
                  <a:pt x="108054" y="366155"/>
                </a:cubicBezTo>
                <a:cubicBezTo>
                  <a:pt x="112816" y="367213"/>
                  <a:pt x="268921" y="385734"/>
                  <a:pt x="250929" y="372505"/>
                </a:cubicBezTo>
                <a:cubicBezTo>
                  <a:pt x="232937" y="359276"/>
                  <a:pt x="-5717" y="280959"/>
                  <a:pt x="104" y="286780"/>
                </a:cubicBezTo>
                <a:cubicBezTo>
                  <a:pt x="5925" y="292601"/>
                  <a:pt x="225529" y="352926"/>
                  <a:pt x="285854" y="407430"/>
                </a:cubicBezTo>
                <a:cubicBezTo>
                  <a:pt x="346179" y="461934"/>
                  <a:pt x="368933" y="613276"/>
                  <a:pt x="362054" y="613805"/>
                </a:cubicBezTo>
                <a:cubicBezTo>
                  <a:pt x="355175" y="614334"/>
                  <a:pt x="299612" y="474105"/>
                  <a:pt x="244579" y="410605"/>
                </a:cubicBezTo>
                <a:cubicBezTo>
                  <a:pt x="189546" y="347105"/>
                  <a:pt x="48787" y="242330"/>
                  <a:pt x="31854" y="232805"/>
                </a:cubicBezTo>
                <a:cubicBezTo>
                  <a:pt x="14921" y="223280"/>
                  <a:pt x="135042" y="340755"/>
                  <a:pt x="142979" y="353455"/>
                </a:cubicBezTo>
                <a:cubicBezTo>
                  <a:pt x="150916" y="366155"/>
                  <a:pt x="58841" y="316943"/>
                  <a:pt x="79479" y="309005"/>
                </a:cubicBezTo>
                <a:cubicBezTo>
                  <a:pt x="100116" y="301068"/>
                  <a:pt x="257279" y="350280"/>
                  <a:pt x="266804" y="305830"/>
                </a:cubicBezTo>
                <a:cubicBezTo>
                  <a:pt x="276329" y="261380"/>
                  <a:pt x="161500" y="58180"/>
                  <a:pt x="146154" y="1690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46E770E4-028A-2ACD-A2EF-21A5F3878AFB}"/>
              </a:ext>
            </a:extLst>
          </p:cNvPr>
          <p:cNvSpPr/>
          <p:nvPr/>
        </p:nvSpPr>
        <p:spPr>
          <a:xfrm>
            <a:off x="5146602" y="4343297"/>
            <a:ext cx="311580" cy="535614"/>
          </a:xfrm>
          <a:custGeom>
            <a:avLst/>
            <a:gdLst>
              <a:gd name="connsiteX0" fmla="*/ 73 w 311580"/>
              <a:gd name="connsiteY0" fmla="*/ 103 h 535614"/>
              <a:gd name="connsiteX1" fmla="*/ 146123 w 311580"/>
              <a:gd name="connsiteY1" fmla="*/ 184253 h 535614"/>
              <a:gd name="connsiteX2" fmla="*/ 295348 w 311580"/>
              <a:gd name="connsiteY2" fmla="*/ 533503 h 535614"/>
              <a:gd name="connsiteX3" fmla="*/ 301698 w 311580"/>
              <a:gd name="connsiteY3" fmla="*/ 323953 h 535614"/>
              <a:gd name="connsiteX4" fmla="*/ 301698 w 311580"/>
              <a:gd name="connsiteY4" fmla="*/ 190603 h 535614"/>
              <a:gd name="connsiteX5" fmla="*/ 171523 w 311580"/>
              <a:gd name="connsiteY5" fmla="*/ 35028 h 535614"/>
              <a:gd name="connsiteX6" fmla="*/ 285823 w 311580"/>
              <a:gd name="connsiteY6" fmla="*/ 254103 h 535614"/>
              <a:gd name="connsiteX7" fmla="*/ 165173 w 311580"/>
              <a:gd name="connsiteY7" fmla="*/ 158853 h 535614"/>
              <a:gd name="connsiteX8" fmla="*/ 73 w 311580"/>
              <a:gd name="connsiteY8" fmla="*/ 103 h 535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580" h="535614">
                <a:moveTo>
                  <a:pt x="73" y="103"/>
                </a:moveTo>
                <a:cubicBezTo>
                  <a:pt x="-3102" y="4336"/>
                  <a:pt x="96911" y="95353"/>
                  <a:pt x="146123" y="184253"/>
                </a:cubicBezTo>
                <a:cubicBezTo>
                  <a:pt x="195336" y="273153"/>
                  <a:pt x="269419" y="510220"/>
                  <a:pt x="295348" y="533503"/>
                </a:cubicBezTo>
                <a:cubicBezTo>
                  <a:pt x="321277" y="556786"/>
                  <a:pt x="300640" y="381103"/>
                  <a:pt x="301698" y="323953"/>
                </a:cubicBezTo>
                <a:cubicBezTo>
                  <a:pt x="302756" y="266803"/>
                  <a:pt x="323394" y="238757"/>
                  <a:pt x="301698" y="190603"/>
                </a:cubicBezTo>
                <a:cubicBezTo>
                  <a:pt x="280002" y="142449"/>
                  <a:pt x="174169" y="24445"/>
                  <a:pt x="171523" y="35028"/>
                </a:cubicBezTo>
                <a:cubicBezTo>
                  <a:pt x="168877" y="45611"/>
                  <a:pt x="286881" y="233466"/>
                  <a:pt x="285823" y="254103"/>
                </a:cubicBezTo>
                <a:cubicBezTo>
                  <a:pt x="284765" y="274740"/>
                  <a:pt x="208565" y="194836"/>
                  <a:pt x="165173" y="158853"/>
                </a:cubicBezTo>
                <a:cubicBezTo>
                  <a:pt x="121781" y="122870"/>
                  <a:pt x="3248" y="-4130"/>
                  <a:pt x="73" y="10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F1A9CC64-669B-A6A2-0D8F-AAF76259C466}"/>
              </a:ext>
            </a:extLst>
          </p:cNvPr>
          <p:cNvSpPr/>
          <p:nvPr/>
        </p:nvSpPr>
        <p:spPr>
          <a:xfrm>
            <a:off x="5200644" y="5029200"/>
            <a:ext cx="511181" cy="469962"/>
          </a:xfrm>
          <a:custGeom>
            <a:avLst/>
            <a:gdLst>
              <a:gd name="connsiteX0" fmla="*/ 511181 w 511181"/>
              <a:gd name="connsiteY0" fmla="*/ 0 h 469962"/>
              <a:gd name="connsiteX1" fmla="*/ 6 w 511181"/>
              <a:gd name="connsiteY1" fmla="*/ 469900 h 469962"/>
              <a:gd name="connsiteX2" fmla="*/ 511181 w 511181"/>
              <a:gd name="connsiteY2" fmla="*/ 0 h 469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1181" h="469962">
                <a:moveTo>
                  <a:pt x="511181" y="0"/>
                </a:moveTo>
                <a:lnTo>
                  <a:pt x="6" y="469900"/>
                </a:lnTo>
                <a:cubicBezTo>
                  <a:pt x="-2111" y="476250"/>
                  <a:pt x="511181" y="0"/>
                  <a:pt x="51118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B109DBAD-2C48-180A-84E4-BA191D7DCD8D}"/>
              </a:ext>
            </a:extLst>
          </p:cNvPr>
          <p:cNvSpPr/>
          <p:nvPr/>
        </p:nvSpPr>
        <p:spPr>
          <a:xfrm>
            <a:off x="2223490" y="5476413"/>
            <a:ext cx="141902" cy="292582"/>
          </a:xfrm>
          <a:custGeom>
            <a:avLst/>
            <a:gdLst>
              <a:gd name="connsiteX0" fmla="*/ 49810 w 141902"/>
              <a:gd name="connsiteY0" fmla="*/ 462 h 292582"/>
              <a:gd name="connsiteX1" fmla="*/ 5360 w 141902"/>
              <a:gd name="connsiteY1" fmla="*/ 156037 h 292582"/>
              <a:gd name="connsiteX2" fmla="*/ 2185 w 141902"/>
              <a:gd name="connsiteY2" fmla="*/ 238587 h 292582"/>
              <a:gd name="connsiteX3" fmla="*/ 18060 w 141902"/>
              <a:gd name="connsiteY3" fmla="*/ 197312 h 292582"/>
              <a:gd name="connsiteX4" fmla="*/ 27585 w 141902"/>
              <a:gd name="connsiteY4" fmla="*/ 219537 h 292582"/>
              <a:gd name="connsiteX5" fmla="*/ 78385 w 141902"/>
              <a:gd name="connsiteY5" fmla="*/ 222712 h 292582"/>
              <a:gd name="connsiteX6" fmla="*/ 141885 w 141902"/>
              <a:gd name="connsiteY6" fmla="*/ 292562 h 292582"/>
              <a:gd name="connsiteX7" fmla="*/ 84735 w 141902"/>
              <a:gd name="connsiteY7" fmla="*/ 229062 h 292582"/>
              <a:gd name="connsiteX8" fmla="*/ 75210 w 141902"/>
              <a:gd name="connsiteY8" fmla="*/ 149687 h 292582"/>
              <a:gd name="connsiteX9" fmla="*/ 56160 w 141902"/>
              <a:gd name="connsiteY9" fmla="*/ 219537 h 292582"/>
              <a:gd name="connsiteX10" fmla="*/ 11710 w 141902"/>
              <a:gd name="connsiteY10" fmla="*/ 210012 h 292582"/>
              <a:gd name="connsiteX11" fmla="*/ 49810 w 141902"/>
              <a:gd name="connsiteY11" fmla="*/ 462 h 292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1902" h="292582">
                <a:moveTo>
                  <a:pt x="49810" y="462"/>
                </a:moveTo>
                <a:cubicBezTo>
                  <a:pt x="48752" y="-8534"/>
                  <a:pt x="13297" y="116350"/>
                  <a:pt x="5360" y="156037"/>
                </a:cubicBezTo>
                <a:cubicBezTo>
                  <a:pt x="-2577" y="195724"/>
                  <a:pt x="68" y="231708"/>
                  <a:pt x="2185" y="238587"/>
                </a:cubicBezTo>
                <a:cubicBezTo>
                  <a:pt x="4302" y="245466"/>
                  <a:pt x="13827" y="200487"/>
                  <a:pt x="18060" y="197312"/>
                </a:cubicBezTo>
                <a:cubicBezTo>
                  <a:pt x="22293" y="194137"/>
                  <a:pt x="17531" y="215304"/>
                  <a:pt x="27585" y="219537"/>
                </a:cubicBezTo>
                <a:cubicBezTo>
                  <a:pt x="37639" y="223770"/>
                  <a:pt x="59335" y="210541"/>
                  <a:pt x="78385" y="222712"/>
                </a:cubicBezTo>
                <a:cubicBezTo>
                  <a:pt x="97435" y="234883"/>
                  <a:pt x="140827" y="291504"/>
                  <a:pt x="141885" y="292562"/>
                </a:cubicBezTo>
                <a:cubicBezTo>
                  <a:pt x="142943" y="293620"/>
                  <a:pt x="95848" y="252875"/>
                  <a:pt x="84735" y="229062"/>
                </a:cubicBezTo>
                <a:cubicBezTo>
                  <a:pt x="73623" y="205250"/>
                  <a:pt x="79972" y="151274"/>
                  <a:pt x="75210" y="149687"/>
                </a:cubicBezTo>
                <a:cubicBezTo>
                  <a:pt x="70448" y="148100"/>
                  <a:pt x="66743" y="209483"/>
                  <a:pt x="56160" y="219537"/>
                </a:cubicBezTo>
                <a:cubicBezTo>
                  <a:pt x="45577" y="229591"/>
                  <a:pt x="14885" y="242820"/>
                  <a:pt x="11710" y="210012"/>
                </a:cubicBezTo>
                <a:cubicBezTo>
                  <a:pt x="8535" y="177204"/>
                  <a:pt x="50868" y="9458"/>
                  <a:pt x="49810" y="46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FEC312FB-7905-9833-1309-69B6C8210804}"/>
              </a:ext>
            </a:extLst>
          </p:cNvPr>
          <p:cNvSpPr/>
          <p:nvPr/>
        </p:nvSpPr>
        <p:spPr>
          <a:xfrm>
            <a:off x="2422506" y="4982485"/>
            <a:ext cx="133764" cy="510267"/>
          </a:xfrm>
          <a:custGeom>
            <a:avLst/>
            <a:gdLst>
              <a:gd name="connsiteX0" fmla="*/ 19 w 133764"/>
              <a:gd name="connsiteY0" fmla="*/ 2265 h 510267"/>
              <a:gd name="connsiteX1" fmla="*/ 120669 w 133764"/>
              <a:gd name="connsiteY1" fmla="*/ 361040 h 510267"/>
              <a:gd name="connsiteX2" fmla="*/ 117494 w 133764"/>
              <a:gd name="connsiteY2" fmla="*/ 510265 h 510267"/>
              <a:gd name="connsiteX3" fmla="*/ 133369 w 133764"/>
              <a:gd name="connsiteY3" fmla="*/ 364215 h 510267"/>
              <a:gd name="connsiteX4" fmla="*/ 98444 w 133764"/>
              <a:gd name="connsiteY4" fmla="*/ 113390 h 510267"/>
              <a:gd name="connsiteX5" fmla="*/ 111144 w 133764"/>
              <a:gd name="connsiteY5" fmla="*/ 202290 h 510267"/>
              <a:gd name="connsiteX6" fmla="*/ 19 w 133764"/>
              <a:gd name="connsiteY6" fmla="*/ 2265 h 51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764" h="510267">
                <a:moveTo>
                  <a:pt x="19" y="2265"/>
                </a:moveTo>
                <a:cubicBezTo>
                  <a:pt x="1607" y="28723"/>
                  <a:pt x="101090" y="276373"/>
                  <a:pt x="120669" y="361040"/>
                </a:cubicBezTo>
                <a:cubicBezTo>
                  <a:pt x="140248" y="445707"/>
                  <a:pt x="115377" y="509736"/>
                  <a:pt x="117494" y="510265"/>
                </a:cubicBezTo>
                <a:cubicBezTo>
                  <a:pt x="119611" y="510794"/>
                  <a:pt x="136544" y="430361"/>
                  <a:pt x="133369" y="364215"/>
                </a:cubicBezTo>
                <a:cubicBezTo>
                  <a:pt x="130194" y="298069"/>
                  <a:pt x="102148" y="140377"/>
                  <a:pt x="98444" y="113390"/>
                </a:cubicBezTo>
                <a:cubicBezTo>
                  <a:pt x="94740" y="86403"/>
                  <a:pt x="125961" y="214990"/>
                  <a:pt x="111144" y="202290"/>
                </a:cubicBezTo>
                <a:cubicBezTo>
                  <a:pt x="96327" y="189590"/>
                  <a:pt x="-1569" y="-24193"/>
                  <a:pt x="19" y="22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A1D2BF81-3AA2-3E7F-ED22-05BA9E49AB5F}"/>
              </a:ext>
            </a:extLst>
          </p:cNvPr>
          <p:cNvSpPr/>
          <p:nvPr/>
        </p:nvSpPr>
        <p:spPr>
          <a:xfrm>
            <a:off x="2374665" y="5008839"/>
            <a:ext cx="116673" cy="407832"/>
          </a:xfrm>
          <a:custGeom>
            <a:avLst/>
            <a:gdLst>
              <a:gd name="connsiteX0" fmla="*/ 235 w 116673"/>
              <a:gd name="connsiteY0" fmla="*/ 1311 h 407832"/>
              <a:gd name="connsiteX1" fmla="*/ 108185 w 116673"/>
              <a:gd name="connsiteY1" fmla="*/ 318811 h 407832"/>
              <a:gd name="connsiteX2" fmla="*/ 108185 w 116673"/>
              <a:gd name="connsiteY2" fmla="*/ 404536 h 407832"/>
              <a:gd name="connsiteX3" fmla="*/ 95485 w 116673"/>
              <a:gd name="connsiteY3" fmla="*/ 233086 h 407832"/>
              <a:gd name="connsiteX4" fmla="*/ 82785 w 116673"/>
              <a:gd name="connsiteY4" fmla="*/ 106086 h 407832"/>
              <a:gd name="connsiteX5" fmla="*/ 79610 w 116673"/>
              <a:gd name="connsiteY5" fmla="*/ 201336 h 407832"/>
              <a:gd name="connsiteX6" fmla="*/ 235 w 116673"/>
              <a:gd name="connsiteY6" fmla="*/ 1311 h 40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673" h="407832">
                <a:moveTo>
                  <a:pt x="235" y="1311"/>
                </a:moveTo>
                <a:cubicBezTo>
                  <a:pt x="4997" y="20890"/>
                  <a:pt x="90193" y="251607"/>
                  <a:pt x="108185" y="318811"/>
                </a:cubicBezTo>
                <a:cubicBezTo>
                  <a:pt x="126177" y="386015"/>
                  <a:pt x="110302" y="418824"/>
                  <a:pt x="108185" y="404536"/>
                </a:cubicBezTo>
                <a:cubicBezTo>
                  <a:pt x="106068" y="390249"/>
                  <a:pt x="99718" y="282828"/>
                  <a:pt x="95485" y="233086"/>
                </a:cubicBezTo>
                <a:cubicBezTo>
                  <a:pt x="91252" y="183344"/>
                  <a:pt x="85431" y="111378"/>
                  <a:pt x="82785" y="106086"/>
                </a:cubicBezTo>
                <a:cubicBezTo>
                  <a:pt x="80139" y="100794"/>
                  <a:pt x="94956" y="215094"/>
                  <a:pt x="79610" y="201336"/>
                </a:cubicBezTo>
                <a:cubicBezTo>
                  <a:pt x="64264" y="187578"/>
                  <a:pt x="-4527" y="-18268"/>
                  <a:pt x="235" y="13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A9B989F7-BADE-06E3-F1A1-090483D53E47}"/>
              </a:ext>
            </a:extLst>
          </p:cNvPr>
          <p:cNvSpPr/>
          <p:nvPr/>
        </p:nvSpPr>
        <p:spPr>
          <a:xfrm>
            <a:off x="2100801" y="4091719"/>
            <a:ext cx="226765" cy="851894"/>
          </a:xfrm>
          <a:custGeom>
            <a:avLst/>
            <a:gdLst>
              <a:gd name="connsiteX0" fmla="*/ 226474 w 226765"/>
              <a:gd name="connsiteY0" fmla="*/ 856 h 851894"/>
              <a:gd name="connsiteX1" fmla="*/ 61374 w 226765"/>
              <a:gd name="connsiteY1" fmla="*/ 664431 h 851894"/>
              <a:gd name="connsiteX2" fmla="*/ 128049 w 226765"/>
              <a:gd name="connsiteY2" fmla="*/ 851756 h 851894"/>
              <a:gd name="connsiteX3" fmla="*/ 58199 w 226765"/>
              <a:gd name="connsiteY3" fmla="*/ 693006 h 851894"/>
              <a:gd name="connsiteX4" fmla="*/ 48674 w 226765"/>
              <a:gd name="connsiteY4" fmla="*/ 585056 h 851894"/>
              <a:gd name="connsiteX5" fmla="*/ 77249 w 226765"/>
              <a:gd name="connsiteY5" fmla="*/ 369156 h 851894"/>
              <a:gd name="connsiteX6" fmla="*/ 29624 w 226765"/>
              <a:gd name="connsiteY6" fmla="*/ 673956 h 851894"/>
              <a:gd name="connsiteX7" fmla="*/ 13749 w 226765"/>
              <a:gd name="connsiteY7" fmla="*/ 816831 h 851894"/>
              <a:gd name="connsiteX8" fmla="*/ 226474 w 226765"/>
              <a:gd name="connsiteY8" fmla="*/ 856 h 851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765" h="851894">
                <a:moveTo>
                  <a:pt x="226474" y="856"/>
                </a:moveTo>
                <a:cubicBezTo>
                  <a:pt x="234411" y="-24544"/>
                  <a:pt x="77778" y="522614"/>
                  <a:pt x="61374" y="664431"/>
                </a:cubicBezTo>
                <a:cubicBezTo>
                  <a:pt x="44970" y="806248"/>
                  <a:pt x="128578" y="846994"/>
                  <a:pt x="128049" y="851756"/>
                </a:cubicBezTo>
                <a:cubicBezTo>
                  <a:pt x="127520" y="856519"/>
                  <a:pt x="71428" y="737456"/>
                  <a:pt x="58199" y="693006"/>
                </a:cubicBezTo>
                <a:cubicBezTo>
                  <a:pt x="44970" y="648556"/>
                  <a:pt x="45499" y="639031"/>
                  <a:pt x="48674" y="585056"/>
                </a:cubicBezTo>
                <a:cubicBezTo>
                  <a:pt x="51849" y="531081"/>
                  <a:pt x="80424" y="354339"/>
                  <a:pt x="77249" y="369156"/>
                </a:cubicBezTo>
                <a:cubicBezTo>
                  <a:pt x="74074" y="383973"/>
                  <a:pt x="40207" y="599344"/>
                  <a:pt x="29624" y="673956"/>
                </a:cubicBezTo>
                <a:cubicBezTo>
                  <a:pt x="19041" y="748568"/>
                  <a:pt x="-20647" y="926898"/>
                  <a:pt x="13749" y="816831"/>
                </a:cubicBezTo>
                <a:cubicBezTo>
                  <a:pt x="48145" y="706764"/>
                  <a:pt x="218537" y="26256"/>
                  <a:pt x="226474" y="8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98A45306-42C1-5958-9D02-D74FEF7D740F}"/>
              </a:ext>
            </a:extLst>
          </p:cNvPr>
          <p:cNvSpPr/>
          <p:nvPr/>
        </p:nvSpPr>
        <p:spPr>
          <a:xfrm>
            <a:off x="2043562" y="3092444"/>
            <a:ext cx="449530" cy="663593"/>
          </a:xfrm>
          <a:custGeom>
            <a:avLst/>
            <a:gdLst>
              <a:gd name="connsiteX0" fmla="*/ 448813 w 449530"/>
              <a:gd name="connsiteY0" fmla="*/ 6 h 663593"/>
              <a:gd name="connsiteX1" fmla="*/ 112263 w 449530"/>
              <a:gd name="connsiteY1" fmla="*/ 400056 h 663593"/>
              <a:gd name="connsiteX2" fmla="*/ 55113 w 449530"/>
              <a:gd name="connsiteY2" fmla="*/ 663581 h 663593"/>
              <a:gd name="connsiteX3" fmla="*/ 99563 w 449530"/>
              <a:gd name="connsiteY3" fmla="*/ 409581 h 663593"/>
              <a:gd name="connsiteX4" fmla="*/ 229738 w 449530"/>
              <a:gd name="connsiteY4" fmla="*/ 9531 h 663593"/>
              <a:gd name="connsiteX5" fmla="*/ 166238 w 449530"/>
              <a:gd name="connsiteY5" fmla="*/ 254006 h 663593"/>
              <a:gd name="connsiteX6" fmla="*/ 10663 w 449530"/>
              <a:gd name="connsiteY6" fmla="*/ 409581 h 663593"/>
              <a:gd name="connsiteX7" fmla="*/ 448813 w 449530"/>
              <a:gd name="connsiteY7" fmla="*/ 6 h 663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9530" h="663593">
                <a:moveTo>
                  <a:pt x="448813" y="6"/>
                </a:moveTo>
                <a:cubicBezTo>
                  <a:pt x="465746" y="-1582"/>
                  <a:pt x="177880" y="289460"/>
                  <a:pt x="112263" y="400056"/>
                </a:cubicBezTo>
                <a:cubicBezTo>
                  <a:pt x="46646" y="510652"/>
                  <a:pt x="57230" y="661993"/>
                  <a:pt x="55113" y="663581"/>
                </a:cubicBezTo>
                <a:cubicBezTo>
                  <a:pt x="52996" y="665169"/>
                  <a:pt x="70459" y="518589"/>
                  <a:pt x="99563" y="409581"/>
                </a:cubicBezTo>
                <a:cubicBezTo>
                  <a:pt x="128667" y="300573"/>
                  <a:pt x="218625" y="35460"/>
                  <a:pt x="229738" y="9531"/>
                </a:cubicBezTo>
                <a:cubicBezTo>
                  <a:pt x="240850" y="-16398"/>
                  <a:pt x="202750" y="187331"/>
                  <a:pt x="166238" y="254006"/>
                </a:cubicBezTo>
                <a:cubicBezTo>
                  <a:pt x="129726" y="320681"/>
                  <a:pt x="-44370" y="453502"/>
                  <a:pt x="10663" y="409581"/>
                </a:cubicBezTo>
                <a:cubicBezTo>
                  <a:pt x="65696" y="365660"/>
                  <a:pt x="431880" y="1594"/>
                  <a:pt x="448813" y="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D0AE0B02-82D9-2CE6-F130-C78673EE6243}"/>
              </a:ext>
            </a:extLst>
          </p:cNvPr>
          <p:cNvSpPr/>
          <p:nvPr/>
        </p:nvSpPr>
        <p:spPr>
          <a:xfrm>
            <a:off x="4914042" y="3794757"/>
            <a:ext cx="489148" cy="1773837"/>
          </a:xfrm>
          <a:custGeom>
            <a:avLst/>
            <a:gdLst>
              <a:gd name="connsiteX0" fmla="*/ 488538 w 489148"/>
              <a:gd name="connsiteY0" fmla="*/ 3 h 1773837"/>
              <a:gd name="connsiteX1" fmla="*/ 374238 w 489148"/>
              <a:gd name="connsiteY1" fmla="*/ 373383 h 1773837"/>
              <a:gd name="connsiteX2" fmla="*/ 397098 w 489148"/>
              <a:gd name="connsiteY2" fmla="*/ 563883 h 1773837"/>
              <a:gd name="connsiteX3" fmla="*/ 336138 w 489148"/>
              <a:gd name="connsiteY3" fmla="*/ 365763 h 1773837"/>
              <a:gd name="connsiteX4" fmla="*/ 298038 w 489148"/>
              <a:gd name="connsiteY4" fmla="*/ 601983 h 1773837"/>
              <a:gd name="connsiteX5" fmla="*/ 237078 w 489148"/>
              <a:gd name="connsiteY5" fmla="*/ 289563 h 1773837"/>
              <a:gd name="connsiteX6" fmla="*/ 214218 w 489148"/>
              <a:gd name="connsiteY6" fmla="*/ 601983 h 1773837"/>
              <a:gd name="connsiteX7" fmla="*/ 31338 w 489148"/>
              <a:gd name="connsiteY7" fmla="*/ 876303 h 1773837"/>
              <a:gd name="connsiteX8" fmla="*/ 31338 w 489148"/>
              <a:gd name="connsiteY8" fmla="*/ 1059183 h 1773837"/>
              <a:gd name="connsiteX9" fmla="*/ 31338 w 489148"/>
              <a:gd name="connsiteY9" fmla="*/ 1600203 h 1773837"/>
              <a:gd name="connsiteX10" fmla="*/ 858 w 489148"/>
              <a:gd name="connsiteY10" fmla="*/ 1752603 h 1773837"/>
              <a:gd name="connsiteX11" fmla="*/ 16098 w 489148"/>
              <a:gd name="connsiteY11" fmla="*/ 1196343 h 1773837"/>
              <a:gd name="connsiteX12" fmla="*/ 92298 w 489148"/>
              <a:gd name="connsiteY12" fmla="*/ 655323 h 1773837"/>
              <a:gd name="connsiteX13" fmla="*/ 153258 w 489148"/>
              <a:gd name="connsiteY13" fmla="*/ 1219203 h 1773837"/>
              <a:gd name="connsiteX14" fmla="*/ 252318 w 489148"/>
              <a:gd name="connsiteY14" fmla="*/ 594363 h 1773837"/>
              <a:gd name="connsiteX15" fmla="*/ 343758 w 489148"/>
              <a:gd name="connsiteY15" fmla="*/ 365763 h 1773837"/>
              <a:gd name="connsiteX16" fmla="*/ 282798 w 489148"/>
              <a:gd name="connsiteY16" fmla="*/ 137163 h 1773837"/>
              <a:gd name="connsiteX17" fmla="*/ 412338 w 489148"/>
              <a:gd name="connsiteY17" fmla="*/ 365763 h 1773837"/>
              <a:gd name="connsiteX18" fmla="*/ 488538 w 489148"/>
              <a:gd name="connsiteY18" fmla="*/ 3 h 1773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89148" h="1773837">
                <a:moveTo>
                  <a:pt x="488538" y="3"/>
                </a:moveTo>
                <a:cubicBezTo>
                  <a:pt x="482188" y="1273"/>
                  <a:pt x="389478" y="279403"/>
                  <a:pt x="374238" y="373383"/>
                </a:cubicBezTo>
                <a:cubicBezTo>
                  <a:pt x="358998" y="467363"/>
                  <a:pt x="403448" y="565153"/>
                  <a:pt x="397098" y="563883"/>
                </a:cubicBezTo>
                <a:cubicBezTo>
                  <a:pt x="390748" y="562613"/>
                  <a:pt x="352648" y="359413"/>
                  <a:pt x="336138" y="365763"/>
                </a:cubicBezTo>
                <a:cubicBezTo>
                  <a:pt x="319628" y="372113"/>
                  <a:pt x="314548" y="614683"/>
                  <a:pt x="298038" y="601983"/>
                </a:cubicBezTo>
                <a:cubicBezTo>
                  <a:pt x="281528" y="589283"/>
                  <a:pt x="251048" y="289563"/>
                  <a:pt x="237078" y="289563"/>
                </a:cubicBezTo>
                <a:cubicBezTo>
                  <a:pt x="223108" y="289563"/>
                  <a:pt x="248508" y="504193"/>
                  <a:pt x="214218" y="601983"/>
                </a:cubicBezTo>
                <a:cubicBezTo>
                  <a:pt x="179928" y="699773"/>
                  <a:pt x="61818" y="800103"/>
                  <a:pt x="31338" y="876303"/>
                </a:cubicBezTo>
                <a:cubicBezTo>
                  <a:pt x="858" y="952503"/>
                  <a:pt x="31338" y="1059183"/>
                  <a:pt x="31338" y="1059183"/>
                </a:cubicBezTo>
                <a:cubicBezTo>
                  <a:pt x="31338" y="1179833"/>
                  <a:pt x="36418" y="1484633"/>
                  <a:pt x="31338" y="1600203"/>
                </a:cubicBezTo>
                <a:cubicBezTo>
                  <a:pt x="26258" y="1715773"/>
                  <a:pt x="3398" y="1819913"/>
                  <a:pt x="858" y="1752603"/>
                </a:cubicBezTo>
                <a:cubicBezTo>
                  <a:pt x="-1682" y="1685293"/>
                  <a:pt x="858" y="1379223"/>
                  <a:pt x="16098" y="1196343"/>
                </a:cubicBezTo>
                <a:cubicBezTo>
                  <a:pt x="31338" y="1013463"/>
                  <a:pt x="69438" y="651513"/>
                  <a:pt x="92298" y="655323"/>
                </a:cubicBezTo>
                <a:cubicBezTo>
                  <a:pt x="115158" y="659133"/>
                  <a:pt x="126588" y="1229363"/>
                  <a:pt x="153258" y="1219203"/>
                </a:cubicBezTo>
                <a:cubicBezTo>
                  <a:pt x="179928" y="1209043"/>
                  <a:pt x="220568" y="736603"/>
                  <a:pt x="252318" y="594363"/>
                </a:cubicBezTo>
                <a:cubicBezTo>
                  <a:pt x="284068" y="452123"/>
                  <a:pt x="338678" y="441963"/>
                  <a:pt x="343758" y="365763"/>
                </a:cubicBezTo>
                <a:cubicBezTo>
                  <a:pt x="348838" y="289563"/>
                  <a:pt x="271368" y="137163"/>
                  <a:pt x="282798" y="137163"/>
                </a:cubicBezTo>
                <a:cubicBezTo>
                  <a:pt x="294228" y="137163"/>
                  <a:pt x="374238" y="387353"/>
                  <a:pt x="412338" y="365763"/>
                </a:cubicBezTo>
                <a:cubicBezTo>
                  <a:pt x="450438" y="344173"/>
                  <a:pt x="494888" y="-1267"/>
                  <a:pt x="488538" y="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C804B63A-67FB-2088-FA11-5F8BE194619B}"/>
              </a:ext>
            </a:extLst>
          </p:cNvPr>
          <p:cNvSpPr/>
          <p:nvPr/>
        </p:nvSpPr>
        <p:spPr>
          <a:xfrm>
            <a:off x="1950484" y="2640209"/>
            <a:ext cx="442617" cy="1063150"/>
          </a:xfrm>
          <a:custGeom>
            <a:avLst/>
            <a:gdLst>
              <a:gd name="connsiteX0" fmla="*/ 442196 w 442617"/>
              <a:gd name="connsiteY0" fmla="*/ 3931 h 1063150"/>
              <a:gd name="connsiteX1" fmla="*/ 76436 w 442617"/>
              <a:gd name="connsiteY1" fmla="*/ 804031 h 1063150"/>
              <a:gd name="connsiteX2" fmla="*/ 236 w 442617"/>
              <a:gd name="connsiteY2" fmla="*/ 1063111 h 1063150"/>
              <a:gd name="connsiteX3" fmla="*/ 61196 w 442617"/>
              <a:gd name="connsiteY3" fmla="*/ 819271 h 1063150"/>
              <a:gd name="connsiteX4" fmla="*/ 274556 w 442617"/>
              <a:gd name="connsiteY4" fmla="*/ 316351 h 1063150"/>
              <a:gd name="connsiteX5" fmla="*/ 152636 w 442617"/>
              <a:gd name="connsiteY5" fmla="*/ 491611 h 1063150"/>
              <a:gd name="connsiteX6" fmla="*/ 442196 w 442617"/>
              <a:gd name="connsiteY6" fmla="*/ 3931 h 106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617" h="1063150">
                <a:moveTo>
                  <a:pt x="442196" y="3931"/>
                </a:moveTo>
                <a:cubicBezTo>
                  <a:pt x="429496" y="56001"/>
                  <a:pt x="150096" y="627501"/>
                  <a:pt x="76436" y="804031"/>
                </a:cubicBezTo>
                <a:cubicBezTo>
                  <a:pt x="2776" y="980561"/>
                  <a:pt x="2776" y="1060571"/>
                  <a:pt x="236" y="1063111"/>
                </a:cubicBezTo>
                <a:cubicBezTo>
                  <a:pt x="-2304" y="1065651"/>
                  <a:pt x="15476" y="943731"/>
                  <a:pt x="61196" y="819271"/>
                </a:cubicBezTo>
                <a:cubicBezTo>
                  <a:pt x="106916" y="694811"/>
                  <a:pt x="259316" y="370961"/>
                  <a:pt x="274556" y="316351"/>
                </a:cubicBezTo>
                <a:cubicBezTo>
                  <a:pt x="289796" y="261741"/>
                  <a:pt x="128506" y="550031"/>
                  <a:pt x="152636" y="491611"/>
                </a:cubicBezTo>
                <a:cubicBezTo>
                  <a:pt x="176766" y="433191"/>
                  <a:pt x="454896" y="-48139"/>
                  <a:pt x="442196" y="39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7F84DEB8-A0B3-5A52-F469-06A03C6C60AA}"/>
              </a:ext>
            </a:extLst>
          </p:cNvPr>
          <p:cNvSpPr/>
          <p:nvPr/>
        </p:nvSpPr>
        <p:spPr>
          <a:xfrm>
            <a:off x="4643600" y="4624847"/>
            <a:ext cx="264128" cy="790786"/>
          </a:xfrm>
          <a:custGeom>
            <a:avLst/>
            <a:gdLst>
              <a:gd name="connsiteX0" fmla="*/ 263680 w 264128"/>
              <a:gd name="connsiteY0" fmla="*/ 493 h 790786"/>
              <a:gd name="connsiteX1" fmla="*/ 103660 w 264128"/>
              <a:gd name="connsiteY1" fmla="*/ 457693 h 790786"/>
              <a:gd name="connsiteX2" fmla="*/ 4600 w 264128"/>
              <a:gd name="connsiteY2" fmla="*/ 785353 h 790786"/>
              <a:gd name="connsiteX3" fmla="*/ 19840 w 264128"/>
              <a:gd name="connsiteY3" fmla="*/ 632953 h 790786"/>
              <a:gd name="connsiteX4" fmla="*/ 50320 w 264128"/>
              <a:gd name="connsiteY4" fmla="*/ 259573 h 790786"/>
              <a:gd name="connsiteX5" fmla="*/ 50320 w 264128"/>
              <a:gd name="connsiteY5" fmla="*/ 549133 h 790786"/>
              <a:gd name="connsiteX6" fmla="*/ 263680 w 264128"/>
              <a:gd name="connsiteY6" fmla="*/ 493 h 790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128" h="790786">
                <a:moveTo>
                  <a:pt x="263680" y="493"/>
                </a:moveTo>
                <a:cubicBezTo>
                  <a:pt x="272570" y="-14747"/>
                  <a:pt x="146840" y="326883"/>
                  <a:pt x="103660" y="457693"/>
                </a:cubicBezTo>
                <a:cubicBezTo>
                  <a:pt x="60480" y="588503"/>
                  <a:pt x="18570" y="756143"/>
                  <a:pt x="4600" y="785353"/>
                </a:cubicBezTo>
                <a:cubicBezTo>
                  <a:pt x="-9370" y="814563"/>
                  <a:pt x="12220" y="720583"/>
                  <a:pt x="19840" y="632953"/>
                </a:cubicBezTo>
                <a:cubicBezTo>
                  <a:pt x="27460" y="545323"/>
                  <a:pt x="45240" y="273543"/>
                  <a:pt x="50320" y="259573"/>
                </a:cubicBezTo>
                <a:cubicBezTo>
                  <a:pt x="55400" y="245603"/>
                  <a:pt x="14760" y="584693"/>
                  <a:pt x="50320" y="549133"/>
                </a:cubicBezTo>
                <a:cubicBezTo>
                  <a:pt x="85880" y="513573"/>
                  <a:pt x="254790" y="15733"/>
                  <a:pt x="263680" y="4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11FF21D9-3E3A-3102-260B-053C27FB73C8}"/>
              </a:ext>
            </a:extLst>
          </p:cNvPr>
          <p:cNvSpPr/>
          <p:nvPr/>
        </p:nvSpPr>
        <p:spPr>
          <a:xfrm>
            <a:off x="3253711" y="4823364"/>
            <a:ext cx="510921" cy="739261"/>
          </a:xfrm>
          <a:custGeom>
            <a:avLst/>
            <a:gdLst>
              <a:gd name="connsiteX0" fmla="*/ 45749 w 510921"/>
              <a:gd name="connsiteY0" fmla="*/ 289656 h 739261"/>
              <a:gd name="connsiteX1" fmla="*/ 167669 w 510921"/>
              <a:gd name="connsiteY1" fmla="*/ 480156 h 739261"/>
              <a:gd name="connsiteX2" fmla="*/ 29 w 510921"/>
              <a:gd name="connsiteY2" fmla="*/ 739236 h 739261"/>
              <a:gd name="connsiteX3" fmla="*/ 182909 w 510921"/>
              <a:gd name="connsiteY3" fmla="*/ 464916 h 739261"/>
              <a:gd name="connsiteX4" fmla="*/ 403889 w 510921"/>
              <a:gd name="connsiteY4" fmla="*/ 236316 h 739261"/>
              <a:gd name="connsiteX5" fmla="*/ 495329 w 510921"/>
              <a:gd name="connsiteY5" fmla="*/ 76296 h 739261"/>
              <a:gd name="connsiteX6" fmla="*/ 312449 w 510921"/>
              <a:gd name="connsiteY6" fmla="*/ 205836 h 739261"/>
              <a:gd name="connsiteX7" fmla="*/ 510569 w 510921"/>
              <a:gd name="connsiteY7" fmla="*/ 96 h 739261"/>
              <a:gd name="connsiteX8" fmla="*/ 358169 w 510921"/>
              <a:gd name="connsiteY8" fmla="*/ 236316 h 739261"/>
              <a:gd name="connsiteX9" fmla="*/ 259109 w 510921"/>
              <a:gd name="connsiteY9" fmla="*/ 350616 h 739261"/>
              <a:gd name="connsiteX10" fmla="*/ 175289 w 510921"/>
              <a:gd name="connsiteY10" fmla="*/ 137256 h 739261"/>
              <a:gd name="connsiteX11" fmla="*/ 251489 w 510921"/>
              <a:gd name="connsiteY11" fmla="*/ 373476 h 739261"/>
              <a:gd name="connsiteX12" fmla="*/ 45749 w 510921"/>
              <a:gd name="connsiteY12" fmla="*/ 289656 h 739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0921" h="739261">
                <a:moveTo>
                  <a:pt x="45749" y="289656"/>
                </a:moveTo>
                <a:cubicBezTo>
                  <a:pt x="31779" y="307436"/>
                  <a:pt x="175289" y="405226"/>
                  <a:pt x="167669" y="480156"/>
                </a:cubicBezTo>
                <a:cubicBezTo>
                  <a:pt x="160049" y="555086"/>
                  <a:pt x="-2511" y="741776"/>
                  <a:pt x="29" y="739236"/>
                </a:cubicBezTo>
                <a:cubicBezTo>
                  <a:pt x="2569" y="736696"/>
                  <a:pt x="115599" y="548736"/>
                  <a:pt x="182909" y="464916"/>
                </a:cubicBezTo>
                <a:cubicBezTo>
                  <a:pt x="250219" y="381096"/>
                  <a:pt x="351819" y="301086"/>
                  <a:pt x="403889" y="236316"/>
                </a:cubicBezTo>
                <a:cubicBezTo>
                  <a:pt x="455959" y="171546"/>
                  <a:pt x="510569" y="81376"/>
                  <a:pt x="495329" y="76296"/>
                </a:cubicBezTo>
                <a:cubicBezTo>
                  <a:pt x="480089" y="71216"/>
                  <a:pt x="309909" y="218536"/>
                  <a:pt x="312449" y="205836"/>
                </a:cubicBezTo>
                <a:cubicBezTo>
                  <a:pt x="314989" y="193136"/>
                  <a:pt x="502949" y="-4984"/>
                  <a:pt x="510569" y="96"/>
                </a:cubicBezTo>
                <a:cubicBezTo>
                  <a:pt x="518189" y="5176"/>
                  <a:pt x="400079" y="177896"/>
                  <a:pt x="358169" y="236316"/>
                </a:cubicBezTo>
                <a:cubicBezTo>
                  <a:pt x="316259" y="294736"/>
                  <a:pt x="289589" y="367126"/>
                  <a:pt x="259109" y="350616"/>
                </a:cubicBezTo>
                <a:cubicBezTo>
                  <a:pt x="228629" y="334106"/>
                  <a:pt x="176559" y="133446"/>
                  <a:pt x="175289" y="137256"/>
                </a:cubicBezTo>
                <a:cubicBezTo>
                  <a:pt x="174019" y="141066"/>
                  <a:pt x="274349" y="345536"/>
                  <a:pt x="251489" y="373476"/>
                </a:cubicBezTo>
                <a:cubicBezTo>
                  <a:pt x="228629" y="401416"/>
                  <a:pt x="59719" y="271876"/>
                  <a:pt x="45749" y="2896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1050E482-2024-B486-D43C-BF0C5ADC92B7}"/>
              </a:ext>
            </a:extLst>
          </p:cNvPr>
          <p:cNvSpPr/>
          <p:nvPr/>
        </p:nvSpPr>
        <p:spPr>
          <a:xfrm>
            <a:off x="3366516" y="4861317"/>
            <a:ext cx="1197889" cy="1089936"/>
          </a:xfrm>
          <a:custGeom>
            <a:avLst/>
            <a:gdLst>
              <a:gd name="connsiteX0" fmla="*/ 1197864 w 1197889"/>
              <a:gd name="connsiteY0" fmla="*/ 243 h 1089936"/>
              <a:gd name="connsiteX1" fmla="*/ 938784 w 1197889"/>
              <a:gd name="connsiteY1" fmla="*/ 487923 h 1089936"/>
              <a:gd name="connsiteX2" fmla="*/ 771144 w 1197889"/>
              <a:gd name="connsiteY2" fmla="*/ 678423 h 1089936"/>
              <a:gd name="connsiteX3" fmla="*/ 458724 w 1197889"/>
              <a:gd name="connsiteY3" fmla="*/ 663183 h 1089936"/>
              <a:gd name="connsiteX4" fmla="*/ 1524 w 1197889"/>
              <a:gd name="connsiteY4" fmla="*/ 1089903 h 1089936"/>
              <a:gd name="connsiteX5" fmla="*/ 313944 w 1197889"/>
              <a:gd name="connsiteY5" fmla="*/ 686043 h 1089936"/>
              <a:gd name="connsiteX6" fmla="*/ 405384 w 1197889"/>
              <a:gd name="connsiteY6" fmla="*/ 571743 h 1089936"/>
              <a:gd name="connsiteX7" fmla="*/ 313944 w 1197889"/>
              <a:gd name="connsiteY7" fmla="*/ 388863 h 1089936"/>
              <a:gd name="connsiteX8" fmla="*/ 420624 w 1197889"/>
              <a:gd name="connsiteY8" fmla="*/ 579363 h 1089936"/>
              <a:gd name="connsiteX9" fmla="*/ 694944 w 1197889"/>
              <a:gd name="connsiteY9" fmla="*/ 663183 h 1089936"/>
              <a:gd name="connsiteX10" fmla="*/ 527304 w 1197889"/>
              <a:gd name="connsiteY10" fmla="*/ 465063 h 1089936"/>
              <a:gd name="connsiteX11" fmla="*/ 733044 w 1197889"/>
              <a:gd name="connsiteY11" fmla="*/ 617463 h 1089936"/>
              <a:gd name="connsiteX12" fmla="*/ 771144 w 1197889"/>
              <a:gd name="connsiteY12" fmla="*/ 251703 h 1089936"/>
              <a:gd name="connsiteX13" fmla="*/ 794004 w 1197889"/>
              <a:gd name="connsiteY13" fmla="*/ 678423 h 1089936"/>
              <a:gd name="connsiteX14" fmla="*/ 915924 w 1197889"/>
              <a:gd name="connsiteY14" fmla="*/ 465063 h 1089936"/>
              <a:gd name="connsiteX15" fmla="*/ 870204 w 1197889"/>
              <a:gd name="connsiteY15" fmla="*/ 228843 h 1089936"/>
              <a:gd name="connsiteX16" fmla="*/ 954024 w 1197889"/>
              <a:gd name="connsiteY16" fmla="*/ 419343 h 1089936"/>
              <a:gd name="connsiteX17" fmla="*/ 1197864 w 1197889"/>
              <a:gd name="connsiteY17" fmla="*/ 243 h 108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97889" h="1089936">
                <a:moveTo>
                  <a:pt x="1197864" y="243"/>
                </a:moveTo>
                <a:cubicBezTo>
                  <a:pt x="1195324" y="11673"/>
                  <a:pt x="1009904" y="374893"/>
                  <a:pt x="938784" y="487923"/>
                </a:cubicBezTo>
                <a:cubicBezTo>
                  <a:pt x="867664" y="600953"/>
                  <a:pt x="851154" y="649213"/>
                  <a:pt x="771144" y="678423"/>
                </a:cubicBezTo>
                <a:cubicBezTo>
                  <a:pt x="691134" y="707633"/>
                  <a:pt x="586994" y="594603"/>
                  <a:pt x="458724" y="663183"/>
                </a:cubicBezTo>
                <a:cubicBezTo>
                  <a:pt x="330454" y="731763"/>
                  <a:pt x="25654" y="1086093"/>
                  <a:pt x="1524" y="1089903"/>
                </a:cubicBezTo>
                <a:cubicBezTo>
                  <a:pt x="-22606" y="1093713"/>
                  <a:pt x="246634" y="772403"/>
                  <a:pt x="313944" y="686043"/>
                </a:cubicBezTo>
                <a:cubicBezTo>
                  <a:pt x="381254" y="599683"/>
                  <a:pt x="405384" y="621273"/>
                  <a:pt x="405384" y="571743"/>
                </a:cubicBezTo>
                <a:cubicBezTo>
                  <a:pt x="405384" y="522213"/>
                  <a:pt x="311404" y="387593"/>
                  <a:pt x="313944" y="388863"/>
                </a:cubicBezTo>
                <a:cubicBezTo>
                  <a:pt x="316484" y="390133"/>
                  <a:pt x="357124" y="533643"/>
                  <a:pt x="420624" y="579363"/>
                </a:cubicBezTo>
                <a:cubicBezTo>
                  <a:pt x="484124" y="625083"/>
                  <a:pt x="677164" y="682233"/>
                  <a:pt x="694944" y="663183"/>
                </a:cubicBezTo>
                <a:cubicBezTo>
                  <a:pt x="712724" y="644133"/>
                  <a:pt x="520954" y="472683"/>
                  <a:pt x="527304" y="465063"/>
                </a:cubicBezTo>
                <a:cubicBezTo>
                  <a:pt x="533654" y="457443"/>
                  <a:pt x="692404" y="653023"/>
                  <a:pt x="733044" y="617463"/>
                </a:cubicBezTo>
                <a:cubicBezTo>
                  <a:pt x="773684" y="581903"/>
                  <a:pt x="760984" y="241543"/>
                  <a:pt x="771144" y="251703"/>
                </a:cubicBezTo>
                <a:cubicBezTo>
                  <a:pt x="781304" y="261863"/>
                  <a:pt x="769874" y="642863"/>
                  <a:pt x="794004" y="678423"/>
                </a:cubicBezTo>
                <a:cubicBezTo>
                  <a:pt x="818134" y="713983"/>
                  <a:pt x="903224" y="539993"/>
                  <a:pt x="915924" y="465063"/>
                </a:cubicBezTo>
                <a:cubicBezTo>
                  <a:pt x="928624" y="390133"/>
                  <a:pt x="863854" y="236463"/>
                  <a:pt x="870204" y="228843"/>
                </a:cubicBezTo>
                <a:cubicBezTo>
                  <a:pt x="876554" y="221223"/>
                  <a:pt x="898144" y="454903"/>
                  <a:pt x="954024" y="419343"/>
                </a:cubicBezTo>
                <a:cubicBezTo>
                  <a:pt x="1009904" y="383783"/>
                  <a:pt x="1200404" y="-11187"/>
                  <a:pt x="1197864" y="2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 1025">
            <a:extLst>
              <a:ext uri="{FF2B5EF4-FFF2-40B4-BE49-F238E27FC236}">
                <a16:creationId xmlns:a16="http://schemas.microsoft.com/office/drawing/2014/main" id="{E99E299A-9EC6-68F6-7916-1C0FBA63CCB2}"/>
              </a:ext>
            </a:extLst>
          </p:cNvPr>
          <p:cNvSpPr/>
          <p:nvPr/>
        </p:nvSpPr>
        <p:spPr>
          <a:xfrm>
            <a:off x="3336150" y="3230615"/>
            <a:ext cx="192022" cy="666870"/>
          </a:xfrm>
          <a:custGeom>
            <a:avLst/>
            <a:gdLst>
              <a:gd name="connsiteX0" fmla="*/ 85230 w 192022"/>
              <a:gd name="connsiteY0" fmla="*/ 265 h 666870"/>
              <a:gd name="connsiteX1" fmla="*/ 47130 w 192022"/>
              <a:gd name="connsiteY1" fmla="*/ 426985 h 666870"/>
              <a:gd name="connsiteX2" fmla="*/ 191910 w 192022"/>
              <a:gd name="connsiteY2" fmla="*/ 663205 h 666870"/>
              <a:gd name="connsiteX3" fmla="*/ 69990 w 192022"/>
              <a:gd name="connsiteY3" fmla="*/ 556525 h 666870"/>
              <a:gd name="connsiteX4" fmla="*/ 1410 w 192022"/>
              <a:gd name="connsiteY4" fmla="*/ 366025 h 666870"/>
              <a:gd name="connsiteX5" fmla="*/ 85230 w 192022"/>
              <a:gd name="connsiteY5" fmla="*/ 265 h 666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022" h="666870">
                <a:moveTo>
                  <a:pt x="85230" y="265"/>
                </a:moveTo>
                <a:cubicBezTo>
                  <a:pt x="92850" y="10425"/>
                  <a:pt x="29350" y="316495"/>
                  <a:pt x="47130" y="426985"/>
                </a:cubicBezTo>
                <a:cubicBezTo>
                  <a:pt x="64910" y="537475"/>
                  <a:pt x="188100" y="641615"/>
                  <a:pt x="191910" y="663205"/>
                </a:cubicBezTo>
                <a:cubicBezTo>
                  <a:pt x="195720" y="684795"/>
                  <a:pt x="101740" y="606055"/>
                  <a:pt x="69990" y="556525"/>
                </a:cubicBezTo>
                <a:cubicBezTo>
                  <a:pt x="38240" y="506995"/>
                  <a:pt x="-8750" y="457465"/>
                  <a:pt x="1410" y="366025"/>
                </a:cubicBezTo>
                <a:cubicBezTo>
                  <a:pt x="11570" y="274585"/>
                  <a:pt x="77610" y="-9895"/>
                  <a:pt x="85230" y="2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45626972-C416-E909-B773-C875670E73D7}"/>
              </a:ext>
            </a:extLst>
          </p:cNvPr>
          <p:cNvSpPr/>
          <p:nvPr/>
        </p:nvSpPr>
        <p:spPr>
          <a:xfrm>
            <a:off x="2400300" y="3383270"/>
            <a:ext cx="1013476" cy="396439"/>
          </a:xfrm>
          <a:custGeom>
            <a:avLst/>
            <a:gdLst>
              <a:gd name="connsiteX0" fmla="*/ 0 w 1013476"/>
              <a:gd name="connsiteY0" fmla="*/ 182890 h 396439"/>
              <a:gd name="connsiteX1" fmla="*/ 472440 w 1013476"/>
              <a:gd name="connsiteY1" fmla="*/ 175270 h 396439"/>
              <a:gd name="connsiteX2" fmla="*/ 708660 w 1013476"/>
              <a:gd name="connsiteY2" fmla="*/ 259090 h 396439"/>
              <a:gd name="connsiteX3" fmla="*/ 624840 w 1013476"/>
              <a:gd name="connsiteY3" fmla="*/ 167650 h 396439"/>
              <a:gd name="connsiteX4" fmla="*/ 1013460 w 1013476"/>
              <a:gd name="connsiteY4" fmla="*/ 396250 h 396439"/>
              <a:gd name="connsiteX5" fmla="*/ 640080 w 1013476"/>
              <a:gd name="connsiteY5" fmla="*/ 205750 h 396439"/>
              <a:gd name="connsiteX6" fmla="*/ 480060 w 1013476"/>
              <a:gd name="connsiteY6" fmla="*/ 144790 h 396439"/>
              <a:gd name="connsiteX7" fmla="*/ 304800 w 1013476"/>
              <a:gd name="connsiteY7" fmla="*/ 10 h 396439"/>
              <a:gd name="connsiteX8" fmla="*/ 472440 w 1013476"/>
              <a:gd name="connsiteY8" fmla="*/ 152410 h 396439"/>
              <a:gd name="connsiteX9" fmla="*/ 0 w 1013476"/>
              <a:gd name="connsiteY9" fmla="*/ 182890 h 396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13476" h="396439">
                <a:moveTo>
                  <a:pt x="0" y="182890"/>
                </a:moveTo>
                <a:cubicBezTo>
                  <a:pt x="0" y="186700"/>
                  <a:pt x="354330" y="162570"/>
                  <a:pt x="472440" y="175270"/>
                </a:cubicBezTo>
                <a:cubicBezTo>
                  <a:pt x="590550" y="187970"/>
                  <a:pt x="683260" y="260360"/>
                  <a:pt x="708660" y="259090"/>
                </a:cubicBezTo>
                <a:cubicBezTo>
                  <a:pt x="734060" y="257820"/>
                  <a:pt x="574040" y="144790"/>
                  <a:pt x="624840" y="167650"/>
                </a:cubicBezTo>
                <a:cubicBezTo>
                  <a:pt x="675640" y="190510"/>
                  <a:pt x="1010920" y="389900"/>
                  <a:pt x="1013460" y="396250"/>
                </a:cubicBezTo>
                <a:cubicBezTo>
                  <a:pt x="1016000" y="402600"/>
                  <a:pt x="728980" y="247660"/>
                  <a:pt x="640080" y="205750"/>
                </a:cubicBezTo>
                <a:cubicBezTo>
                  <a:pt x="551180" y="163840"/>
                  <a:pt x="535940" y="179080"/>
                  <a:pt x="480060" y="144790"/>
                </a:cubicBezTo>
                <a:cubicBezTo>
                  <a:pt x="424180" y="110500"/>
                  <a:pt x="306070" y="-1260"/>
                  <a:pt x="304800" y="10"/>
                </a:cubicBezTo>
                <a:cubicBezTo>
                  <a:pt x="303530" y="1280"/>
                  <a:pt x="516890" y="120660"/>
                  <a:pt x="472440" y="152410"/>
                </a:cubicBezTo>
                <a:cubicBezTo>
                  <a:pt x="427990" y="184160"/>
                  <a:pt x="0" y="179080"/>
                  <a:pt x="0" y="1828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8F430CC2-45AA-A7C3-F483-3A0FEDD8B370}"/>
              </a:ext>
            </a:extLst>
          </p:cNvPr>
          <p:cNvSpPr/>
          <p:nvPr/>
        </p:nvSpPr>
        <p:spPr>
          <a:xfrm>
            <a:off x="2501789" y="3732807"/>
            <a:ext cx="304757" cy="208091"/>
          </a:xfrm>
          <a:custGeom>
            <a:avLst/>
            <a:gdLst>
              <a:gd name="connsiteX0" fmla="*/ 12811 w 304757"/>
              <a:gd name="connsiteY0" fmla="*/ 4168 h 208091"/>
              <a:gd name="connsiteX1" fmla="*/ 57261 w 304757"/>
              <a:gd name="connsiteY1" fmla="*/ 48618 h 208091"/>
              <a:gd name="connsiteX2" fmla="*/ 111 w 304757"/>
              <a:gd name="connsiteY2" fmla="*/ 207368 h 208091"/>
              <a:gd name="connsiteX3" fmla="*/ 44561 w 304757"/>
              <a:gd name="connsiteY3" fmla="*/ 105768 h 208091"/>
              <a:gd name="connsiteX4" fmla="*/ 108061 w 304757"/>
              <a:gd name="connsiteY4" fmla="*/ 64493 h 208091"/>
              <a:gd name="connsiteX5" fmla="*/ 301736 w 304757"/>
              <a:gd name="connsiteY5" fmla="*/ 993 h 208091"/>
              <a:gd name="connsiteX6" fmla="*/ 216011 w 304757"/>
              <a:gd name="connsiteY6" fmla="*/ 26393 h 208091"/>
              <a:gd name="connsiteX7" fmla="*/ 79486 w 304757"/>
              <a:gd name="connsiteY7" fmla="*/ 35918 h 208091"/>
              <a:gd name="connsiteX8" fmla="*/ 76311 w 304757"/>
              <a:gd name="connsiteY8" fmla="*/ 80368 h 208091"/>
              <a:gd name="connsiteX9" fmla="*/ 12811 w 304757"/>
              <a:gd name="connsiteY9" fmla="*/ 4168 h 208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4757" h="208091">
                <a:moveTo>
                  <a:pt x="12811" y="4168"/>
                </a:moveTo>
                <a:cubicBezTo>
                  <a:pt x="9636" y="-1124"/>
                  <a:pt x="59378" y="14751"/>
                  <a:pt x="57261" y="48618"/>
                </a:cubicBezTo>
                <a:cubicBezTo>
                  <a:pt x="55144" y="82485"/>
                  <a:pt x="2228" y="197843"/>
                  <a:pt x="111" y="207368"/>
                </a:cubicBezTo>
                <a:cubicBezTo>
                  <a:pt x="-2006" y="216893"/>
                  <a:pt x="26569" y="129581"/>
                  <a:pt x="44561" y="105768"/>
                </a:cubicBezTo>
                <a:cubicBezTo>
                  <a:pt x="62553" y="81956"/>
                  <a:pt x="65199" y="81955"/>
                  <a:pt x="108061" y="64493"/>
                </a:cubicBezTo>
                <a:cubicBezTo>
                  <a:pt x="150923" y="47031"/>
                  <a:pt x="283744" y="7343"/>
                  <a:pt x="301736" y="993"/>
                </a:cubicBezTo>
                <a:cubicBezTo>
                  <a:pt x="319728" y="-5357"/>
                  <a:pt x="253053" y="20572"/>
                  <a:pt x="216011" y="26393"/>
                </a:cubicBezTo>
                <a:cubicBezTo>
                  <a:pt x="178969" y="32214"/>
                  <a:pt x="102769" y="26922"/>
                  <a:pt x="79486" y="35918"/>
                </a:cubicBezTo>
                <a:cubicBezTo>
                  <a:pt x="56203" y="44914"/>
                  <a:pt x="85307" y="82485"/>
                  <a:pt x="76311" y="80368"/>
                </a:cubicBezTo>
                <a:cubicBezTo>
                  <a:pt x="67315" y="78251"/>
                  <a:pt x="15986" y="9460"/>
                  <a:pt x="12811" y="41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5D66A566-9C6B-E007-C67D-667574E5C738}"/>
              </a:ext>
            </a:extLst>
          </p:cNvPr>
          <p:cNvSpPr/>
          <p:nvPr/>
        </p:nvSpPr>
        <p:spPr>
          <a:xfrm>
            <a:off x="2440602" y="3742937"/>
            <a:ext cx="123313" cy="229980"/>
          </a:xfrm>
          <a:custGeom>
            <a:avLst/>
            <a:gdLst>
              <a:gd name="connsiteX0" fmla="*/ 39073 w 123313"/>
              <a:gd name="connsiteY0" fmla="*/ 388 h 229980"/>
              <a:gd name="connsiteX1" fmla="*/ 58123 w 123313"/>
              <a:gd name="connsiteY1" fmla="*/ 108338 h 229980"/>
              <a:gd name="connsiteX2" fmla="*/ 973 w 123313"/>
              <a:gd name="connsiteY2" fmla="*/ 228988 h 229980"/>
              <a:gd name="connsiteX3" fmla="*/ 29548 w 123313"/>
              <a:gd name="connsiteY3" fmla="*/ 159138 h 229980"/>
              <a:gd name="connsiteX4" fmla="*/ 121623 w 123313"/>
              <a:gd name="connsiteY4" fmla="*/ 44838 h 229980"/>
              <a:gd name="connsiteX5" fmla="*/ 86698 w 123313"/>
              <a:gd name="connsiteY5" fmla="*/ 70238 h 229980"/>
              <a:gd name="connsiteX6" fmla="*/ 39073 w 123313"/>
              <a:gd name="connsiteY6" fmla="*/ 388 h 229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313" h="229980">
                <a:moveTo>
                  <a:pt x="39073" y="388"/>
                </a:moveTo>
                <a:cubicBezTo>
                  <a:pt x="34311" y="6738"/>
                  <a:pt x="64473" y="70238"/>
                  <a:pt x="58123" y="108338"/>
                </a:cubicBezTo>
                <a:cubicBezTo>
                  <a:pt x="51773" y="146438"/>
                  <a:pt x="5736" y="220521"/>
                  <a:pt x="973" y="228988"/>
                </a:cubicBezTo>
                <a:cubicBezTo>
                  <a:pt x="-3790" y="237455"/>
                  <a:pt x="9440" y="189830"/>
                  <a:pt x="29548" y="159138"/>
                </a:cubicBezTo>
                <a:cubicBezTo>
                  <a:pt x="49656" y="128446"/>
                  <a:pt x="112098" y="59655"/>
                  <a:pt x="121623" y="44838"/>
                </a:cubicBezTo>
                <a:cubicBezTo>
                  <a:pt x="131148" y="30021"/>
                  <a:pt x="97811" y="72884"/>
                  <a:pt x="86698" y="70238"/>
                </a:cubicBezTo>
                <a:cubicBezTo>
                  <a:pt x="75585" y="67592"/>
                  <a:pt x="43835" y="-5962"/>
                  <a:pt x="39073" y="3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1252B887-0815-7896-2568-6073638FDD5E}"/>
              </a:ext>
            </a:extLst>
          </p:cNvPr>
          <p:cNvSpPr/>
          <p:nvPr/>
        </p:nvSpPr>
        <p:spPr>
          <a:xfrm>
            <a:off x="2349350" y="3800305"/>
            <a:ext cx="105137" cy="174617"/>
          </a:xfrm>
          <a:custGeom>
            <a:avLst/>
            <a:gdLst>
              <a:gd name="connsiteX0" fmla="*/ 150 w 105137"/>
              <a:gd name="connsiteY0" fmla="*/ 3345 h 174617"/>
              <a:gd name="connsiteX1" fmla="*/ 98575 w 105137"/>
              <a:gd name="connsiteY1" fmla="*/ 168445 h 174617"/>
              <a:gd name="connsiteX2" fmla="*/ 82700 w 105137"/>
              <a:gd name="connsiteY2" fmla="*/ 133520 h 174617"/>
              <a:gd name="connsiteX3" fmla="*/ 89050 w 105137"/>
              <a:gd name="connsiteY3" fmla="*/ 76370 h 174617"/>
              <a:gd name="connsiteX4" fmla="*/ 104925 w 105137"/>
              <a:gd name="connsiteY4" fmla="*/ 170 h 174617"/>
              <a:gd name="connsiteX5" fmla="*/ 76350 w 105137"/>
              <a:gd name="connsiteY5" fmla="*/ 98595 h 174617"/>
              <a:gd name="connsiteX6" fmla="*/ 150 w 105137"/>
              <a:gd name="connsiteY6" fmla="*/ 3345 h 174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137" h="174617">
                <a:moveTo>
                  <a:pt x="150" y="3345"/>
                </a:moveTo>
                <a:cubicBezTo>
                  <a:pt x="3854" y="14987"/>
                  <a:pt x="84817" y="146749"/>
                  <a:pt x="98575" y="168445"/>
                </a:cubicBezTo>
                <a:cubicBezTo>
                  <a:pt x="112333" y="190141"/>
                  <a:pt x="84288" y="148866"/>
                  <a:pt x="82700" y="133520"/>
                </a:cubicBezTo>
                <a:cubicBezTo>
                  <a:pt x="81113" y="118174"/>
                  <a:pt x="85346" y="98595"/>
                  <a:pt x="89050" y="76370"/>
                </a:cubicBezTo>
                <a:cubicBezTo>
                  <a:pt x="92754" y="54145"/>
                  <a:pt x="107042" y="-3534"/>
                  <a:pt x="104925" y="170"/>
                </a:cubicBezTo>
                <a:cubicBezTo>
                  <a:pt x="102808" y="3874"/>
                  <a:pt x="90638" y="93832"/>
                  <a:pt x="76350" y="98595"/>
                </a:cubicBezTo>
                <a:cubicBezTo>
                  <a:pt x="62062" y="103358"/>
                  <a:pt x="-3554" y="-8297"/>
                  <a:pt x="150" y="334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A1FAD4F4-3818-E3FC-5D4F-2D81E1266FCE}"/>
              </a:ext>
            </a:extLst>
          </p:cNvPr>
          <p:cNvSpPr/>
          <p:nvPr/>
        </p:nvSpPr>
        <p:spPr>
          <a:xfrm>
            <a:off x="2295431" y="3824976"/>
            <a:ext cx="133628" cy="423243"/>
          </a:xfrm>
          <a:custGeom>
            <a:avLst/>
            <a:gdLst>
              <a:gd name="connsiteX0" fmla="*/ 94 w 133628"/>
              <a:gd name="connsiteY0" fmla="*/ 92974 h 423243"/>
              <a:gd name="connsiteX1" fmla="*/ 79469 w 133628"/>
              <a:gd name="connsiteY1" fmla="*/ 292999 h 423243"/>
              <a:gd name="connsiteX2" fmla="*/ 85819 w 133628"/>
              <a:gd name="connsiteY2" fmla="*/ 423174 h 423243"/>
              <a:gd name="connsiteX3" fmla="*/ 73119 w 133628"/>
              <a:gd name="connsiteY3" fmla="*/ 308874 h 423243"/>
              <a:gd name="connsiteX4" fmla="*/ 79469 w 133628"/>
              <a:gd name="connsiteY4" fmla="*/ 159649 h 423243"/>
              <a:gd name="connsiteX5" fmla="*/ 88994 w 133628"/>
              <a:gd name="connsiteY5" fmla="*/ 102499 h 423243"/>
              <a:gd name="connsiteX6" fmla="*/ 133444 w 133628"/>
              <a:gd name="connsiteY6" fmla="*/ 899 h 423243"/>
              <a:gd name="connsiteX7" fmla="*/ 69944 w 133628"/>
              <a:gd name="connsiteY7" fmla="*/ 165999 h 423243"/>
              <a:gd name="connsiteX8" fmla="*/ 63594 w 133628"/>
              <a:gd name="connsiteY8" fmla="*/ 108849 h 423243"/>
              <a:gd name="connsiteX9" fmla="*/ 63594 w 133628"/>
              <a:gd name="connsiteY9" fmla="*/ 188224 h 423243"/>
              <a:gd name="connsiteX10" fmla="*/ 94 w 133628"/>
              <a:gd name="connsiteY10" fmla="*/ 92974 h 423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3628" h="423243">
                <a:moveTo>
                  <a:pt x="94" y="92974"/>
                </a:moveTo>
                <a:cubicBezTo>
                  <a:pt x="2740" y="110437"/>
                  <a:pt x="65182" y="237966"/>
                  <a:pt x="79469" y="292999"/>
                </a:cubicBezTo>
                <a:cubicBezTo>
                  <a:pt x="93757" y="348032"/>
                  <a:pt x="86877" y="420528"/>
                  <a:pt x="85819" y="423174"/>
                </a:cubicBezTo>
                <a:cubicBezTo>
                  <a:pt x="84761" y="425820"/>
                  <a:pt x="74177" y="352795"/>
                  <a:pt x="73119" y="308874"/>
                </a:cubicBezTo>
                <a:cubicBezTo>
                  <a:pt x="72061" y="264953"/>
                  <a:pt x="76823" y="194045"/>
                  <a:pt x="79469" y="159649"/>
                </a:cubicBezTo>
                <a:cubicBezTo>
                  <a:pt x="82115" y="125253"/>
                  <a:pt x="79998" y="128957"/>
                  <a:pt x="88994" y="102499"/>
                </a:cubicBezTo>
                <a:cubicBezTo>
                  <a:pt x="97990" y="76041"/>
                  <a:pt x="136619" y="-9684"/>
                  <a:pt x="133444" y="899"/>
                </a:cubicBezTo>
                <a:cubicBezTo>
                  <a:pt x="130269" y="11482"/>
                  <a:pt x="81586" y="148007"/>
                  <a:pt x="69944" y="165999"/>
                </a:cubicBezTo>
                <a:cubicBezTo>
                  <a:pt x="58302" y="183991"/>
                  <a:pt x="64652" y="105145"/>
                  <a:pt x="63594" y="108849"/>
                </a:cubicBezTo>
                <a:cubicBezTo>
                  <a:pt x="62536" y="112553"/>
                  <a:pt x="75765" y="192457"/>
                  <a:pt x="63594" y="188224"/>
                </a:cubicBezTo>
                <a:cubicBezTo>
                  <a:pt x="51423" y="183991"/>
                  <a:pt x="-2552" y="75511"/>
                  <a:pt x="94" y="9297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D0AAAC15-C52F-4926-61A3-8BBF67F6DB36}"/>
              </a:ext>
            </a:extLst>
          </p:cNvPr>
          <p:cNvSpPr/>
          <p:nvPr/>
        </p:nvSpPr>
        <p:spPr>
          <a:xfrm>
            <a:off x="3341786" y="684734"/>
            <a:ext cx="2703410" cy="617390"/>
          </a:xfrm>
          <a:custGeom>
            <a:avLst/>
            <a:gdLst>
              <a:gd name="connsiteX0" fmla="*/ 2701205 w 2703410"/>
              <a:gd name="connsiteY0" fmla="*/ 617292 h 617390"/>
              <a:gd name="connsiteX1" fmla="*/ 1468753 w 2703410"/>
              <a:gd name="connsiteY1" fmla="*/ 319118 h 617390"/>
              <a:gd name="connsiteX2" fmla="*/ 812771 w 2703410"/>
              <a:gd name="connsiteY2" fmla="*/ 170031 h 617390"/>
              <a:gd name="connsiteX3" fmla="*/ 7701 w 2703410"/>
              <a:gd name="connsiteY3" fmla="*/ 249544 h 617390"/>
              <a:gd name="connsiteX4" fmla="*/ 494718 w 2703410"/>
              <a:gd name="connsiteY4" fmla="*/ 160092 h 617390"/>
              <a:gd name="connsiteX5" fmla="*/ 1886197 w 2703410"/>
              <a:gd name="connsiteY5" fmla="*/ 50762 h 617390"/>
              <a:gd name="connsiteX6" fmla="*/ 2502423 w 2703410"/>
              <a:gd name="connsiteY6" fmla="*/ 329057 h 617390"/>
              <a:gd name="connsiteX7" fmla="*/ 2084979 w 2703410"/>
              <a:gd name="connsiteY7" fmla="*/ 170031 h 617390"/>
              <a:gd name="connsiteX8" fmla="*/ 613988 w 2703410"/>
              <a:gd name="connsiteY8" fmla="*/ 1066 h 617390"/>
              <a:gd name="connsiteX9" fmla="*/ 862466 w 2703410"/>
              <a:gd name="connsiteY9" fmla="*/ 110396 h 617390"/>
              <a:gd name="connsiteX10" fmla="*/ 1747049 w 2703410"/>
              <a:gd name="connsiteY10" fmla="*/ 348936 h 617390"/>
              <a:gd name="connsiteX11" fmla="*/ 2701205 w 2703410"/>
              <a:gd name="connsiteY11" fmla="*/ 617292 h 617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03410" h="617390">
                <a:moveTo>
                  <a:pt x="2701205" y="617292"/>
                </a:moveTo>
                <a:cubicBezTo>
                  <a:pt x="2654822" y="612322"/>
                  <a:pt x="1468753" y="319118"/>
                  <a:pt x="1468753" y="319118"/>
                </a:cubicBezTo>
                <a:cubicBezTo>
                  <a:pt x="1154014" y="244575"/>
                  <a:pt x="1056280" y="181627"/>
                  <a:pt x="812771" y="170031"/>
                </a:cubicBezTo>
                <a:cubicBezTo>
                  <a:pt x="569262" y="158435"/>
                  <a:pt x="60710" y="251200"/>
                  <a:pt x="7701" y="249544"/>
                </a:cubicBezTo>
                <a:cubicBezTo>
                  <a:pt x="-45308" y="247888"/>
                  <a:pt x="181635" y="193222"/>
                  <a:pt x="494718" y="160092"/>
                </a:cubicBezTo>
                <a:cubicBezTo>
                  <a:pt x="807801" y="126962"/>
                  <a:pt x="1551579" y="22601"/>
                  <a:pt x="1886197" y="50762"/>
                </a:cubicBezTo>
                <a:cubicBezTo>
                  <a:pt x="2220814" y="78923"/>
                  <a:pt x="2469293" y="309179"/>
                  <a:pt x="2502423" y="329057"/>
                </a:cubicBezTo>
                <a:cubicBezTo>
                  <a:pt x="2535553" y="348935"/>
                  <a:pt x="2399718" y="224696"/>
                  <a:pt x="2084979" y="170031"/>
                </a:cubicBezTo>
                <a:cubicBezTo>
                  <a:pt x="1770240" y="115366"/>
                  <a:pt x="817740" y="11005"/>
                  <a:pt x="613988" y="1066"/>
                </a:cubicBezTo>
                <a:cubicBezTo>
                  <a:pt x="410236" y="-8873"/>
                  <a:pt x="673623" y="52418"/>
                  <a:pt x="862466" y="110396"/>
                </a:cubicBezTo>
                <a:cubicBezTo>
                  <a:pt x="1051309" y="168374"/>
                  <a:pt x="1443906" y="259484"/>
                  <a:pt x="1747049" y="348936"/>
                </a:cubicBezTo>
                <a:cubicBezTo>
                  <a:pt x="2050192" y="438388"/>
                  <a:pt x="2747588" y="622262"/>
                  <a:pt x="2701205" y="6172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2697C5A7-DE48-7775-0AE5-96CF5FA699E3}"/>
              </a:ext>
            </a:extLst>
          </p:cNvPr>
          <p:cNvSpPr/>
          <p:nvPr/>
        </p:nvSpPr>
        <p:spPr>
          <a:xfrm>
            <a:off x="1704706" y="832852"/>
            <a:ext cx="4169986" cy="2024923"/>
          </a:xfrm>
          <a:custGeom>
            <a:avLst/>
            <a:gdLst>
              <a:gd name="connsiteX0" fmla="*/ 4169320 w 4169986"/>
              <a:gd name="connsiteY0" fmla="*/ 320087 h 2024923"/>
              <a:gd name="connsiteX1" fmla="*/ 2251068 w 4169986"/>
              <a:gd name="connsiteY1" fmla="*/ 81548 h 2024923"/>
              <a:gd name="connsiteX2" fmla="*/ 790016 w 4169986"/>
              <a:gd name="connsiteY2" fmla="*/ 568565 h 2024923"/>
              <a:gd name="connsiteX3" fmla="*/ 968920 w 4169986"/>
              <a:gd name="connsiteY3" fmla="*/ 449296 h 2024923"/>
              <a:gd name="connsiteX4" fmla="*/ 332816 w 4169986"/>
              <a:gd name="connsiteY4" fmla="*/ 1025765 h 2024923"/>
              <a:gd name="connsiteX5" fmla="*/ 471964 w 4169986"/>
              <a:gd name="connsiteY5" fmla="*/ 896557 h 2024923"/>
              <a:gd name="connsiteX6" fmla="*/ 54520 w 4169986"/>
              <a:gd name="connsiteY6" fmla="*/ 1731444 h 2024923"/>
              <a:gd name="connsiteX7" fmla="*/ 24703 w 4169986"/>
              <a:gd name="connsiteY7" fmla="*/ 2009739 h 2024923"/>
              <a:gd name="connsiteX8" fmla="*/ 24703 w 4169986"/>
              <a:gd name="connsiteY8" fmla="*/ 1910348 h 2024923"/>
              <a:gd name="connsiteX9" fmla="*/ 342755 w 4169986"/>
              <a:gd name="connsiteY9" fmla="*/ 1264305 h 2024923"/>
              <a:gd name="connsiteX10" fmla="*/ 1227337 w 4169986"/>
              <a:gd name="connsiteY10" fmla="*/ 171000 h 2024923"/>
              <a:gd name="connsiteX11" fmla="*/ 949042 w 4169986"/>
              <a:gd name="connsiteY11" fmla="*/ 538748 h 2024923"/>
              <a:gd name="connsiteX12" fmla="*/ 1833624 w 4169986"/>
              <a:gd name="connsiteY12" fmla="*/ 121305 h 2024923"/>
              <a:gd name="connsiteX13" fmla="*/ 2569120 w 4169986"/>
              <a:gd name="connsiteY13" fmla="*/ 180939 h 2024923"/>
              <a:gd name="connsiteX14" fmla="*/ 2469729 w 4169986"/>
              <a:gd name="connsiteY14" fmla="*/ 2035 h 2024923"/>
              <a:gd name="connsiteX15" fmla="*/ 4169320 w 4169986"/>
              <a:gd name="connsiteY15" fmla="*/ 320087 h 2024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169986" h="2024923">
                <a:moveTo>
                  <a:pt x="4169320" y="320087"/>
                </a:moveTo>
                <a:cubicBezTo>
                  <a:pt x="4132877" y="333339"/>
                  <a:pt x="2814285" y="40135"/>
                  <a:pt x="2251068" y="81548"/>
                </a:cubicBezTo>
                <a:cubicBezTo>
                  <a:pt x="1687851" y="122961"/>
                  <a:pt x="1003707" y="507274"/>
                  <a:pt x="790016" y="568565"/>
                </a:cubicBezTo>
                <a:cubicBezTo>
                  <a:pt x="576325" y="629856"/>
                  <a:pt x="1045120" y="373096"/>
                  <a:pt x="968920" y="449296"/>
                </a:cubicBezTo>
                <a:cubicBezTo>
                  <a:pt x="892720" y="525496"/>
                  <a:pt x="415642" y="951222"/>
                  <a:pt x="332816" y="1025765"/>
                </a:cubicBezTo>
                <a:cubicBezTo>
                  <a:pt x="249990" y="1100308"/>
                  <a:pt x="518347" y="778944"/>
                  <a:pt x="471964" y="896557"/>
                </a:cubicBezTo>
                <a:cubicBezTo>
                  <a:pt x="425581" y="1014170"/>
                  <a:pt x="129064" y="1545914"/>
                  <a:pt x="54520" y="1731444"/>
                </a:cubicBezTo>
                <a:cubicBezTo>
                  <a:pt x="-20024" y="1916974"/>
                  <a:pt x="29672" y="1979922"/>
                  <a:pt x="24703" y="2009739"/>
                </a:cubicBezTo>
                <a:cubicBezTo>
                  <a:pt x="19733" y="2039556"/>
                  <a:pt x="-28306" y="2034587"/>
                  <a:pt x="24703" y="1910348"/>
                </a:cubicBezTo>
                <a:cubicBezTo>
                  <a:pt x="77712" y="1786109"/>
                  <a:pt x="142316" y="1554196"/>
                  <a:pt x="342755" y="1264305"/>
                </a:cubicBezTo>
                <a:cubicBezTo>
                  <a:pt x="543194" y="974414"/>
                  <a:pt x="1126289" y="291926"/>
                  <a:pt x="1227337" y="171000"/>
                </a:cubicBezTo>
                <a:cubicBezTo>
                  <a:pt x="1328385" y="50074"/>
                  <a:pt x="847994" y="547031"/>
                  <a:pt x="949042" y="538748"/>
                </a:cubicBezTo>
                <a:cubicBezTo>
                  <a:pt x="1050090" y="530465"/>
                  <a:pt x="1563611" y="180940"/>
                  <a:pt x="1833624" y="121305"/>
                </a:cubicBezTo>
                <a:cubicBezTo>
                  <a:pt x="2103637" y="61670"/>
                  <a:pt x="2463103" y="200817"/>
                  <a:pt x="2569120" y="180939"/>
                </a:cubicBezTo>
                <a:cubicBezTo>
                  <a:pt x="2675137" y="161061"/>
                  <a:pt x="2203029" y="-21156"/>
                  <a:pt x="2469729" y="2035"/>
                </a:cubicBezTo>
                <a:cubicBezTo>
                  <a:pt x="2736429" y="25226"/>
                  <a:pt x="4205763" y="306835"/>
                  <a:pt x="4169320" y="32008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D555515C-8131-AC36-B20B-8439CE3AA975}"/>
              </a:ext>
            </a:extLst>
          </p:cNvPr>
          <p:cNvSpPr/>
          <p:nvPr/>
        </p:nvSpPr>
        <p:spPr>
          <a:xfrm>
            <a:off x="1821651" y="1016625"/>
            <a:ext cx="2279546" cy="2840744"/>
          </a:xfrm>
          <a:custGeom>
            <a:avLst/>
            <a:gdLst>
              <a:gd name="connsiteX0" fmla="*/ 2273271 w 2279546"/>
              <a:gd name="connsiteY0" fmla="*/ 7105 h 2840744"/>
              <a:gd name="connsiteX1" fmla="*/ 633314 w 2279546"/>
              <a:gd name="connsiteY1" fmla="*/ 1070592 h 2840744"/>
              <a:gd name="connsiteX2" fmla="*/ 195992 w 2279546"/>
              <a:gd name="connsiteY2" fmla="*/ 1875662 h 2840744"/>
              <a:gd name="connsiteX3" fmla="*/ 275506 w 2279546"/>
              <a:gd name="connsiteY3" fmla="*/ 1597366 h 2840744"/>
              <a:gd name="connsiteX4" fmla="*/ 46906 w 2279546"/>
              <a:gd name="connsiteY4" fmla="*/ 2432253 h 2840744"/>
              <a:gd name="connsiteX5" fmla="*/ 36966 w 2279546"/>
              <a:gd name="connsiteY5" fmla="*/ 2829818 h 2840744"/>
              <a:gd name="connsiteX6" fmla="*/ 46906 w 2279546"/>
              <a:gd name="connsiteY6" fmla="*/ 2541584 h 2840744"/>
              <a:gd name="connsiteX7" fmla="*/ 633314 w 2279546"/>
              <a:gd name="connsiteY7" fmla="*/ 772418 h 2840744"/>
              <a:gd name="connsiteX8" fmla="*/ 404714 w 2279546"/>
              <a:gd name="connsiteY8" fmla="*/ 1319071 h 2840744"/>
              <a:gd name="connsiteX9" fmla="*/ 1428445 w 2279546"/>
              <a:gd name="connsiteY9" fmla="*/ 235705 h 2840744"/>
              <a:gd name="connsiteX10" fmla="*/ 1100453 w 2279546"/>
              <a:gd name="connsiteY10" fmla="*/ 673027 h 2840744"/>
              <a:gd name="connsiteX11" fmla="*/ 1537775 w 2279546"/>
              <a:gd name="connsiteY11" fmla="*/ 335097 h 2840744"/>
              <a:gd name="connsiteX12" fmla="*/ 1209784 w 2279546"/>
              <a:gd name="connsiteY12" fmla="*/ 593514 h 2840744"/>
              <a:gd name="connsiteX13" fmla="*/ 2273271 w 2279546"/>
              <a:gd name="connsiteY13" fmla="*/ 7105 h 2840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79546" h="2840744">
                <a:moveTo>
                  <a:pt x="2273271" y="7105"/>
                </a:moveTo>
                <a:cubicBezTo>
                  <a:pt x="2177193" y="86618"/>
                  <a:pt x="979527" y="759166"/>
                  <a:pt x="633314" y="1070592"/>
                </a:cubicBezTo>
                <a:cubicBezTo>
                  <a:pt x="287101" y="1382018"/>
                  <a:pt x="255627" y="1787866"/>
                  <a:pt x="195992" y="1875662"/>
                </a:cubicBezTo>
                <a:cubicBezTo>
                  <a:pt x="136357" y="1963458"/>
                  <a:pt x="300354" y="1504601"/>
                  <a:pt x="275506" y="1597366"/>
                </a:cubicBezTo>
                <a:cubicBezTo>
                  <a:pt x="250658" y="1690131"/>
                  <a:pt x="86663" y="2226844"/>
                  <a:pt x="46906" y="2432253"/>
                </a:cubicBezTo>
                <a:cubicBezTo>
                  <a:pt x="7149" y="2637662"/>
                  <a:pt x="36966" y="2811596"/>
                  <a:pt x="36966" y="2829818"/>
                </a:cubicBezTo>
                <a:cubicBezTo>
                  <a:pt x="36966" y="2848040"/>
                  <a:pt x="-52485" y="2884484"/>
                  <a:pt x="46906" y="2541584"/>
                </a:cubicBezTo>
                <a:cubicBezTo>
                  <a:pt x="146297" y="2198684"/>
                  <a:pt x="573679" y="976170"/>
                  <a:pt x="633314" y="772418"/>
                </a:cubicBezTo>
                <a:cubicBezTo>
                  <a:pt x="692949" y="568666"/>
                  <a:pt x="272192" y="1408523"/>
                  <a:pt x="404714" y="1319071"/>
                </a:cubicBezTo>
                <a:cubicBezTo>
                  <a:pt x="537236" y="1229619"/>
                  <a:pt x="1312489" y="343379"/>
                  <a:pt x="1428445" y="235705"/>
                </a:cubicBezTo>
                <a:cubicBezTo>
                  <a:pt x="1544401" y="128031"/>
                  <a:pt x="1082231" y="656462"/>
                  <a:pt x="1100453" y="673027"/>
                </a:cubicBezTo>
                <a:cubicBezTo>
                  <a:pt x="1118675" y="689592"/>
                  <a:pt x="1519553" y="348349"/>
                  <a:pt x="1537775" y="335097"/>
                </a:cubicBezTo>
                <a:cubicBezTo>
                  <a:pt x="1555997" y="321845"/>
                  <a:pt x="1087201" y="646523"/>
                  <a:pt x="1209784" y="593514"/>
                </a:cubicBezTo>
                <a:cubicBezTo>
                  <a:pt x="1332367" y="540505"/>
                  <a:pt x="2369349" y="-72408"/>
                  <a:pt x="2273271" y="710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FC5235D9-284F-C059-DF89-46563AE93B03}"/>
              </a:ext>
            </a:extLst>
          </p:cNvPr>
          <p:cNvSpPr/>
          <p:nvPr/>
        </p:nvSpPr>
        <p:spPr>
          <a:xfrm>
            <a:off x="2823948" y="884339"/>
            <a:ext cx="2772413" cy="2739349"/>
          </a:xfrm>
          <a:custGeom>
            <a:avLst/>
            <a:gdLst>
              <a:gd name="connsiteX0" fmla="*/ 2771782 w 2772413"/>
              <a:gd name="connsiteY0" fmla="*/ 318296 h 2739349"/>
              <a:gd name="connsiteX1" fmla="*/ 595113 w 2772413"/>
              <a:gd name="connsiteY1" fmla="*/ 835131 h 2739349"/>
              <a:gd name="connsiteX2" fmla="*/ 167730 w 2772413"/>
              <a:gd name="connsiteY2" fmla="*/ 1640200 h 2739349"/>
              <a:gd name="connsiteX3" fmla="*/ 227365 w 2772413"/>
              <a:gd name="connsiteY3" fmla="*/ 1282391 h 2739349"/>
              <a:gd name="connsiteX4" fmla="*/ 28582 w 2772413"/>
              <a:gd name="connsiteY4" fmla="*/ 2703687 h 2739349"/>
              <a:gd name="connsiteX5" fmla="*/ 68339 w 2772413"/>
              <a:gd name="connsiteY5" fmla="*/ 2157035 h 2739349"/>
              <a:gd name="connsiteX6" fmla="*/ 644809 w 2772413"/>
              <a:gd name="connsiteY6" fmla="*/ 497200 h 2739349"/>
              <a:gd name="connsiteX7" fmla="*/ 505661 w 2772413"/>
              <a:gd name="connsiteY7" fmla="*/ 984218 h 2739349"/>
              <a:gd name="connsiteX8" fmla="*/ 1191461 w 2772413"/>
              <a:gd name="connsiteY8" fmla="*/ 218904 h 2739349"/>
              <a:gd name="connsiteX9" fmla="*/ 783956 w 2772413"/>
              <a:gd name="connsiteY9" fmla="*/ 805313 h 2739349"/>
              <a:gd name="connsiteX10" fmla="*/ 1877261 w 2772413"/>
              <a:gd name="connsiteY10" fmla="*/ 244 h 2739349"/>
              <a:gd name="connsiteX11" fmla="*/ 972800 w 2772413"/>
              <a:gd name="connsiteY11" fmla="*/ 715861 h 2739349"/>
              <a:gd name="connsiteX12" fmla="*/ 1767930 w 2772413"/>
              <a:gd name="connsiteY12" fmla="*/ 348113 h 2739349"/>
              <a:gd name="connsiteX13" fmla="*/ 1976652 w 2772413"/>
              <a:gd name="connsiteY13" fmla="*/ 358052 h 2739349"/>
              <a:gd name="connsiteX14" fmla="*/ 833652 w 2772413"/>
              <a:gd name="connsiteY14" fmla="*/ 636348 h 2739349"/>
              <a:gd name="connsiteX15" fmla="*/ 2771782 w 2772413"/>
              <a:gd name="connsiteY15" fmla="*/ 318296 h 273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72413" h="2739349">
                <a:moveTo>
                  <a:pt x="2771782" y="318296"/>
                </a:moveTo>
                <a:cubicBezTo>
                  <a:pt x="2732025" y="351427"/>
                  <a:pt x="1029122" y="614814"/>
                  <a:pt x="595113" y="835131"/>
                </a:cubicBezTo>
                <a:cubicBezTo>
                  <a:pt x="161104" y="1055448"/>
                  <a:pt x="229021" y="1565657"/>
                  <a:pt x="167730" y="1640200"/>
                </a:cubicBezTo>
                <a:cubicBezTo>
                  <a:pt x="106439" y="1714743"/>
                  <a:pt x="250556" y="1105143"/>
                  <a:pt x="227365" y="1282391"/>
                </a:cubicBezTo>
                <a:cubicBezTo>
                  <a:pt x="204174" y="1459639"/>
                  <a:pt x="55086" y="2557913"/>
                  <a:pt x="28582" y="2703687"/>
                </a:cubicBezTo>
                <a:cubicBezTo>
                  <a:pt x="2078" y="2849461"/>
                  <a:pt x="-34366" y="2524783"/>
                  <a:pt x="68339" y="2157035"/>
                </a:cubicBezTo>
                <a:cubicBezTo>
                  <a:pt x="171044" y="1789287"/>
                  <a:pt x="571922" y="692670"/>
                  <a:pt x="644809" y="497200"/>
                </a:cubicBezTo>
                <a:cubicBezTo>
                  <a:pt x="717696" y="301730"/>
                  <a:pt x="414552" y="1030601"/>
                  <a:pt x="505661" y="984218"/>
                </a:cubicBezTo>
                <a:cubicBezTo>
                  <a:pt x="596770" y="937835"/>
                  <a:pt x="1145078" y="248721"/>
                  <a:pt x="1191461" y="218904"/>
                </a:cubicBezTo>
                <a:cubicBezTo>
                  <a:pt x="1237843" y="189086"/>
                  <a:pt x="669656" y="841756"/>
                  <a:pt x="783956" y="805313"/>
                </a:cubicBezTo>
                <a:cubicBezTo>
                  <a:pt x="898256" y="768870"/>
                  <a:pt x="1845787" y="15153"/>
                  <a:pt x="1877261" y="244"/>
                </a:cubicBezTo>
                <a:cubicBezTo>
                  <a:pt x="1908735" y="-14665"/>
                  <a:pt x="991022" y="657883"/>
                  <a:pt x="972800" y="715861"/>
                </a:cubicBezTo>
                <a:cubicBezTo>
                  <a:pt x="954578" y="773839"/>
                  <a:pt x="1600621" y="407748"/>
                  <a:pt x="1767930" y="348113"/>
                </a:cubicBezTo>
                <a:cubicBezTo>
                  <a:pt x="1935239" y="288478"/>
                  <a:pt x="2132365" y="310013"/>
                  <a:pt x="1976652" y="358052"/>
                </a:cubicBezTo>
                <a:cubicBezTo>
                  <a:pt x="1820939" y="406091"/>
                  <a:pt x="706100" y="642974"/>
                  <a:pt x="833652" y="636348"/>
                </a:cubicBezTo>
                <a:cubicBezTo>
                  <a:pt x="961204" y="629722"/>
                  <a:pt x="2811539" y="285165"/>
                  <a:pt x="2771782" y="3182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7A80E555-6DBC-3E01-9A91-5E6184B4018F}"/>
              </a:ext>
            </a:extLst>
          </p:cNvPr>
          <p:cNvSpPr/>
          <p:nvPr/>
        </p:nvSpPr>
        <p:spPr>
          <a:xfrm>
            <a:off x="2292962" y="862418"/>
            <a:ext cx="2528544" cy="2484463"/>
          </a:xfrm>
          <a:custGeom>
            <a:avLst/>
            <a:gdLst>
              <a:gd name="connsiteX0" fmla="*/ 2527516 w 2528544"/>
              <a:gd name="connsiteY0" fmla="*/ 2286 h 2484463"/>
              <a:gd name="connsiteX1" fmla="*/ 599325 w 2528544"/>
              <a:gd name="connsiteY1" fmla="*/ 1344069 h 2484463"/>
              <a:gd name="connsiteX2" fmla="*/ 42734 w 2528544"/>
              <a:gd name="connsiteY2" fmla="*/ 2427434 h 2484463"/>
              <a:gd name="connsiteX3" fmla="*/ 152064 w 2528544"/>
              <a:gd name="connsiteY3" fmla="*/ 2139199 h 2484463"/>
              <a:gd name="connsiteX4" fmla="*/ 1056525 w 2528544"/>
              <a:gd name="connsiteY4" fmla="*/ 499243 h 2484463"/>
              <a:gd name="connsiteX5" fmla="*/ 609264 w 2528544"/>
              <a:gd name="connsiteY5" fmla="*/ 1224799 h 2484463"/>
              <a:gd name="connsiteX6" fmla="*/ 1573360 w 2528544"/>
              <a:gd name="connsiteY6" fmla="*/ 370034 h 2484463"/>
              <a:gd name="connsiteX7" fmla="*/ 877621 w 2528544"/>
              <a:gd name="connsiteY7" fmla="*/ 1006139 h 2484463"/>
              <a:gd name="connsiteX8" fmla="*/ 2527516 w 2528544"/>
              <a:gd name="connsiteY8" fmla="*/ 2286 h 248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28544" h="2484463">
                <a:moveTo>
                  <a:pt x="2527516" y="2286"/>
                </a:moveTo>
                <a:cubicBezTo>
                  <a:pt x="2481133" y="58608"/>
                  <a:pt x="1013455" y="939878"/>
                  <a:pt x="599325" y="1344069"/>
                </a:cubicBezTo>
                <a:cubicBezTo>
                  <a:pt x="185195" y="1748260"/>
                  <a:pt x="117278" y="2294912"/>
                  <a:pt x="42734" y="2427434"/>
                </a:cubicBezTo>
                <a:cubicBezTo>
                  <a:pt x="-31810" y="2559956"/>
                  <a:pt x="-16901" y="2460564"/>
                  <a:pt x="152064" y="2139199"/>
                </a:cubicBezTo>
                <a:cubicBezTo>
                  <a:pt x="321029" y="1817834"/>
                  <a:pt x="980325" y="651643"/>
                  <a:pt x="1056525" y="499243"/>
                </a:cubicBezTo>
                <a:cubicBezTo>
                  <a:pt x="1132725" y="346843"/>
                  <a:pt x="523125" y="1246334"/>
                  <a:pt x="609264" y="1224799"/>
                </a:cubicBezTo>
                <a:cubicBezTo>
                  <a:pt x="695403" y="1203264"/>
                  <a:pt x="1528634" y="406477"/>
                  <a:pt x="1573360" y="370034"/>
                </a:cubicBezTo>
                <a:cubicBezTo>
                  <a:pt x="1618086" y="333591"/>
                  <a:pt x="718595" y="1064117"/>
                  <a:pt x="877621" y="1006139"/>
                </a:cubicBezTo>
                <a:cubicBezTo>
                  <a:pt x="1036647" y="948161"/>
                  <a:pt x="2573899" y="-54036"/>
                  <a:pt x="2527516" y="22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C265E794-00AB-D3C3-54CA-2BAC78A40F34}"/>
              </a:ext>
            </a:extLst>
          </p:cNvPr>
          <p:cNvSpPr/>
          <p:nvPr/>
        </p:nvSpPr>
        <p:spPr>
          <a:xfrm>
            <a:off x="2997892" y="1142221"/>
            <a:ext cx="2622904" cy="2232903"/>
          </a:xfrm>
          <a:custGeom>
            <a:avLst/>
            <a:gdLst>
              <a:gd name="connsiteX0" fmla="*/ 2577960 w 2622904"/>
              <a:gd name="connsiteY0" fmla="*/ 30596 h 2232903"/>
              <a:gd name="connsiteX1" fmla="*/ 1285873 w 2622904"/>
              <a:gd name="connsiteY1" fmla="*/ 487796 h 2232903"/>
              <a:gd name="connsiteX2" fmla="*/ 53421 w 2622904"/>
              <a:gd name="connsiteY2" fmla="*/ 2177449 h 2232903"/>
              <a:gd name="connsiteX3" fmla="*/ 341656 w 2622904"/>
              <a:gd name="connsiteY3" fmla="*/ 1670553 h 2232903"/>
              <a:gd name="connsiteX4" fmla="*/ 1415082 w 2622904"/>
              <a:gd name="connsiteY4" fmla="*/ 149866 h 2232903"/>
              <a:gd name="connsiteX5" fmla="*/ 1037395 w 2622904"/>
              <a:gd name="connsiteY5" fmla="*/ 686579 h 2232903"/>
              <a:gd name="connsiteX6" fmla="*/ 1802708 w 2622904"/>
              <a:gd name="connsiteY6" fmla="*/ 40536 h 2232903"/>
              <a:gd name="connsiteX7" fmla="*/ 1464778 w 2622904"/>
              <a:gd name="connsiteY7" fmla="*/ 388405 h 2232903"/>
              <a:gd name="connsiteX8" fmla="*/ 2249969 w 2622904"/>
              <a:gd name="connsiteY8" fmla="*/ 80292 h 2232903"/>
              <a:gd name="connsiteX9" fmla="*/ 2577960 w 2622904"/>
              <a:gd name="connsiteY9" fmla="*/ 30596 h 223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22904" h="2232903">
                <a:moveTo>
                  <a:pt x="2577960" y="30596"/>
                </a:moveTo>
                <a:cubicBezTo>
                  <a:pt x="2417277" y="98513"/>
                  <a:pt x="1706629" y="129987"/>
                  <a:pt x="1285873" y="487796"/>
                </a:cubicBezTo>
                <a:cubicBezTo>
                  <a:pt x="865117" y="845605"/>
                  <a:pt x="210790" y="1980323"/>
                  <a:pt x="53421" y="2177449"/>
                </a:cubicBezTo>
                <a:cubicBezTo>
                  <a:pt x="-103948" y="2374575"/>
                  <a:pt x="114713" y="2008483"/>
                  <a:pt x="341656" y="1670553"/>
                </a:cubicBezTo>
                <a:cubicBezTo>
                  <a:pt x="568599" y="1332623"/>
                  <a:pt x="1415082" y="149866"/>
                  <a:pt x="1415082" y="149866"/>
                </a:cubicBezTo>
                <a:cubicBezTo>
                  <a:pt x="1531038" y="-14130"/>
                  <a:pt x="972791" y="704801"/>
                  <a:pt x="1037395" y="686579"/>
                </a:cubicBezTo>
                <a:cubicBezTo>
                  <a:pt x="1101999" y="668357"/>
                  <a:pt x="1731477" y="90232"/>
                  <a:pt x="1802708" y="40536"/>
                </a:cubicBezTo>
                <a:cubicBezTo>
                  <a:pt x="1873938" y="-9160"/>
                  <a:pt x="1390235" y="381779"/>
                  <a:pt x="1464778" y="388405"/>
                </a:cubicBezTo>
                <a:cubicBezTo>
                  <a:pt x="1539321" y="395031"/>
                  <a:pt x="2069408" y="139927"/>
                  <a:pt x="2249969" y="80292"/>
                </a:cubicBezTo>
                <a:cubicBezTo>
                  <a:pt x="2430530" y="20657"/>
                  <a:pt x="2738643" y="-37321"/>
                  <a:pt x="2577960" y="305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A6944554-3622-8B05-0829-45A97E6C39D3}"/>
              </a:ext>
            </a:extLst>
          </p:cNvPr>
          <p:cNvSpPr/>
          <p:nvPr/>
        </p:nvSpPr>
        <p:spPr>
          <a:xfrm>
            <a:off x="3686150" y="1181817"/>
            <a:ext cx="806610" cy="2504652"/>
          </a:xfrm>
          <a:custGeom>
            <a:avLst/>
            <a:gdLst>
              <a:gd name="connsiteX0" fmla="*/ 806337 w 806610"/>
              <a:gd name="connsiteY0" fmla="*/ 940 h 2504652"/>
              <a:gd name="connsiteX1" fmla="*/ 190111 w 806610"/>
              <a:gd name="connsiteY1" fmla="*/ 1452053 h 2504652"/>
              <a:gd name="connsiteX2" fmla="*/ 1267 w 806610"/>
              <a:gd name="connsiteY2" fmla="*/ 2247183 h 2504652"/>
              <a:gd name="connsiteX3" fmla="*/ 110598 w 806610"/>
              <a:gd name="connsiteY3" fmla="*/ 1780044 h 2504652"/>
              <a:gd name="connsiteX4" fmla="*/ 170233 w 806610"/>
              <a:gd name="connsiteY4" fmla="*/ 835826 h 2504652"/>
              <a:gd name="connsiteX5" fmla="*/ 229867 w 806610"/>
              <a:gd name="connsiteY5" fmla="*/ 2187548 h 2504652"/>
              <a:gd name="connsiteX6" fmla="*/ 259685 w 806610"/>
              <a:gd name="connsiteY6" fmla="*/ 2485722 h 2504652"/>
              <a:gd name="connsiteX7" fmla="*/ 200050 w 806610"/>
              <a:gd name="connsiteY7" fmla="*/ 1819800 h 2504652"/>
              <a:gd name="connsiteX8" fmla="*/ 329259 w 806610"/>
              <a:gd name="connsiteY8" fmla="*/ 796070 h 2504652"/>
              <a:gd name="connsiteX9" fmla="*/ 269624 w 806610"/>
              <a:gd name="connsiteY9" fmla="*/ 1223453 h 2504652"/>
              <a:gd name="connsiteX10" fmla="*/ 806337 w 806610"/>
              <a:gd name="connsiteY10" fmla="*/ 940 h 2504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6610" h="2504652">
                <a:moveTo>
                  <a:pt x="806337" y="940"/>
                </a:moveTo>
                <a:cubicBezTo>
                  <a:pt x="793085" y="39040"/>
                  <a:pt x="324289" y="1077679"/>
                  <a:pt x="190111" y="1452053"/>
                </a:cubicBezTo>
                <a:cubicBezTo>
                  <a:pt x="55933" y="1826427"/>
                  <a:pt x="14519" y="2192518"/>
                  <a:pt x="1267" y="2247183"/>
                </a:cubicBezTo>
                <a:cubicBezTo>
                  <a:pt x="-11985" y="2301848"/>
                  <a:pt x="82437" y="2015270"/>
                  <a:pt x="110598" y="1780044"/>
                </a:cubicBezTo>
                <a:cubicBezTo>
                  <a:pt x="138759" y="1544818"/>
                  <a:pt x="150355" y="767909"/>
                  <a:pt x="170233" y="835826"/>
                </a:cubicBezTo>
                <a:cubicBezTo>
                  <a:pt x="190111" y="903743"/>
                  <a:pt x="214958" y="1912565"/>
                  <a:pt x="229867" y="2187548"/>
                </a:cubicBezTo>
                <a:cubicBezTo>
                  <a:pt x="244776" y="2462531"/>
                  <a:pt x="264654" y="2547013"/>
                  <a:pt x="259685" y="2485722"/>
                </a:cubicBezTo>
                <a:cubicBezTo>
                  <a:pt x="254715" y="2424431"/>
                  <a:pt x="188454" y="2101409"/>
                  <a:pt x="200050" y="1819800"/>
                </a:cubicBezTo>
                <a:cubicBezTo>
                  <a:pt x="211646" y="1538191"/>
                  <a:pt x="317663" y="895461"/>
                  <a:pt x="329259" y="796070"/>
                </a:cubicBezTo>
                <a:cubicBezTo>
                  <a:pt x="340855" y="696679"/>
                  <a:pt x="191767" y="1352662"/>
                  <a:pt x="269624" y="1223453"/>
                </a:cubicBezTo>
                <a:cubicBezTo>
                  <a:pt x="347480" y="1094244"/>
                  <a:pt x="819589" y="-37160"/>
                  <a:pt x="806337" y="94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79DFE949-4DA0-B170-0318-9BDB959EACB4}"/>
              </a:ext>
            </a:extLst>
          </p:cNvPr>
          <p:cNvSpPr/>
          <p:nvPr/>
        </p:nvSpPr>
        <p:spPr>
          <a:xfrm>
            <a:off x="3535368" y="1967504"/>
            <a:ext cx="1285187" cy="2823911"/>
          </a:xfrm>
          <a:custGeom>
            <a:avLst/>
            <a:gdLst>
              <a:gd name="connsiteX0" fmla="*/ 42719 w 1285187"/>
              <a:gd name="connsiteY0" fmla="*/ 914844 h 2823911"/>
              <a:gd name="connsiteX1" fmla="*/ 917362 w 1285187"/>
              <a:gd name="connsiteY1" fmla="*/ 1799426 h 2823911"/>
              <a:gd name="connsiteX2" fmla="*/ 808032 w 1285187"/>
              <a:gd name="connsiteY2" fmla="*/ 1491313 h 2823911"/>
              <a:gd name="connsiteX3" fmla="*/ 927302 w 1285187"/>
              <a:gd name="connsiteY3" fmla="*/ 1948513 h 2823911"/>
              <a:gd name="connsiteX4" fmla="*/ 698702 w 1285187"/>
              <a:gd name="connsiteY4" fmla="*/ 2823157 h 2823911"/>
              <a:gd name="connsiteX5" fmla="*/ 957119 w 1285187"/>
              <a:gd name="connsiteY5" fmla="*/ 1789487 h 2823911"/>
              <a:gd name="connsiteX6" fmla="*/ 1285110 w 1285187"/>
              <a:gd name="connsiteY6" fmla="*/ 666366 h 2823911"/>
              <a:gd name="connsiteX7" fmla="*/ 927302 w 1285187"/>
              <a:gd name="connsiteY7" fmla="*/ 1729853 h 2823911"/>
              <a:gd name="connsiteX8" fmla="*/ 649006 w 1285187"/>
              <a:gd name="connsiteY8" fmla="*/ 1461496 h 2823911"/>
              <a:gd name="connsiteX9" fmla="*/ 340893 w 1285187"/>
              <a:gd name="connsiteY9" fmla="*/ 1133505 h 2823911"/>
              <a:gd name="connsiteX10" fmla="*/ 211684 w 1285187"/>
              <a:gd name="connsiteY10" fmla="*/ 934722 h 2823911"/>
              <a:gd name="connsiteX11" fmla="*/ 470102 w 1285187"/>
              <a:gd name="connsiteY11" fmla="*/ 444 h 2823911"/>
              <a:gd name="connsiteX12" fmla="*/ 171928 w 1285187"/>
              <a:gd name="connsiteY12" fmla="*/ 1063931 h 2823911"/>
              <a:gd name="connsiteX13" fmla="*/ 42719 w 1285187"/>
              <a:gd name="connsiteY13" fmla="*/ 914844 h 2823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85187" h="2823911">
                <a:moveTo>
                  <a:pt x="42719" y="914844"/>
                </a:moveTo>
                <a:cubicBezTo>
                  <a:pt x="166958" y="1037426"/>
                  <a:pt x="789810" y="1703348"/>
                  <a:pt x="917362" y="1799426"/>
                </a:cubicBezTo>
                <a:cubicBezTo>
                  <a:pt x="1044914" y="1895504"/>
                  <a:pt x="806375" y="1466465"/>
                  <a:pt x="808032" y="1491313"/>
                </a:cubicBezTo>
                <a:cubicBezTo>
                  <a:pt x="809689" y="1516161"/>
                  <a:pt x="945524" y="1726539"/>
                  <a:pt x="927302" y="1948513"/>
                </a:cubicBezTo>
                <a:cubicBezTo>
                  <a:pt x="909080" y="2170487"/>
                  <a:pt x="693733" y="2849661"/>
                  <a:pt x="698702" y="2823157"/>
                </a:cubicBezTo>
                <a:cubicBezTo>
                  <a:pt x="703671" y="2796653"/>
                  <a:pt x="859384" y="2148952"/>
                  <a:pt x="957119" y="1789487"/>
                </a:cubicBezTo>
                <a:cubicBezTo>
                  <a:pt x="1054854" y="1430022"/>
                  <a:pt x="1290080" y="676305"/>
                  <a:pt x="1285110" y="666366"/>
                </a:cubicBezTo>
                <a:cubicBezTo>
                  <a:pt x="1280141" y="656427"/>
                  <a:pt x="1033319" y="1597331"/>
                  <a:pt x="927302" y="1729853"/>
                </a:cubicBezTo>
                <a:cubicBezTo>
                  <a:pt x="821285" y="1862375"/>
                  <a:pt x="746741" y="1560887"/>
                  <a:pt x="649006" y="1461496"/>
                </a:cubicBezTo>
                <a:cubicBezTo>
                  <a:pt x="551271" y="1362105"/>
                  <a:pt x="413780" y="1221301"/>
                  <a:pt x="340893" y="1133505"/>
                </a:cubicBezTo>
                <a:cubicBezTo>
                  <a:pt x="268006" y="1045709"/>
                  <a:pt x="190149" y="1123565"/>
                  <a:pt x="211684" y="934722"/>
                </a:cubicBezTo>
                <a:cubicBezTo>
                  <a:pt x="233219" y="745879"/>
                  <a:pt x="476728" y="-21091"/>
                  <a:pt x="470102" y="444"/>
                </a:cubicBezTo>
                <a:cubicBezTo>
                  <a:pt x="463476" y="21979"/>
                  <a:pt x="246471" y="909875"/>
                  <a:pt x="171928" y="1063931"/>
                </a:cubicBezTo>
                <a:cubicBezTo>
                  <a:pt x="97385" y="1217987"/>
                  <a:pt x="-81520" y="792262"/>
                  <a:pt x="42719" y="91484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6AF62E3B-9BFC-CDAD-589C-1E8F466795D5}"/>
              </a:ext>
            </a:extLst>
          </p:cNvPr>
          <p:cNvSpPr/>
          <p:nvPr/>
        </p:nvSpPr>
        <p:spPr>
          <a:xfrm>
            <a:off x="5240936" y="712069"/>
            <a:ext cx="1432156" cy="701251"/>
          </a:xfrm>
          <a:custGeom>
            <a:avLst/>
            <a:gdLst>
              <a:gd name="connsiteX0" fmla="*/ 26803 w 1432156"/>
              <a:gd name="connsiteY0" fmla="*/ 13488 h 701251"/>
              <a:gd name="connsiteX1" fmla="*/ 1139986 w 1432156"/>
              <a:gd name="connsiteY1" fmla="*/ 679409 h 701251"/>
              <a:gd name="connsiteX2" fmla="*/ 1070412 w 1432156"/>
              <a:gd name="connsiteY2" fmla="*/ 510444 h 701251"/>
              <a:gd name="connsiteX3" fmla="*/ 1428221 w 1432156"/>
              <a:gd name="connsiteY3" fmla="*/ 699288 h 701251"/>
              <a:gd name="connsiteX4" fmla="*/ 1249316 w 1432156"/>
              <a:gd name="connsiteY4" fmla="*/ 580018 h 701251"/>
              <a:gd name="connsiteX5" fmla="*/ 1060473 w 1432156"/>
              <a:gd name="connsiteY5" fmla="*/ 152635 h 701251"/>
              <a:gd name="connsiteX6" fmla="*/ 1159864 w 1432156"/>
              <a:gd name="connsiteY6" fmla="*/ 669470 h 701251"/>
              <a:gd name="connsiteX7" fmla="*/ 951142 w 1432156"/>
              <a:gd name="connsiteY7" fmla="*/ 520383 h 701251"/>
              <a:gd name="connsiteX8" fmla="*/ 662907 w 1432156"/>
              <a:gd name="connsiteY8" fmla="*/ 13488 h 701251"/>
              <a:gd name="connsiteX9" fmla="*/ 821934 w 1432156"/>
              <a:gd name="connsiteY9" fmla="*/ 450809 h 701251"/>
              <a:gd name="connsiteX10" fmla="*/ 384612 w 1432156"/>
              <a:gd name="connsiteY10" fmla="*/ 252027 h 701251"/>
              <a:gd name="connsiteX11" fmla="*/ 26803 w 1432156"/>
              <a:gd name="connsiteY11" fmla="*/ 13488 h 701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32156" h="701251">
                <a:moveTo>
                  <a:pt x="26803" y="13488"/>
                </a:moveTo>
                <a:cubicBezTo>
                  <a:pt x="152699" y="84718"/>
                  <a:pt x="966051" y="596583"/>
                  <a:pt x="1139986" y="679409"/>
                </a:cubicBezTo>
                <a:cubicBezTo>
                  <a:pt x="1313921" y="762235"/>
                  <a:pt x="1022373" y="507131"/>
                  <a:pt x="1070412" y="510444"/>
                </a:cubicBezTo>
                <a:cubicBezTo>
                  <a:pt x="1118451" y="513757"/>
                  <a:pt x="1398404" y="687692"/>
                  <a:pt x="1428221" y="699288"/>
                </a:cubicBezTo>
                <a:cubicBezTo>
                  <a:pt x="1458038" y="710884"/>
                  <a:pt x="1310607" y="671127"/>
                  <a:pt x="1249316" y="580018"/>
                </a:cubicBezTo>
                <a:cubicBezTo>
                  <a:pt x="1188025" y="488909"/>
                  <a:pt x="1075382" y="137726"/>
                  <a:pt x="1060473" y="152635"/>
                </a:cubicBezTo>
                <a:cubicBezTo>
                  <a:pt x="1045564" y="167544"/>
                  <a:pt x="1178086" y="608179"/>
                  <a:pt x="1159864" y="669470"/>
                </a:cubicBezTo>
                <a:cubicBezTo>
                  <a:pt x="1141642" y="730761"/>
                  <a:pt x="1033968" y="629713"/>
                  <a:pt x="951142" y="520383"/>
                </a:cubicBezTo>
                <a:cubicBezTo>
                  <a:pt x="868316" y="411053"/>
                  <a:pt x="684442" y="25084"/>
                  <a:pt x="662907" y="13488"/>
                </a:cubicBezTo>
                <a:cubicBezTo>
                  <a:pt x="641372" y="1892"/>
                  <a:pt x="868316" y="411053"/>
                  <a:pt x="821934" y="450809"/>
                </a:cubicBezTo>
                <a:cubicBezTo>
                  <a:pt x="775552" y="490565"/>
                  <a:pt x="517134" y="331540"/>
                  <a:pt x="384612" y="252027"/>
                </a:cubicBezTo>
                <a:cubicBezTo>
                  <a:pt x="252090" y="172514"/>
                  <a:pt x="-99093" y="-57742"/>
                  <a:pt x="26803" y="134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68369FC5-3BE8-F52C-699F-EF6C45CDEEE7}"/>
              </a:ext>
            </a:extLst>
          </p:cNvPr>
          <p:cNvSpPr/>
          <p:nvPr/>
        </p:nvSpPr>
        <p:spPr>
          <a:xfrm>
            <a:off x="3135399" y="1122518"/>
            <a:ext cx="2934976" cy="2237205"/>
          </a:xfrm>
          <a:custGeom>
            <a:avLst/>
            <a:gdLst>
              <a:gd name="connsiteX0" fmla="*/ 2927471 w 2934976"/>
              <a:gd name="connsiteY0" fmla="*/ 229204 h 2237205"/>
              <a:gd name="connsiteX1" fmla="*/ 1436601 w 2934976"/>
              <a:gd name="connsiteY1" fmla="*/ 338534 h 2237205"/>
              <a:gd name="connsiteX2" fmla="*/ 392992 w 2934976"/>
              <a:gd name="connsiteY2" fmla="*/ 706282 h 2237205"/>
              <a:gd name="connsiteX3" fmla="*/ 899888 w 2934976"/>
              <a:gd name="connsiteY3" fmla="*/ 398169 h 2237205"/>
              <a:gd name="connsiteX4" fmla="*/ 293601 w 2934976"/>
              <a:gd name="connsiteY4" fmla="*/ 865308 h 2237205"/>
              <a:gd name="connsiteX5" fmla="*/ 154453 w 2934976"/>
              <a:gd name="connsiteY5" fmla="*/ 1392082 h 2237205"/>
              <a:gd name="connsiteX6" fmla="*/ 134575 w 2934976"/>
              <a:gd name="connsiteY6" fmla="*/ 1133665 h 2237205"/>
              <a:gd name="connsiteX7" fmla="*/ 154453 w 2934976"/>
              <a:gd name="connsiteY7" fmla="*/ 2236908 h 2237205"/>
              <a:gd name="connsiteX8" fmla="*/ 65001 w 2934976"/>
              <a:gd name="connsiteY8" fmla="*/ 1014395 h 2237205"/>
              <a:gd name="connsiteX9" fmla="*/ 5366 w 2934976"/>
              <a:gd name="connsiteY9" fmla="*/ 2008308 h 2237205"/>
              <a:gd name="connsiteX10" fmla="*/ 204149 w 2934976"/>
              <a:gd name="connsiteY10" fmla="*/ 825552 h 2237205"/>
              <a:gd name="connsiteX11" fmla="*/ 1058914 w 2934976"/>
              <a:gd name="connsiteY11" fmla="*/ 199386 h 2237205"/>
              <a:gd name="connsiteX12" fmla="*/ 711044 w 2934976"/>
              <a:gd name="connsiteY12" fmla="*/ 527378 h 2237205"/>
              <a:gd name="connsiteX13" fmla="*/ 2112462 w 2934976"/>
              <a:gd name="connsiteY13" fmla="*/ 604 h 2237205"/>
              <a:gd name="connsiteX14" fmla="*/ 621592 w 2934976"/>
              <a:gd name="connsiteY14" fmla="*/ 418047 h 2237205"/>
              <a:gd name="connsiteX15" fmla="*/ 1953436 w 2934976"/>
              <a:gd name="connsiteY15" fmla="*/ 219265 h 2237205"/>
              <a:gd name="connsiteX16" fmla="*/ 2927471 w 2934976"/>
              <a:gd name="connsiteY16" fmla="*/ 229204 h 2237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34976" h="2237205">
                <a:moveTo>
                  <a:pt x="2927471" y="229204"/>
                </a:moveTo>
                <a:cubicBezTo>
                  <a:pt x="2841332" y="249082"/>
                  <a:pt x="1859014" y="259021"/>
                  <a:pt x="1436601" y="338534"/>
                </a:cubicBezTo>
                <a:cubicBezTo>
                  <a:pt x="1014188" y="418047"/>
                  <a:pt x="482444" y="696343"/>
                  <a:pt x="392992" y="706282"/>
                </a:cubicBezTo>
                <a:cubicBezTo>
                  <a:pt x="303540" y="716221"/>
                  <a:pt x="916453" y="371665"/>
                  <a:pt x="899888" y="398169"/>
                </a:cubicBezTo>
                <a:cubicBezTo>
                  <a:pt x="883323" y="424673"/>
                  <a:pt x="417840" y="699656"/>
                  <a:pt x="293601" y="865308"/>
                </a:cubicBezTo>
                <a:cubicBezTo>
                  <a:pt x="169362" y="1030960"/>
                  <a:pt x="180957" y="1347356"/>
                  <a:pt x="154453" y="1392082"/>
                </a:cubicBezTo>
                <a:cubicBezTo>
                  <a:pt x="127949" y="1436808"/>
                  <a:pt x="134575" y="992861"/>
                  <a:pt x="134575" y="1133665"/>
                </a:cubicBezTo>
                <a:cubicBezTo>
                  <a:pt x="134575" y="1274469"/>
                  <a:pt x="166049" y="2256786"/>
                  <a:pt x="154453" y="2236908"/>
                </a:cubicBezTo>
                <a:cubicBezTo>
                  <a:pt x="142857" y="2217030"/>
                  <a:pt x="89849" y="1052495"/>
                  <a:pt x="65001" y="1014395"/>
                </a:cubicBezTo>
                <a:cubicBezTo>
                  <a:pt x="40153" y="976295"/>
                  <a:pt x="-17825" y="2039782"/>
                  <a:pt x="5366" y="2008308"/>
                </a:cubicBezTo>
                <a:cubicBezTo>
                  <a:pt x="28557" y="1976834"/>
                  <a:pt x="28558" y="1127039"/>
                  <a:pt x="204149" y="825552"/>
                </a:cubicBezTo>
                <a:cubicBezTo>
                  <a:pt x="379740" y="524065"/>
                  <a:pt x="974432" y="249082"/>
                  <a:pt x="1058914" y="199386"/>
                </a:cubicBezTo>
                <a:cubicBezTo>
                  <a:pt x="1143396" y="149690"/>
                  <a:pt x="535453" y="560508"/>
                  <a:pt x="711044" y="527378"/>
                </a:cubicBezTo>
                <a:cubicBezTo>
                  <a:pt x="886635" y="494248"/>
                  <a:pt x="2127371" y="18826"/>
                  <a:pt x="2112462" y="604"/>
                </a:cubicBezTo>
                <a:cubicBezTo>
                  <a:pt x="2097553" y="-17618"/>
                  <a:pt x="648096" y="381604"/>
                  <a:pt x="621592" y="418047"/>
                </a:cubicBezTo>
                <a:cubicBezTo>
                  <a:pt x="595088" y="454490"/>
                  <a:pt x="1569123" y="249082"/>
                  <a:pt x="1953436" y="219265"/>
                </a:cubicBezTo>
                <a:cubicBezTo>
                  <a:pt x="2337749" y="189448"/>
                  <a:pt x="3013610" y="209326"/>
                  <a:pt x="2927471" y="22920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88B445A2-0A01-9195-8A8C-E232C98E3DA4}"/>
              </a:ext>
            </a:extLst>
          </p:cNvPr>
          <p:cNvSpPr/>
          <p:nvPr/>
        </p:nvSpPr>
        <p:spPr>
          <a:xfrm>
            <a:off x="3665963" y="1366387"/>
            <a:ext cx="2520465" cy="2186950"/>
          </a:xfrm>
          <a:custGeom>
            <a:avLst/>
            <a:gdLst>
              <a:gd name="connsiteX0" fmla="*/ 2486359 w 2520465"/>
              <a:gd name="connsiteY0" fmla="*/ 35030 h 2186950"/>
              <a:gd name="connsiteX1" fmla="*/ 647620 w 2520465"/>
              <a:gd name="connsiteY1" fmla="*/ 1217787 h 2186950"/>
              <a:gd name="connsiteX2" fmla="*/ 71150 w 2520465"/>
              <a:gd name="connsiteY2" fmla="*/ 2171943 h 2186950"/>
              <a:gd name="connsiteX3" fmla="*/ 250054 w 2520465"/>
              <a:gd name="connsiteY3" fmla="*/ 1714743 h 2186950"/>
              <a:gd name="connsiteX4" fmla="*/ 657559 w 2520465"/>
              <a:gd name="connsiteY4" fmla="*/ 581683 h 2186950"/>
              <a:gd name="connsiteX5" fmla="*/ 1576 w 2520465"/>
              <a:gd name="connsiteY5" fmla="*/ 1843952 h 2186950"/>
              <a:gd name="connsiteX6" fmla="*/ 508472 w 2520465"/>
              <a:gd name="connsiteY6" fmla="*/ 1207848 h 2186950"/>
              <a:gd name="connsiteX7" fmla="*/ 1552080 w 2520465"/>
              <a:gd name="connsiteY7" fmla="*/ 263630 h 2186950"/>
              <a:gd name="connsiteX8" fmla="*/ 448837 w 2520465"/>
              <a:gd name="connsiteY8" fmla="*/ 1346996 h 2186950"/>
              <a:gd name="connsiteX9" fmla="*/ 1740924 w 2520465"/>
              <a:gd name="connsiteY9" fmla="*/ 402778 h 2186950"/>
              <a:gd name="connsiteX10" fmla="*/ 2486359 w 2520465"/>
              <a:gd name="connsiteY10" fmla="*/ 35030 h 218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20465" h="2186950">
                <a:moveTo>
                  <a:pt x="2486359" y="35030"/>
                </a:moveTo>
                <a:cubicBezTo>
                  <a:pt x="2304142" y="170865"/>
                  <a:pt x="1050155" y="861635"/>
                  <a:pt x="647620" y="1217787"/>
                </a:cubicBezTo>
                <a:cubicBezTo>
                  <a:pt x="245085" y="1573939"/>
                  <a:pt x="137411" y="2089117"/>
                  <a:pt x="71150" y="2171943"/>
                </a:cubicBezTo>
                <a:cubicBezTo>
                  <a:pt x="4889" y="2254769"/>
                  <a:pt x="152319" y="1979786"/>
                  <a:pt x="250054" y="1714743"/>
                </a:cubicBezTo>
                <a:cubicBezTo>
                  <a:pt x="347789" y="1449700"/>
                  <a:pt x="698972" y="560148"/>
                  <a:pt x="657559" y="581683"/>
                </a:cubicBezTo>
                <a:cubicBezTo>
                  <a:pt x="616146" y="603218"/>
                  <a:pt x="26424" y="1739591"/>
                  <a:pt x="1576" y="1843952"/>
                </a:cubicBezTo>
                <a:cubicBezTo>
                  <a:pt x="-23272" y="1948313"/>
                  <a:pt x="250055" y="1471235"/>
                  <a:pt x="508472" y="1207848"/>
                </a:cubicBezTo>
                <a:cubicBezTo>
                  <a:pt x="766889" y="944461"/>
                  <a:pt x="1562019" y="240439"/>
                  <a:pt x="1552080" y="263630"/>
                </a:cubicBezTo>
                <a:cubicBezTo>
                  <a:pt x="1542141" y="286821"/>
                  <a:pt x="417363" y="1323805"/>
                  <a:pt x="448837" y="1346996"/>
                </a:cubicBezTo>
                <a:cubicBezTo>
                  <a:pt x="480311" y="1370187"/>
                  <a:pt x="1404650" y="618126"/>
                  <a:pt x="1740924" y="402778"/>
                </a:cubicBezTo>
                <a:cubicBezTo>
                  <a:pt x="2077198" y="187430"/>
                  <a:pt x="2668576" y="-100805"/>
                  <a:pt x="2486359" y="3503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D5576A54-D68E-4ECF-CE33-637CE0FD4A43}"/>
              </a:ext>
            </a:extLst>
          </p:cNvPr>
          <p:cNvSpPr/>
          <p:nvPr/>
        </p:nvSpPr>
        <p:spPr>
          <a:xfrm>
            <a:off x="4224013" y="1570377"/>
            <a:ext cx="616759" cy="3058783"/>
          </a:xfrm>
          <a:custGeom>
            <a:avLst/>
            <a:gdLst>
              <a:gd name="connsiteX0" fmla="*/ 616344 w 616759"/>
              <a:gd name="connsiteY0" fmla="*/ 6 h 3058783"/>
              <a:gd name="connsiteX1" fmla="*/ 188961 w 616759"/>
              <a:gd name="connsiteY1" fmla="*/ 1620084 h 3058783"/>
              <a:gd name="connsiteX2" fmla="*/ 308230 w 616759"/>
              <a:gd name="connsiteY2" fmla="*/ 2514606 h 3058783"/>
              <a:gd name="connsiteX3" fmla="*/ 338048 w 616759"/>
              <a:gd name="connsiteY3" fmla="*/ 2156797 h 3058783"/>
              <a:gd name="connsiteX4" fmla="*/ 487135 w 616759"/>
              <a:gd name="connsiteY4" fmla="*/ 3041380 h 3058783"/>
              <a:gd name="connsiteX5" fmla="*/ 357926 w 616759"/>
              <a:gd name="connsiteY5" fmla="*/ 2594119 h 3058783"/>
              <a:gd name="connsiteX6" fmla="*/ 19996 w 616759"/>
              <a:gd name="connsiteY6" fmla="*/ 864710 h 3058783"/>
              <a:gd name="connsiteX7" fmla="*/ 99509 w 616759"/>
              <a:gd name="connsiteY7" fmla="*/ 1639962 h 3058783"/>
              <a:gd name="connsiteX8" fmla="*/ 616344 w 616759"/>
              <a:gd name="connsiteY8" fmla="*/ 6 h 3058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6759" h="3058783">
                <a:moveTo>
                  <a:pt x="616344" y="6"/>
                </a:moveTo>
                <a:cubicBezTo>
                  <a:pt x="631253" y="-3307"/>
                  <a:pt x="240313" y="1200984"/>
                  <a:pt x="188961" y="1620084"/>
                </a:cubicBezTo>
                <a:cubicBezTo>
                  <a:pt x="137609" y="2039184"/>
                  <a:pt x="283382" y="2425154"/>
                  <a:pt x="308230" y="2514606"/>
                </a:cubicBezTo>
                <a:cubicBezTo>
                  <a:pt x="333078" y="2604058"/>
                  <a:pt x="308231" y="2069001"/>
                  <a:pt x="338048" y="2156797"/>
                </a:cubicBezTo>
                <a:cubicBezTo>
                  <a:pt x="367865" y="2244593"/>
                  <a:pt x="483822" y="2968493"/>
                  <a:pt x="487135" y="3041380"/>
                </a:cubicBezTo>
                <a:cubicBezTo>
                  <a:pt x="490448" y="3114267"/>
                  <a:pt x="435782" y="2956897"/>
                  <a:pt x="357926" y="2594119"/>
                </a:cubicBezTo>
                <a:cubicBezTo>
                  <a:pt x="280070" y="2231341"/>
                  <a:pt x="63065" y="1023736"/>
                  <a:pt x="19996" y="864710"/>
                </a:cubicBezTo>
                <a:cubicBezTo>
                  <a:pt x="-23074" y="705684"/>
                  <a:pt x="3431" y="1779110"/>
                  <a:pt x="99509" y="1639962"/>
                </a:cubicBezTo>
                <a:cubicBezTo>
                  <a:pt x="195587" y="1500814"/>
                  <a:pt x="601435" y="3319"/>
                  <a:pt x="616344" y="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6F1AD727-8374-AB52-7CA1-EF8BD8F5F3B6}"/>
              </a:ext>
            </a:extLst>
          </p:cNvPr>
          <p:cNvSpPr/>
          <p:nvPr/>
        </p:nvSpPr>
        <p:spPr>
          <a:xfrm>
            <a:off x="5203172" y="1327976"/>
            <a:ext cx="1188443" cy="3003260"/>
          </a:xfrm>
          <a:custGeom>
            <a:avLst/>
            <a:gdLst>
              <a:gd name="connsiteX0" fmla="*/ 1187689 w 1188443"/>
              <a:gd name="connsiteY0" fmla="*/ 3867 h 3003260"/>
              <a:gd name="connsiteX1" fmla="*/ 193776 w 1188443"/>
              <a:gd name="connsiteY1" fmla="*/ 1415224 h 3003260"/>
              <a:gd name="connsiteX2" fmla="*/ 24811 w 1188443"/>
              <a:gd name="connsiteY2" fmla="*/ 2399198 h 3003260"/>
              <a:gd name="connsiteX3" fmla="*/ 4932 w 1188443"/>
              <a:gd name="connsiteY3" fmla="*/ 2021511 h 3003260"/>
              <a:gd name="connsiteX4" fmla="*/ 64567 w 1188443"/>
              <a:gd name="connsiteY4" fmla="*/ 2975667 h 3003260"/>
              <a:gd name="connsiteX5" fmla="*/ 34750 w 1188443"/>
              <a:gd name="connsiteY5" fmla="*/ 2568163 h 3003260"/>
              <a:gd name="connsiteX6" fmla="*/ 263350 w 1188443"/>
              <a:gd name="connsiteY6" fmla="*/ 789059 h 3003260"/>
              <a:gd name="connsiteX7" fmla="*/ 74506 w 1188443"/>
              <a:gd name="connsiteY7" fmla="*/ 1623946 h 3003260"/>
              <a:gd name="connsiteX8" fmla="*/ 670854 w 1188443"/>
              <a:gd name="connsiteY8" fmla="*/ 421311 h 3003260"/>
              <a:gd name="connsiteX9" fmla="*/ 362741 w 1188443"/>
              <a:gd name="connsiteY9" fmla="*/ 977902 h 3003260"/>
              <a:gd name="connsiteX10" fmla="*/ 1187689 w 1188443"/>
              <a:gd name="connsiteY10" fmla="*/ 3867 h 3003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8443" h="3003260">
                <a:moveTo>
                  <a:pt x="1187689" y="3867"/>
                </a:moveTo>
                <a:cubicBezTo>
                  <a:pt x="1159528" y="76754"/>
                  <a:pt x="387589" y="1016002"/>
                  <a:pt x="193776" y="1415224"/>
                </a:cubicBezTo>
                <a:cubicBezTo>
                  <a:pt x="-37" y="1814446"/>
                  <a:pt x="56285" y="2298150"/>
                  <a:pt x="24811" y="2399198"/>
                </a:cubicBezTo>
                <a:cubicBezTo>
                  <a:pt x="-6663" y="2500246"/>
                  <a:pt x="-1694" y="1925433"/>
                  <a:pt x="4932" y="2021511"/>
                </a:cubicBezTo>
                <a:cubicBezTo>
                  <a:pt x="11558" y="2117589"/>
                  <a:pt x="59597" y="2884558"/>
                  <a:pt x="64567" y="2975667"/>
                </a:cubicBezTo>
                <a:cubicBezTo>
                  <a:pt x="69537" y="3066776"/>
                  <a:pt x="1620" y="2932598"/>
                  <a:pt x="34750" y="2568163"/>
                </a:cubicBezTo>
                <a:cubicBezTo>
                  <a:pt x="67880" y="2203728"/>
                  <a:pt x="256724" y="946429"/>
                  <a:pt x="263350" y="789059"/>
                </a:cubicBezTo>
                <a:cubicBezTo>
                  <a:pt x="269976" y="631690"/>
                  <a:pt x="6589" y="1685237"/>
                  <a:pt x="74506" y="1623946"/>
                </a:cubicBezTo>
                <a:cubicBezTo>
                  <a:pt x="142423" y="1562655"/>
                  <a:pt x="622815" y="528985"/>
                  <a:pt x="670854" y="421311"/>
                </a:cubicBezTo>
                <a:cubicBezTo>
                  <a:pt x="718893" y="313637"/>
                  <a:pt x="278258" y="1044163"/>
                  <a:pt x="362741" y="977902"/>
                </a:cubicBezTo>
                <a:cubicBezTo>
                  <a:pt x="447224" y="911641"/>
                  <a:pt x="1215850" y="-69020"/>
                  <a:pt x="1187689" y="38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3A7D6EBF-F58A-4394-521A-F7C8DB2635C1}"/>
              </a:ext>
            </a:extLst>
          </p:cNvPr>
          <p:cNvSpPr/>
          <p:nvPr/>
        </p:nvSpPr>
        <p:spPr>
          <a:xfrm>
            <a:off x="4719506" y="1688840"/>
            <a:ext cx="1194825" cy="2836710"/>
          </a:xfrm>
          <a:custGeom>
            <a:avLst/>
            <a:gdLst>
              <a:gd name="connsiteX0" fmla="*/ 1194277 w 1194825"/>
              <a:gd name="connsiteY0" fmla="*/ 50508 h 2836710"/>
              <a:gd name="connsiteX1" fmla="*/ 120851 w 1194825"/>
              <a:gd name="connsiteY1" fmla="*/ 1581134 h 2836710"/>
              <a:gd name="connsiteX2" fmla="*/ 160607 w 1194825"/>
              <a:gd name="connsiteY2" fmla="*/ 2773830 h 2836710"/>
              <a:gd name="connsiteX3" fmla="*/ 91033 w 1194825"/>
              <a:gd name="connsiteY3" fmla="*/ 2475656 h 2836710"/>
              <a:gd name="connsiteX4" fmla="*/ 51277 w 1194825"/>
              <a:gd name="connsiteY4" fmla="*/ 825760 h 2836710"/>
              <a:gd name="connsiteX5" fmla="*/ 51277 w 1194825"/>
              <a:gd name="connsiteY5" fmla="*/ 2485595 h 2836710"/>
              <a:gd name="connsiteX6" fmla="*/ 41337 w 1194825"/>
              <a:gd name="connsiteY6" fmla="*/ 2137725 h 2836710"/>
              <a:gd name="connsiteX7" fmla="*/ 637685 w 1194825"/>
              <a:gd name="connsiteY7" fmla="*/ 279108 h 2836710"/>
              <a:gd name="connsiteX8" fmla="*/ 250059 w 1194825"/>
              <a:gd name="connsiteY8" fmla="*/ 1054360 h 2836710"/>
              <a:gd name="connsiteX9" fmla="*/ 1174398 w 1194825"/>
              <a:gd name="connsiteY9" fmla="*/ 812 h 2836710"/>
              <a:gd name="connsiteX10" fmla="*/ 279877 w 1194825"/>
              <a:gd name="connsiteY10" fmla="*/ 865517 h 2836710"/>
              <a:gd name="connsiteX11" fmla="*/ 1194277 w 1194825"/>
              <a:gd name="connsiteY11" fmla="*/ 50508 h 283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4825" h="2836710">
                <a:moveTo>
                  <a:pt x="1194277" y="50508"/>
                </a:moveTo>
                <a:cubicBezTo>
                  <a:pt x="1167773" y="169778"/>
                  <a:pt x="293129" y="1127247"/>
                  <a:pt x="120851" y="1581134"/>
                </a:cubicBezTo>
                <a:cubicBezTo>
                  <a:pt x="-51427" y="2035021"/>
                  <a:pt x="165577" y="2624743"/>
                  <a:pt x="160607" y="2773830"/>
                </a:cubicBezTo>
                <a:cubicBezTo>
                  <a:pt x="155637" y="2922917"/>
                  <a:pt x="109255" y="2800334"/>
                  <a:pt x="91033" y="2475656"/>
                </a:cubicBezTo>
                <a:cubicBezTo>
                  <a:pt x="72811" y="2150978"/>
                  <a:pt x="57903" y="824104"/>
                  <a:pt x="51277" y="825760"/>
                </a:cubicBezTo>
                <a:cubicBezTo>
                  <a:pt x="44651" y="827417"/>
                  <a:pt x="52934" y="2266934"/>
                  <a:pt x="51277" y="2485595"/>
                </a:cubicBezTo>
                <a:cubicBezTo>
                  <a:pt x="49620" y="2704256"/>
                  <a:pt x="-56398" y="2505473"/>
                  <a:pt x="41337" y="2137725"/>
                </a:cubicBezTo>
                <a:cubicBezTo>
                  <a:pt x="139072" y="1769977"/>
                  <a:pt x="602898" y="459669"/>
                  <a:pt x="637685" y="279108"/>
                </a:cubicBezTo>
                <a:cubicBezTo>
                  <a:pt x="672472" y="98547"/>
                  <a:pt x="160607" y="1100743"/>
                  <a:pt x="250059" y="1054360"/>
                </a:cubicBezTo>
                <a:cubicBezTo>
                  <a:pt x="339511" y="1007977"/>
                  <a:pt x="1169428" y="32286"/>
                  <a:pt x="1174398" y="812"/>
                </a:cubicBezTo>
                <a:cubicBezTo>
                  <a:pt x="1179368" y="-30662"/>
                  <a:pt x="281533" y="862204"/>
                  <a:pt x="279877" y="865517"/>
                </a:cubicBezTo>
                <a:cubicBezTo>
                  <a:pt x="278221" y="868830"/>
                  <a:pt x="1220781" y="-68762"/>
                  <a:pt x="1194277" y="505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0A808E76-25FA-8F9F-64E2-2F91C5885DC6}"/>
              </a:ext>
            </a:extLst>
          </p:cNvPr>
          <p:cNvSpPr/>
          <p:nvPr/>
        </p:nvSpPr>
        <p:spPr>
          <a:xfrm>
            <a:off x="5612838" y="920457"/>
            <a:ext cx="1866936" cy="1416495"/>
          </a:xfrm>
          <a:custGeom>
            <a:avLst/>
            <a:gdLst>
              <a:gd name="connsiteX0" fmla="*/ 2771 w 1866936"/>
              <a:gd name="connsiteY0" fmla="*/ 600230 h 1416495"/>
              <a:gd name="connsiteX1" fmla="*/ 867475 w 1866936"/>
              <a:gd name="connsiteY1" fmla="*/ 411386 h 1416495"/>
              <a:gd name="connsiteX2" fmla="*/ 1324675 w 1866936"/>
              <a:gd name="connsiteY2" fmla="*/ 639986 h 1416495"/>
              <a:gd name="connsiteX3" fmla="*/ 937049 w 1866936"/>
              <a:gd name="connsiteY3" fmla="*/ 292117 h 1416495"/>
              <a:gd name="connsiteX4" fmla="*/ 1533397 w 1866936"/>
              <a:gd name="connsiteY4" fmla="*/ 948100 h 1416495"/>
              <a:gd name="connsiteX5" fmla="*/ 1861388 w 1866936"/>
              <a:gd name="connsiteY5" fmla="*/ 1415239 h 1416495"/>
              <a:gd name="connsiteX6" fmla="*/ 1274979 w 1866936"/>
              <a:gd name="connsiteY6" fmla="*/ 808952 h 1416495"/>
              <a:gd name="connsiteX7" fmla="*/ 589179 w 1866936"/>
              <a:gd name="connsiteY7" fmla="*/ 3882 h 1416495"/>
              <a:gd name="connsiteX8" fmla="*/ 1056319 w 1866936"/>
              <a:gd name="connsiteY8" fmla="*/ 500839 h 1416495"/>
              <a:gd name="connsiteX9" fmla="*/ 609058 w 1866936"/>
              <a:gd name="connsiteY9" fmla="*/ 451143 h 1416495"/>
              <a:gd name="connsiteX10" fmla="*/ 2771 w 1866936"/>
              <a:gd name="connsiteY10" fmla="*/ 600230 h 1416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66936" h="1416495">
                <a:moveTo>
                  <a:pt x="2771" y="600230"/>
                </a:moveTo>
                <a:cubicBezTo>
                  <a:pt x="45840" y="593604"/>
                  <a:pt x="647158" y="404760"/>
                  <a:pt x="867475" y="411386"/>
                </a:cubicBezTo>
                <a:cubicBezTo>
                  <a:pt x="1087792" y="418012"/>
                  <a:pt x="1313079" y="659864"/>
                  <a:pt x="1324675" y="639986"/>
                </a:cubicBezTo>
                <a:cubicBezTo>
                  <a:pt x="1336271" y="620108"/>
                  <a:pt x="902262" y="240765"/>
                  <a:pt x="937049" y="292117"/>
                </a:cubicBezTo>
                <a:cubicBezTo>
                  <a:pt x="971836" y="343469"/>
                  <a:pt x="1379341" y="760913"/>
                  <a:pt x="1533397" y="948100"/>
                </a:cubicBezTo>
                <a:cubicBezTo>
                  <a:pt x="1687453" y="1135287"/>
                  <a:pt x="1904458" y="1438430"/>
                  <a:pt x="1861388" y="1415239"/>
                </a:cubicBezTo>
                <a:cubicBezTo>
                  <a:pt x="1818318" y="1392048"/>
                  <a:pt x="1487014" y="1044178"/>
                  <a:pt x="1274979" y="808952"/>
                </a:cubicBezTo>
                <a:cubicBezTo>
                  <a:pt x="1062944" y="573726"/>
                  <a:pt x="625622" y="55234"/>
                  <a:pt x="589179" y="3882"/>
                </a:cubicBezTo>
                <a:cubicBezTo>
                  <a:pt x="552736" y="-47470"/>
                  <a:pt x="1053006" y="426295"/>
                  <a:pt x="1056319" y="500839"/>
                </a:cubicBezTo>
                <a:cubicBezTo>
                  <a:pt x="1059632" y="575382"/>
                  <a:pt x="787962" y="436234"/>
                  <a:pt x="609058" y="451143"/>
                </a:cubicBezTo>
                <a:cubicBezTo>
                  <a:pt x="430154" y="466052"/>
                  <a:pt x="-40298" y="606856"/>
                  <a:pt x="2771" y="60023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DB0DDFFF-2C16-40C4-2D4C-F9B0BC88C4FE}"/>
              </a:ext>
            </a:extLst>
          </p:cNvPr>
          <p:cNvSpPr/>
          <p:nvPr/>
        </p:nvSpPr>
        <p:spPr>
          <a:xfrm>
            <a:off x="5557677" y="1369663"/>
            <a:ext cx="705288" cy="3336656"/>
          </a:xfrm>
          <a:custGeom>
            <a:avLst/>
            <a:gdLst>
              <a:gd name="connsiteX0" fmla="*/ 226897 w 705288"/>
              <a:gd name="connsiteY0" fmla="*/ 1937 h 3336656"/>
              <a:gd name="connsiteX1" fmla="*/ 604584 w 705288"/>
              <a:gd name="connsiteY1" fmla="*/ 1085302 h 3336656"/>
              <a:gd name="connsiteX2" fmla="*/ 216958 w 705288"/>
              <a:gd name="connsiteY2" fmla="*/ 1701528 h 3336656"/>
              <a:gd name="connsiteX3" fmla="*/ 624462 w 705288"/>
              <a:gd name="connsiteY3" fmla="*/ 2446963 h 3336656"/>
              <a:gd name="connsiteX4" fmla="*/ 306410 w 705288"/>
              <a:gd name="connsiteY4" fmla="*/ 2218363 h 3336656"/>
              <a:gd name="connsiteX5" fmla="*/ 604584 w 705288"/>
              <a:gd name="connsiteY5" fmla="*/ 2536415 h 3336656"/>
              <a:gd name="connsiteX6" fmla="*/ 703975 w 705288"/>
              <a:gd name="connsiteY6" fmla="*/ 3331546 h 3336656"/>
              <a:gd name="connsiteX7" fmla="*/ 644340 w 705288"/>
              <a:gd name="connsiteY7" fmla="*/ 2864407 h 3336656"/>
              <a:gd name="connsiteX8" fmla="*/ 415740 w 705288"/>
              <a:gd name="connsiteY8" fmla="*/ 2596050 h 3336656"/>
              <a:gd name="connsiteX9" fmla="*/ 57932 w 705288"/>
              <a:gd name="connsiteY9" fmla="*/ 2128911 h 3336656"/>
              <a:gd name="connsiteX10" fmla="*/ 67871 w 705288"/>
              <a:gd name="connsiteY10" fmla="*/ 1085302 h 3336656"/>
              <a:gd name="connsiteX11" fmla="*/ 8236 w 705288"/>
              <a:gd name="connsiteY11" fmla="*/ 2238241 h 3336656"/>
              <a:gd name="connsiteX12" fmla="*/ 276593 w 705288"/>
              <a:gd name="connsiteY12" fmla="*/ 2317754 h 3336656"/>
              <a:gd name="connsiteX13" fmla="*/ 177201 w 705288"/>
              <a:gd name="connsiteY13" fmla="*/ 2049398 h 3336656"/>
              <a:gd name="connsiteX14" fmla="*/ 654280 w 705288"/>
              <a:gd name="connsiteY14" fmla="*/ 1125059 h 3336656"/>
              <a:gd name="connsiteX15" fmla="*/ 614523 w 705288"/>
              <a:gd name="connsiteY15" fmla="*/ 826885 h 3336656"/>
              <a:gd name="connsiteX16" fmla="*/ 226897 w 705288"/>
              <a:gd name="connsiteY16" fmla="*/ 1937 h 333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05288" h="3336656">
                <a:moveTo>
                  <a:pt x="226897" y="1937"/>
                </a:moveTo>
                <a:cubicBezTo>
                  <a:pt x="225241" y="45006"/>
                  <a:pt x="606240" y="802037"/>
                  <a:pt x="604584" y="1085302"/>
                </a:cubicBezTo>
                <a:cubicBezTo>
                  <a:pt x="602928" y="1368567"/>
                  <a:pt x="213645" y="1474585"/>
                  <a:pt x="216958" y="1701528"/>
                </a:cubicBezTo>
                <a:cubicBezTo>
                  <a:pt x="220271" y="1928471"/>
                  <a:pt x="609553" y="2360824"/>
                  <a:pt x="624462" y="2446963"/>
                </a:cubicBezTo>
                <a:cubicBezTo>
                  <a:pt x="639371" y="2533102"/>
                  <a:pt x="309723" y="2203454"/>
                  <a:pt x="306410" y="2218363"/>
                </a:cubicBezTo>
                <a:cubicBezTo>
                  <a:pt x="303097" y="2233272"/>
                  <a:pt x="538323" y="2350885"/>
                  <a:pt x="604584" y="2536415"/>
                </a:cubicBezTo>
                <a:cubicBezTo>
                  <a:pt x="670845" y="2721945"/>
                  <a:pt x="697349" y="3276881"/>
                  <a:pt x="703975" y="3331546"/>
                </a:cubicBezTo>
                <a:cubicBezTo>
                  <a:pt x="710601" y="3386211"/>
                  <a:pt x="692379" y="2986990"/>
                  <a:pt x="644340" y="2864407"/>
                </a:cubicBezTo>
                <a:cubicBezTo>
                  <a:pt x="596301" y="2741824"/>
                  <a:pt x="513475" y="2718633"/>
                  <a:pt x="415740" y="2596050"/>
                </a:cubicBezTo>
                <a:cubicBezTo>
                  <a:pt x="318005" y="2473467"/>
                  <a:pt x="115910" y="2380702"/>
                  <a:pt x="57932" y="2128911"/>
                </a:cubicBezTo>
                <a:cubicBezTo>
                  <a:pt x="-46" y="1877120"/>
                  <a:pt x="76154" y="1067080"/>
                  <a:pt x="67871" y="1085302"/>
                </a:cubicBezTo>
                <a:cubicBezTo>
                  <a:pt x="59588" y="1103524"/>
                  <a:pt x="-26551" y="2032832"/>
                  <a:pt x="8236" y="2238241"/>
                </a:cubicBezTo>
                <a:cubicBezTo>
                  <a:pt x="43023" y="2443650"/>
                  <a:pt x="248432" y="2349228"/>
                  <a:pt x="276593" y="2317754"/>
                </a:cubicBezTo>
                <a:cubicBezTo>
                  <a:pt x="304754" y="2286280"/>
                  <a:pt x="114253" y="2248181"/>
                  <a:pt x="177201" y="2049398"/>
                </a:cubicBezTo>
                <a:cubicBezTo>
                  <a:pt x="240149" y="1850616"/>
                  <a:pt x="581393" y="1328811"/>
                  <a:pt x="654280" y="1125059"/>
                </a:cubicBezTo>
                <a:cubicBezTo>
                  <a:pt x="727167" y="921307"/>
                  <a:pt x="685754" y="1007446"/>
                  <a:pt x="614523" y="826885"/>
                </a:cubicBezTo>
                <a:cubicBezTo>
                  <a:pt x="543292" y="646324"/>
                  <a:pt x="228553" y="-41132"/>
                  <a:pt x="226897" y="193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C93AAA41-8470-D3C5-641F-4678BE3CA114}"/>
              </a:ext>
            </a:extLst>
          </p:cNvPr>
          <p:cNvSpPr/>
          <p:nvPr/>
        </p:nvSpPr>
        <p:spPr>
          <a:xfrm>
            <a:off x="6976916" y="1891039"/>
            <a:ext cx="776071" cy="3059150"/>
          </a:xfrm>
          <a:custGeom>
            <a:avLst/>
            <a:gdLst>
              <a:gd name="connsiteX0" fmla="*/ 354 w 776071"/>
              <a:gd name="connsiteY0" fmla="*/ 7335 h 3059150"/>
              <a:gd name="connsiteX1" fmla="*/ 497310 w 776071"/>
              <a:gd name="connsiteY1" fmla="*/ 1498204 h 3059150"/>
              <a:gd name="connsiteX2" fmla="*/ 417797 w 776071"/>
              <a:gd name="connsiteY2" fmla="*/ 2402665 h 3059150"/>
              <a:gd name="connsiteX3" fmla="*/ 606641 w 776071"/>
              <a:gd name="connsiteY3" fmla="*/ 1945465 h 3059150"/>
              <a:gd name="connsiteX4" fmla="*/ 169319 w 776071"/>
              <a:gd name="connsiteY4" fmla="*/ 3058648 h 3059150"/>
              <a:gd name="connsiteX5" fmla="*/ 616580 w 776071"/>
              <a:gd name="connsiteY5" fmla="*/ 1786439 h 3059150"/>
              <a:gd name="connsiteX6" fmla="*/ 775606 w 776071"/>
              <a:gd name="connsiteY6" fmla="*/ 673257 h 3059150"/>
              <a:gd name="connsiteX7" fmla="*/ 576823 w 776071"/>
              <a:gd name="connsiteY7" fmla="*/ 1637352 h 3059150"/>
              <a:gd name="connsiteX8" fmla="*/ 467493 w 776071"/>
              <a:gd name="connsiteY8" fmla="*/ 941613 h 3059150"/>
              <a:gd name="connsiteX9" fmla="*/ 407858 w 776071"/>
              <a:gd name="connsiteY9" fmla="*/ 315448 h 3059150"/>
              <a:gd name="connsiteX10" fmla="*/ 417797 w 776071"/>
              <a:gd name="connsiteY10" fmla="*/ 901857 h 3059150"/>
              <a:gd name="connsiteX11" fmla="*/ 354 w 776071"/>
              <a:gd name="connsiteY11" fmla="*/ 7335 h 305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76071" h="3059150">
                <a:moveTo>
                  <a:pt x="354" y="7335"/>
                </a:moveTo>
                <a:cubicBezTo>
                  <a:pt x="13606" y="106726"/>
                  <a:pt x="427736" y="1098982"/>
                  <a:pt x="497310" y="1498204"/>
                </a:cubicBezTo>
                <a:cubicBezTo>
                  <a:pt x="566884" y="1897426"/>
                  <a:pt x="399575" y="2328121"/>
                  <a:pt x="417797" y="2402665"/>
                </a:cubicBezTo>
                <a:cubicBezTo>
                  <a:pt x="436019" y="2477209"/>
                  <a:pt x="648054" y="1836135"/>
                  <a:pt x="606641" y="1945465"/>
                </a:cubicBezTo>
                <a:cubicBezTo>
                  <a:pt x="565228" y="2054796"/>
                  <a:pt x="167663" y="3085152"/>
                  <a:pt x="169319" y="3058648"/>
                </a:cubicBezTo>
                <a:cubicBezTo>
                  <a:pt x="170976" y="3032144"/>
                  <a:pt x="515532" y="2184004"/>
                  <a:pt x="616580" y="1786439"/>
                </a:cubicBezTo>
                <a:cubicBezTo>
                  <a:pt x="717628" y="1388874"/>
                  <a:pt x="782232" y="698105"/>
                  <a:pt x="775606" y="673257"/>
                </a:cubicBezTo>
                <a:cubicBezTo>
                  <a:pt x="768980" y="648409"/>
                  <a:pt x="628175" y="1592626"/>
                  <a:pt x="576823" y="1637352"/>
                </a:cubicBezTo>
                <a:cubicBezTo>
                  <a:pt x="525471" y="1682078"/>
                  <a:pt x="495654" y="1161930"/>
                  <a:pt x="467493" y="941613"/>
                </a:cubicBezTo>
                <a:cubicBezTo>
                  <a:pt x="439332" y="721296"/>
                  <a:pt x="416141" y="322074"/>
                  <a:pt x="407858" y="315448"/>
                </a:cubicBezTo>
                <a:cubicBezTo>
                  <a:pt x="399575" y="308822"/>
                  <a:pt x="485714" y="953209"/>
                  <a:pt x="417797" y="901857"/>
                </a:cubicBezTo>
                <a:cubicBezTo>
                  <a:pt x="349880" y="850505"/>
                  <a:pt x="-12898" y="-92056"/>
                  <a:pt x="354" y="73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8C9B627B-CDE4-593D-91A6-37DA19358E68}"/>
              </a:ext>
            </a:extLst>
          </p:cNvPr>
          <p:cNvSpPr/>
          <p:nvPr/>
        </p:nvSpPr>
        <p:spPr>
          <a:xfrm>
            <a:off x="2817322" y="1626982"/>
            <a:ext cx="1350897" cy="1224825"/>
          </a:xfrm>
          <a:custGeom>
            <a:avLst/>
            <a:gdLst>
              <a:gd name="connsiteX0" fmla="*/ 1347174 w 1350897"/>
              <a:gd name="connsiteY0" fmla="*/ 3035 h 1224825"/>
              <a:gd name="connsiteX1" fmla="*/ 224052 w 1350897"/>
              <a:gd name="connsiteY1" fmla="*/ 857801 h 1224825"/>
              <a:gd name="connsiteX2" fmla="*/ 25269 w 1350897"/>
              <a:gd name="connsiteY2" fmla="*/ 1215609 h 1224825"/>
              <a:gd name="connsiteX3" fmla="*/ 581861 w 1350897"/>
              <a:gd name="connsiteY3" fmla="*/ 519870 h 1224825"/>
              <a:gd name="connsiteX4" fmla="*/ 989365 w 1350897"/>
              <a:gd name="connsiteY4" fmla="*/ 201818 h 1224825"/>
              <a:gd name="connsiteX5" fmla="*/ 601739 w 1350897"/>
              <a:gd name="connsiteY5" fmla="*/ 559627 h 1224825"/>
              <a:gd name="connsiteX6" fmla="*/ 1347174 w 1350897"/>
              <a:gd name="connsiteY6" fmla="*/ 3035 h 122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0897" h="1224825">
                <a:moveTo>
                  <a:pt x="1347174" y="3035"/>
                </a:moveTo>
                <a:cubicBezTo>
                  <a:pt x="1284226" y="52731"/>
                  <a:pt x="444369" y="655705"/>
                  <a:pt x="224052" y="857801"/>
                </a:cubicBezTo>
                <a:cubicBezTo>
                  <a:pt x="3735" y="1059897"/>
                  <a:pt x="-34366" y="1271931"/>
                  <a:pt x="25269" y="1215609"/>
                </a:cubicBezTo>
                <a:cubicBezTo>
                  <a:pt x="84904" y="1159287"/>
                  <a:pt x="421178" y="688835"/>
                  <a:pt x="581861" y="519870"/>
                </a:cubicBezTo>
                <a:cubicBezTo>
                  <a:pt x="742544" y="350905"/>
                  <a:pt x="986052" y="195192"/>
                  <a:pt x="989365" y="201818"/>
                </a:cubicBezTo>
                <a:cubicBezTo>
                  <a:pt x="992678" y="208444"/>
                  <a:pt x="548730" y="589444"/>
                  <a:pt x="601739" y="559627"/>
                </a:cubicBezTo>
                <a:cubicBezTo>
                  <a:pt x="654748" y="529810"/>
                  <a:pt x="1410122" y="-46661"/>
                  <a:pt x="1347174" y="30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BB596769-39C5-E1CC-0F1F-43B413D583E0}"/>
              </a:ext>
            </a:extLst>
          </p:cNvPr>
          <p:cNvSpPr/>
          <p:nvPr/>
        </p:nvSpPr>
        <p:spPr>
          <a:xfrm>
            <a:off x="4738600" y="2094548"/>
            <a:ext cx="1354441" cy="2702260"/>
          </a:xfrm>
          <a:custGeom>
            <a:avLst/>
            <a:gdLst>
              <a:gd name="connsiteX0" fmla="*/ 1354087 w 1354441"/>
              <a:gd name="connsiteY0" fmla="*/ 2609 h 2702260"/>
              <a:gd name="connsiteX1" fmla="*/ 509261 w 1354441"/>
              <a:gd name="connsiteY1" fmla="*/ 1304635 h 2702260"/>
              <a:gd name="connsiteX2" fmla="*/ 12304 w 1354441"/>
              <a:gd name="connsiteY2" fmla="*/ 2676235 h 2702260"/>
              <a:gd name="connsiteX3" fmla="*/ 191209 w 1354441"/>
              <a:gd name="connsiteY3" fmla="*/ 2060009 h 2702260"/>
              <a:gd name="connsiteX4" fmla="*/ 628530 w 1354441"/>
              <a:gd name="connsiteY4" fmla="*/ 330600 h 2702260"/>
              <a:gd name="connsiteX5" fmla="*/ 419809 w 1354441"/>
              <a:gd name="connsiteY5" fmla="*/ 1344391 h 2702260"/>
              <a:gd name="connsiteX6" fmla="*/ 966461 w 1354441"/>
              <a:gd name="connsiteY6" fmla="*/ 2609 h 2702260"/>
              <a:gd name="connsiteX7" fmla="*/ 618591 w 1354441"/>
              <a:gd name="connsiteY7" fmla="*/ 976643 h 2702260"/>
              <a:gd name="connsiteX8" fmla="*/ 1354087 w 1354441"/>
              <a:gd name="connsiteY8" fmla="*/ 2609 h 2702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4441" h="2702260">
                <a:moveTo>
                  <a:pt x="1354087" y="2609"/>
                </a:moveTo>
                <a:cubicBezTo>
                  <a:pt x="1335865" y="57274"/>
                  <a:pt x="732891" y="859031"/>
                  <a:pt x="509261" y="1304635"/>
                </a:cubicBezTo>
                <a:cubicBezTo>
                  <a:pt x="285631" y="1750239"/>
                  <a:pt x="65313" y="2550339"/>
                  <a:pt x="12304" y="2676235"/>
                </a:cubicBezTo>
                <a:cubicBezTo>
                  <a:pt x="-40705" y="2802131"/>
                  <a:pt x="88505" y="2450948"/>
                  <a:pt x="191209" y="2060009"/>
                </a:cubicBezTo>
                <a:cubicBezTo>
                  <a:pt x="293913" y="1669070"/>
                  <a:pt x="590430" y="449870"/>
                  <a:pt x="628530" y="330600"/>
                </a:cubicBezTo>
                <a:cubicBezTo>
                  <a:pt x="666630" y="211330"/>
                  <a:pt x="363487" y="1399056"/>
                  <a:pt x="419809" y="1344391"/>
                </a:cubicBezTo>
                <a:cubicBezTo>
                  <a:pt x="476131" y="1289726"/>
                  <a:pt x="933331" y="63900"/>
                  <a:pt x="966461" y="2609"/>
                </a:cubicBezTo>
                <a:cubicBezTo>
                  <a:pt x="999591" y="-58682"/>
                  <a:pt x="555643" y="979956"/>
                  <a:pt x="618591" y="976643"/>
                </a:cubicBezTo>
                <a:cubicBezTo>
                  <a:pt x="681539" y="973330"/>
                  <a:pt x="1372309" y="-52056"/>
                  <a:pt x="1354087" y="260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1F5DFEB0-F44A-E29D-9925-D4DE954C5339}"/>
              </a:ext>
            </a:extLst>
          </p:cNvPr>
          <p:cNvSpPr/>
          <p:nvPr/>
        </p:nvSpPr>
        <p:spPr>
          <a:xfrm>
            <a:off x="5664599" y="3328487"/>
            <a:ext cx="921981" cy="2261644"/>
          </a:xfrm>
          <a:custGeom>
            <a:avLst/>
            <a:gdLst>
              <a:gd name="connsiteX0" fmla="*/ 905166 w 921981"/>
              <a:gd name="connsiteY0" fmla="*/ 1122 h 2261644"/>
              <a:gd name="connsiteX1" fmla="*/ 825653 w 921981"/>
              <a:gd name="connsiteY1" fmla="*/ 686922 h 2261644"/>
              <a:gd name="connsiteX2" fmla="*/ 705 w 921981"/>
              <a:gd name="connsiteY2" fmla="*/ 1879617 h 2261644"/>
              <a:gd name="connsiteX3" fmla="*/ 676566 w 921981"/>
              <a:gd name="connsiteY3" fmla="*/ 1114304 h 2261644"/>
              <a:gd name="connsiteX4" fmla="*/ 368453 w 921981"/>
              <a:gd name="connsiteY4" fmla="*/ 1700713 h 2261644"/>
              <a:gd name="connsiteX5" fmla="*/ 110036 w 921981"/>
              <a:gd name="connsiteY5" fmla="*/ 2257304 h 2261644"/>
              <a:gd name="connsiteX6" fmla="*/ 497662 w 921981"/>
              <a:gd name="connsiteY6" fmla="*/ 1392600 h 2261644"/>
              <a:gd name="connsiteX7" fmla="*/ 616931 w 921981"/>
              <a:gd name="connsiteY7" fmla="*/ 1054670 h 2261644"/>
              <a:gd name="connsiteX8" fmla="*/ 537418 w 921981"/>
              <a:gd name="connsiteY8" fmla="*/ 1122 h 2261644"/>
              <a:gd name="connsiteX9" fmla="*/ 656688 w 921981"/>
              <a:gd name="connsiteY9" fmla="*/ 1034791 h 2261644"/>
              <a:gd name="connsiteX10" fmla="*/ 825653 w 921981"/>
              <a:gd name="connsiteY10" fmla="*/ 537835 h 2261644"/>
              <a:gd name="connsiteX11" fmla="*/ 905166 w 921981"/>
              <a:gd name="connsiteY11" fmla="*/ 1122 h 226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1981" h="2261644">
                <a:moveTo>
                  <a:pt x="905166" y="1122"/>
                </a:moveTo>
                <a:cubicBezTo>
                  <a:pt x="905166" y="25970"/>
                  <a:pt x="976396" y="373840"/>
                  <a:pt x="825653" y="686922"/>
                </a:cubicBezTo>
                <a:cubicBezTo>
                  <a:pt x="674910" y="1000004"/>
                  <a:pt x="25553" y="1808387"/>
                  <a:pt x="705" y="1879617"/>
                </a:cubicBezTo>
                <a:cubicBezTo>
                  <a:pt x="-24143" y="1950847"/>
                  <a:pt x="615275" y="1144121"/>
                  <a:pt x="676566" y="1114304"/>
                </a:cubicBezTo>
                <a:cubicBezTo>
                  <a:pt x="737857" y="1084487"/>
                  <a:pt x="462875" y="1510213"/>
                  <a:pt x="368453" y="1700713"/>
                </a:cubicBezTo>
                <a:cubicBezTo>
                  <a:pt x="274031" y="1891213"/>
                  <a:pt x="88501" y="2308656"/>
                  <a:pt x="110036" y="2257304"/>
                </a:cubicBezTo>
                <a:cubicBezTo>
                  <a:pt x="131571" y="2205952"/>
                  <a:pt x="413179" y="1593039"/>
                  <a:pt x="497662" y="1392600"/>
                </a:cubicBezTo>
                <a:cubicBezTo>
                  <a:pt x="582144" y="1192161"/>
                  <a:pt x="610305" y="1286583"/>
                  <a:pt x="616931" y="1054670"/>
                </a:cubicBezTo>
                <a:cubicBezTo>
                  <a:pt x="623557" y="822757"/>
                  <a:pt x="530792" y="4435"/>
                  <a:pt x="537418" y="1122"/>
                </a:cubicBezTo>
                <a:cubicBezTo>
                  <a:pt x="544044" y="-2191"/>
                  <a:pt x="608649" y="945339"/>
                  <a:pt x="656688" y="1034791"/>
                </a:cubicBezTo>
                <a:cubicBezTo>
                  <a:pt x="704727" y="1124243"/>
                  <a:pt x="782583" y="705144"/>
                  <a:pt x="825653" y="537835"/>
                </a:cubicBezTo>
                <a:cubicBezTo>
                  <a:pt x="868723" y="370526"/>
                  <a:pt x="905166" y="-23726"/>
                  <a:pt x="905166" y="112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54D8417E-F0AE-222D-7A3B-49FD2D1D8FD0}"/>
              </a:ext>
            </a:extLst>
          </p:cNvPr>
          <p:cNvSpPr/>
          <p:nvPr/>
        </p:nvSpPr>
        <p:spPr>
          <a:xfrm>
            <a:off x="6609377" y="1727062"/>
            <a:ext cx="690813" cy="2737798"/>
          </a:xfrm>
          <a:custGeom>
            <a:avLst/>
            <a:gdLst>
              <a:gd name="connsiteX0" fmla="*/ 145 w 690813"/>
              <a:gd name="connsiteY0" fmla="*/ 2347 h 2737798"/>
              <a:gd name="connsiteX1" fmla="*/ 556736 w 690813"/>
              <a:gd name="connsiteY1" fmla="*/ 1622425 h 2737798"/>
              <a:gd name="connsiteX2" fmla="*/ 387771 w 690813"/>
              <a:gd name="connsiteY2" fmla="*/ 2735608 h 2737798"/>
              <a:gd name="connsiteX3" fmla="*/ 546797 w 690813"/>
              <a:gd name="connsiteY3" fmla="*/ 1880842 h 2737798"/>
              <a:gd name="connsiteX4" fmla="*/ 676006 w 690813"/>
              <a:gd name="connsiteY4" fmla="*/ 966442 h 2737798"/>
              <a:gd name="connsiteX5" fmla="*/ 616371 w 690813"/>
              <a:gd name="connsiteY5" fmla="*/ 1254677 h 2737798"/>
              <a:gd name="connsiteX6" fmla="*/ 145 w 690813"/>
              <a:gd name="connsiteY6" fmla="*/ 2347 h 2737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0813" h="2737798">
                <a:moveTo>
                  <a:pt x="145" y="2347"/>
                </a:moveTo>
                <a:cubicBezTo>
                  <a:pt x="-9794" y="63638"/>
                  <a:pt x="492132" y="1166882"/>
                  <a:pt x="556736" y="1622425"/>
                </a:cubicBezTo>
                <a:cubicBezTo>
                  <a:pt x="621340" y="2077969"/>
                  <a:pt x="389427" y="2692539"/>
                  <a:pt x="387771" y="2735608"/>
                </a:cubicBezTo>
                <a:cubicBezTo>
                  <a:pt x="386115" y="2778677"/>
                  <a:pt x="498758" y="2175703"/>
                  <a:pt x="546797" y="1880842"/>
                </a:cubicBezTo>
                <a:cubicBezTo>
                  <a:pt x="594836" y="1585981"/>
                  <a:pt x="664410" y="1070803"/>
                  <a:pt x="676006" y="966442"/>
                </a:cubicBezTo>
                <a:cubicBezTo>
                  <a:pt x="687602" y="862081"/>
                  <a:pt x="722389" y="1410390"/>
                  <a:pt x="616371" y="1254677"/>
                </a:cubicBezTo>
                <a:cubicBezTo>
                  <a:pt x="510353" y="1098964"/>
                  <a:pt x="10084" y="-58944"/>
                  <a:pt x="145" y="23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2BCEC628-8FAC-91B8-CE2B-7BD3D32832B0}"/>
              </a:ext>
            </a:extLst>
          </p:cNvPr>
          <p:cNvSpPr/>
          <p:nvPr/>
        </p:nvSpPr>
        <p:spPr>
          <a:xfrm>
            <a:off x="6492609" y="4301751"/>
            <a:ext cx="835282" cy="1859141"/>
          </a:xfrm>
          <a:custGeom>
            <a:avLst/>
            <a:gdLst>
              <a:gd name="connsiteX0" fmla="*/ 832530 w 835282"/>
              <a:gd name="connsiteY0" fmla="*/ 1892 h 1859141"/>
              <a:gd name="connsiteX1" fmla="*/ 365391 w 835282"/>
              <a:gd name="connsiteY1" fmla="*/ 866597 h 1859141"/>
              <a:gd name="connsiteX2" fmla="*/ 7582 w 835282"/>
              <a:gd name="connsiteY2" fmla="*/ 1850571 h 1859141"/>
              <a:gd name="connsiteX3" fmla="*/ 166608 w 835282"/>
              <a:gd name="connsiteY3" fmla="*/ 1293979 h 1859141"/>
              <a:gd name="connsiteX4" fmla="*/ 683443 w 835282"/>
              <a:gd name="connsiteY4" fmla="*/ 419336 h 1859141"/>
              <a:gd name="connsiteX5" fmla="*/ 136791 w 835282"/>
              <a:gd name="connsiteY5" fmla="*/ 1105136 h 1859141"/>
              <a:gd name="connsiteX6" fmla="*/ 832530 w 835282"/>
              <a:gd name="connsiteY6" fmla="*/ 1892 h 1859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5282" h="1859141">
                <a:moveTo>
                  <a:pt x="832530" y="1892"/>
                </a:moveTo>
                <a:cubicBezTo>
                  <a:pt x="870630" y="-37864"/>
                  <a:pt x="502882" y="558484"/>
                  <a:pt x="365391" y="866597"/>
                </a:cubicBezTo>
                <a:cubicBezTo>
                  <a:pt x="227900" y="1174710"/>
                  <a:pt x="40712" y="1779341"/>
                  <a:pt x="7582" y="1850571"/>
                </a:cubicBezTo>
                <a:cubicBezTo>
                  <a:pt x="-25548" y="1921801"/>
                  <a:pt x="53965" y="1532518"/>
                  <a:pt x="166608" y="1293979"/>
                </a:cubicBezTo>
                <a:cubicBezTo>
                  <a:pt x="279251" y="1055440"/>
                  <a:pt x="688412" y="450810"/>
                  <a:pt x="683443" y="419336"/>
                </a:cubicBezTo>
                <a:cubicBezTo>
                  <a:pt x="678474" y="387862"/>
                  <a:pt x="111943" y="1176366"/>
                  <a:pt x="136791" y="1105136"/>
                </a:cubicBezTo>
                <a:cubicBezTo>
                  <a:pt x="161639" y="1033906"/>
                  <a:pt x="794430" y="41648"/>
                  <a:pt x="832530" y="18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CB1F21AA-8BEF-77F2-A2AC-31DFA3203EBF}"/>
              </a:ext>
            </a:extLst>
          </p:cNvPr>
          <p:cNvSpPr/>
          <p:nvPr/>
        </p:nvSpPr>
        <p:spPr>
          <a:xfrm>
            <a:off x="6800906" y="2522901"/>
            <a:ext cx="873926" cy="2478654"/>
          </a:xfrm>
          <a:custGeom>
            <a:avLst/>
            <a:gdLst>
              <a:gd name="connsiteX0" fmla="*/ 17337 w 873926"/>
              <a:gd name="connsiteY0" fmla="*/ 319690 h 2478654"/>
              <a:gd name="connsiteX1" fmla="*/ 96851 w 873926"/>
              <a:gd name="connsiteY1" fmla="*/ 448899 h 2478654"/>
              <a:gd name="connsiteX2" fmla="*/ 683259 w 873926"/>
              <a:gd name="connsiteY2" fmla="*/ 1671412 h 2478654"/>
              <a:gd name="connsiteX3" fmla="*/ 434781 w 873926"/>
              <a:gd name="connsiteY3" fmla="*/ 2476482 h 2478654"/>
              <a:gd name="connsiteX4" fmla="*/ 653442 w 873926"/>
              <a:gd name="connsiteY4" fmla="*/ 1880134 h 2478654"/>
              <a:gd name="connsiteX5" fmla="*/ 872103 w 873926"/>
              <a:gd name="connsiteY5" fmla="*/ 1035308 h 2478654"/>
              <a:gd name="connsiteX6" fmla="*/ 742894 w 873926"/>
              <a:gd name="connsiteY6" fmla="*/ 1293725 h 2478654"/>
              <a:gd name="connsiteX7" fmla="*/ 484477 w 873926"/>
              <a:gd name="connsiteY7" fmla="*/ 1638 h 2478654"/>
              <a:gd name="connsiteX8" fmla="*/ 713077 w 873926"/>
              <a:gd name="connsiteY8" fmla="*/ 1601838 h 2478654"/>
              <a:gd name="connsiteX9" fmla="*/ 275755 w 873926"/>
              <a:gd name="connsiteY9" fmla="*/ 856403 h 2478654"/>
              <a:gd name="connsiteX10" fmla="*/ 17337 w 873926"/>
              <a:gd name="connsiteY10" fmla="*/ 319690 h 247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73926" h="2478654">
                <a:moveTo>
                  <a:pt x="17337" y="319690"/>
                </a:moveTo>
                <a:cubicBezTo>
                  <a:pt x="-12480" y="251773"/>
                  <a:pt x="-14136" y="223612"/>
                  <a:pt x="96851" y="448899"/>
                </a:cubicBezTo>
                <a:cubicBezTo>
                  <a:pt x="207838" y="674186"/>
                  <a:pt x="626937" y="1333482"/>
                  <a:pt x="683259" y="1671412"/>
                </a:cubicBezTo>
                <a:cubicBezTo>
                  <a:pt x="739581" y="2009342"/>
                  <a:pt x="439751" y="2441695"/>
                  <a:pt x="434781" y="2476482"/>
                </a:cubicBezTo>
                <a:cubicBezTo>
                  <a:pt x="429811" y="2511269"/>
                  <a:pt x="580555" y="2120330"/>
                  <a:pt x="653442" y="1880134"/>
                </a:cubicBezTo>
                <a:cubicBezTo>
                  <a:pt x="726329" y="1639938"/>
                  <a:pt x="857194" y="1133043"/>
                  <a:pt x="872103" y="1035308"/>
                </a:cubicBezTo>
                <a:cubicBezTo>
                  <a:pt x="887012" y="937573"/>
                  <a:pt x="807498" y="1466003"/>
                  <a:pt x="742894" y="1293725"/>
                </a:cubicBezTo>
                <a:cubicBezTo>
                  <a:pt x="678290" y="1121447"/>
                  <a:pt x="489447" y="-49714"/>
                  <a:pt x="484477" y="1638"/>
                </a:cubicBezTo>
                <a:cubicBezTo>
                  <a:pt x="479508" y="52990"/>
                  <a:pt x="747864" y="1459377"/>
                  <a:pt x="713077" y="1601838"/>
                </a:cubicBezTo>
                <a:cubicBezTo>
                  <a:pt x="678290" y="1744299"/>
                  <a:pt x="391712" y="1066781"/>
                  <a:pt x="275755" y="856403"/>
                </a:cubicBezTo>
                <a:cubicBezTo>
                  <a:pt x="159798" y="646025"/>
                  <a:pt x="47154" y="387607"/>
                  <a:pt x="17337" y="3196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FC67B551-AA8D-C474-9998-255DD5504E65}"/>
              </a:ext>
            </a:extLst>
          </p:cNvPr>
          <p:cNvSpPr/>
          <p:nvPr/>
        </p:nvSpPr>
        <p:spPr>
          <a:xfrm>
            <a:off x="5839867" y="3646039"/>
            <a:ext cx="1117555" cy="2228002"/>
          </a:xfrm>
          <a:custGeom>
            <a:avLst/>
            <a:gdLst>
              <a:gd name="connsiteX0" fmla="*/ 1117524 w 1117555"/>
              <a:gd name="connsiteY0" fmla="*/ 1622 h 2228002"/>
              <a:gd name="connsiteX1" fmla="*/ 431724 w 1117555"/>
              <a:gd name="connsiteY1" fmla="*/ 1084987 h 2228002"/>
              <a:gd name="connsiteX2" fmla="*/ 4342 w 1117555"/>
              <a:gd name="connsiteY2" fmla="*/ 1969570 h 2228002"/>
              <a:gd name="connsiteX3" fmla="*/ 242881 w 1117555"/>
              <a:gd name="connsiteY3" fmla="*/ 1452735 h 2228002"/>
              <a:gd name="connsiteX4" fmla="*/ 749776 w 1117555"/>
              <a:gd name="connsiteY4" fmla="*/ 786813 h 2228002"/>
              <a:gd name="connsiteX5" fmla="*/ 332333 w 1117555"/>
              <a:gd name="connsiteY5" fmla="*/ 1462674 h 2228002"/>
              <a:gd name="connsiteX6" fmla="*/ 93794 w 1117555"/>
              <a:gd name="connsiteY6" fmla="*/ 2227987 h 2228002"/>
              <a:gd name="connsiteX7" fmla="*/ 332333 w 1117555"/>
              <a:gd name="connsiteY7" fmla="*/ 1442796 h 2228002"/>
              <a:gd name="connsiteX8" fmla="*/ 650385 w 1117555"/>
              <a:gd name="connsiteY8" fmla="*/ 250100 h 2228002"/>
              <a:gd name="connsiteX9" fmla="*/ 461542 w 1117555"/>
              <a:gd name="connsiteY9" fmla="*/ 826570 h 2228002"/>
              <a:gd name="connsiteX10" fmla="*/ 1117524 w 1117555"/>
              <a:gd name="connsiteY10" fmla="*/ 1622 h 222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7555" h="2228002">
                <a:moveTo>
                  <a:pt x="1117524" y="1622"/>
                </a:moveTo>
                <a:cubicBezTo>
                  <a:pt x="1112554" y="44691"/>
                  <a:pt x="617254" y="756996"/>
                  <a:pt x="431724" y="1084987"/>
                </a:cubicBezTo>
                <a:cubicBezTo>
                  <a:pt x="246194" y="1412978"/>
                  <a:pt x="35816" y="1908279"/>
                  <a:pt x="4342" y="1969570"/>
                </a:cubicBezTo>
                <a:cubicBezTo>
                  <a:pt x="-27132" y="2030861"/>
                  <a:pt x="118642" y="1649861"/>
                  <a:pt x="242881" y="1452735"/>
                </a:cubicBezTo>
                <a:cubicBezTo>
                  <a:pt x="367120" y="1255609"/>
                  <a:pt x="734867" y="785157"/>
                  <a:pt x="749776" y="786813"/>
                </a:cubicBezTo>
                <a:cubicBezTo>
                  <a:pt x="764685" y="788470"/>
                  <a:pt x="441663" y="1222478"/>
                  <a:pt x="332333" y="1462674"/>
                </a:cubicBezTo>
                <a:cubicBezTo>
                  <a:pt x="223003" y="1702870"/>
                  <a:pt x="93794" y="2231300"/>
                  <a:pt x="93794" y="2227987"/>
                </a:cubicBezTo>
                <a:cubicBezTo>
                  <a:pt x="93794" y="2224674"/>
                  <a:pt x="239568" y="1772444"/>
                  <a:pt x="332333" y="1442796"/>
                </a:cubicBezTo>
                <a:cubicBezTo>
                  <a:pt x="425098" y="1113148"/>
                  <a:pt x="628850" y="352804"/>
                  <a:pt x="650385" y="250100"/>
                </a:cubicBezTo>
                <a:cubicBezTo>
                  <a:pt x="671920" y="147396"/>
                  <a:pt x="380372" y="866327"/>
                  <a:pt x="461542" y="826570"/>
                </a:cubicBezTo>
                <a:cubicBezTo>
                  <a:pt x="542712" y="786814"/>
                  <a:pt x="1122494" y="-41447"/>
                  <a:pt x="1117524" y="162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A7B477CF-83A7-0B91-2716-1F36921249C4}"/>
              </a:ext>
            </a:extLst>
          </p:cNvPr>
          <p:cNvSpPr/>
          <p:nvPr/>
        </p:nvSpPr>
        <p:spPr>
          <a:xfrm>
            <a:off x="6013271" y="3702025"/>
            <a:ext cx="1194734" cy="2486466"/>
          </a:xfrm>
          <a:custGeom>
            <a:avLst/>
            <a:gdLst>
              <a:gd name="connsiteX0" fmla="*/ 1192599 w 1194734"/>
              <a:gd name="connsiteY0" fmla="*/ 5271 h 2486466"/>
              <a:gd name="connsiteX1" fmla="*/ 516738 w 1194734"/>
              <a:gd name="connsiteY1" fmla="*/ 1207905 h 2486466"/>
              <a:gd name="connsiteX2" fmla="*/ 9842 w 1194734"/>
              <a:gd name="connsiteY2" fmla="*/ 2271392 h 2486466"/>
              <a:gd name="connsiteX3" fmla="*/ 188746 w 1194734"/>
              <a:gd name="connsiteY3" fmla="*/ 1863888 h 2486466"/>
              <a:gd name="connsiteX4" fmla="*/ 278199 w 1194734"/>
              <a:gd name="connsiteY4" fmla="*/ 1595532 h 2486466"/>
              <a:gd name="connsiteX5" fmla="*/ 357712 w 1194734"/>
              <a:gd name="connsiteY5" fmla="*/ 2271392 h 2486466"/>
              <a:gd name="connsiteX6" fmla="*/ 357712 w 1194734"/>
              <a:gd name="connsiteY6" fmla="*/ 2470175 h 2486466"/>
              <a:gd name="connsiteX7" fmla="*/ 367651 w 1194734"/>
              <a:gd name="connsiteY7" fmla="*/ 1913584 h 2486466"/>
              <a:gd name="connsiteX8" fmla="*/ 963999 w 1194734"/>
              <a:gd name="connsiteY8" fmla="*/ 800401 h 2486466"/>
              <a:gd name="connsiteX9" fmla="*/ 278199 w 1194734"/>
              <a:gd name="connsiteY9" fmla="*/ 1804253 h 2486466"/>
              <a:gd name="connsiteX10" fmla="*/ 715520 w 1194734"/>
              <a:gd name="connsiteY10" fmla="*/ 810340 h 2486466"/>
              <a:gd name="connsiteX11" fmla="*/ 1192599 w 1194734"/>
              <a:gd name="connsiteY11" fmla="*/ 5271 h 248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4734" h="2486466">
                <a:moveTo>
                  <a:pt x="1192599" y="5271"/>
                </a:moveTo>
                <a:cubicBezTo>
                  <a:pt x="1159469" y="71532"/>
                  <a:pt x="713864" y="830218"/>
                  <a:pt x="516738" y="1207905"/>
                </a:cubicBezTo>
                <a:cubicBezTo>
                  <a:pt x="319612" y="1585592"/>
                  <a:pt x="64507" y="2162062"/>
                  <a:pt x="9842" y="2271392"/>
                </a:cubicBezTo>
                <a:cubicBezTo>
                  <a:pt x="-44823" y="2380722"/>
                  <a:pt x="144020" y="1976531"/>
                  <a:pt x="188746" y="1863888"/>
                </a:cubicBezTo>
                <a:cubicBezTo>
                  <a:pt x="233472" y="1751245"/>
                  <a:pt x="250038" y="1527615"/>
                  <a:pt x="278199" y="1595532"/>
                </a:cubicBezTo>
                <a:cubicBezTo>
                  <a:pt x="306360" y="1663449"/>
                  <a:pt x="344460" y="2125618"/>
                  <a:pt x="357712" y="2271392"/>
                </a:cubicBezTo>
                <a:cubicBezTo>
                  <a:pt x="370964" y="2417166"/>
                  <a:pt x="356055" y="2529810"/>
                  <a:pt x="357712" y="2470175"/>
                </a:cubicBezTo>
                <a:cubicBezTo>
                  <a:pt x="359368" y="2410540"/>
                  <a:pt x="266603" y="2191880"/>
                  <a:pt x="367651" y="1913584"/>
                </a:cubicBezTo>
                <a:cubicBezTo>
                  <a:pt x="468699" y="1635288"/>
                  <a:pt x="978908" y="818623"/>
                  <a:pt x="963999" y="800401"/>
                </a:cubicBezTo>
                <a:cubicBezTo>
                  <a:pt x="949090" y="782179"/>
                  <a:pt x="319612" y="1802597"/>
                  <a:pt x="278199" y="1804253"/>
                </a:cubicBezTo>
                <a:cubicBezTo>
                  <a:pt x="236786" y="1805909"/>
                  <a:pt x="566433" y="1106857"/>
                  <a:pt x="715520" y="810340"/>
                </a:cubicBezTo>
                <a:cubicBezTo>
                  <a:pt x="864607" y="513823"/>
                  <a:pt x="1225729" y="-60990"/>
                  <a:pt x="1192599" y="527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E1A20903-4423-0A07-5AEE-0DEBBE14149F}"/>
              </a:ext>
            </a:extLst>
          </p:cNvPr>
          <p:cNvSpPr/>
          <p:nvPr/>
        </p:nvSpPr>
        <p:spPr>
          <a:xfrm>
            <a:off x="1827652" y="1357573"/>
            <a:ext cx="1683192" cy="2379692"/>
          </a:xfrm>
          <a:custGeom>
            <a:avLst/>
            <a:gdLst>
              <a:gd name="connsiteX0" fmla="*/ 1680861 w 1683192"/>
              <a:gd name="connsiteY0" fmla="*/ 4088 h 2379692"/>
              <a:gd name="connsiteX1" fmla="*/ 498105 w 1683192"/>
              <a:gd name="connsiteY1" fmla="*/ 1037757 h 2379692"/>
              <a:gd name="connsiteX2" fmla="*/ 130357 w 1683192"/>
              <a:gd name="connsiteY2" fmla="*/ 1872644 h 2379692"/>
              <a:gd name="connsiteX3" fmla="*/ 289383 w 1683192"/>
              <a:gd name="connsiteY3" fmla="*/ 1534714 h 2379692"/>
              <a:gd name="connsiteX4" fmla="*/ 1148 w 1683192"/>
              <a:gd name="connsiteY4" fmla="*/ 2379540 h 2379692"/>
              <a:gd name="connsiteX5" fmla="*/ 418591 w 1683192"/>
              <a:gd name="connsiteY5" fmla="*/ 1594349 h 2379692"/>
              <a:gd name="connsiteX6" fmla="*/ 1124270 w 1683192"/>
              <a:gd name="connsiteY6" fmla="*/ 481166 h 2379692"/>
              <a:gd name="connsiteX7" fmla="*/ 647191 w 1683192"/>
              <a:gd name="connsiteY7" fmla="*/ 1047697 h 2379692"/>
              <a:gd name="connsiteX8" fmla="*/ 1362809 w 1683192"/>
              <a:gd name="connsiteY8" fmla="*/ 222749 h 2379692"/>
              <a:gd name="connsiteX9" fmla="*/ 816157 w 1683192"/>
              <a:gd name="connsiteY9" fmla="*/ 660070 h 2379692"/>
              <a:gd name="connsiteX10" fmla="*/ 1680861 w 1683192"/>
              <a:gd name="connsiteY10" fmla="*/ 4088 h 237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83192" h="2379692">
                <a:moveTo>
                  <a:pt x="1680861" y="4088"/>
                </a:moveTo>
                <a:cubicBezTo>
                  <a:pt x="1627852" y="67036"/>
                  <a:pt x="756522" y="726331"/>
                  <a:pt x="498105" y="1037757"/>
                </a:cubicBezTo>
                <a:cubicBezTo>
                  <a:pt x="239688" y="1349183"/>
                  <a:pt x="165144" y="1789818"/>
                  <a:pt x="130357" y="1872644"/>
                </a:cubicBezTo>
                <a:cubicBezTo>
                  <a:pt x="95570" y="1955470"/>
                  <a:pt x="310918" y="1450231"/>
                  <a:pt x="289383" y="1534714"/>
                </a:cubicBezTo>
                <a:cubicBezTo>
                  <a:pt x="267848" y="1619197"/>
                  <a:pt x="-20387" y="2369601"/>
                  <a:pt x="1148" y="2379540"/>
                </a:cubicBezTo>
                <a:cubicBezTo>
                  <a:pt x="22683" y="2389479"/>
                  <a:pt x="231404" y="1910745"/>
                  <a:pt x="418591" y="1594349"/>
                </a:cubicBezTo>
                <a:cubicBezTo>
                  <a:pt x="605778" y="1277953"/>
                  <a:pt x="1086170" y="572275"/>
                  <a:pt x="1124270" y="481166"/>
                </a:cubicBezTo>
                <a:cubicBezTo>
                  <a:pt x="1162370" y="390057"/>
                  <a:pt x="607435" y="1090766"/>
                  <a:pt x="647191" y="1047697"/>
                </a:cubicBezTo>
                <a:cubicBezTo>
                  <a:pt x="686947" y="1004628"/>
                  <a:pt x="1334648" y="287353"/>
                  <a:pt x="1362809" y="222749"/>
                </a:cubicBezTo>
                <a:cubicBezTo>
                  <a:pt x="1390970" y="158145"/>
                  <a:pt x="766461" y="694857"/>
                  <a:pt x="816157" y="660070"/>
                </a:cubicBezTo>
                <a:cubicBezTo>
                  <a:pt x="865853" y="625283"/>
                  <a:pt x="1733870" y="-58860"/>
                  <a:pt x="1680861" y="40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B6763767-CB24-5413-8A12-000BACC7E322}"/>
              </a:ext>
            </a:extLst>
          </p:cNvPr>
          <p:cNvSpPr/>
          <p:nvPr/>
        </p:nvSpPr>
        <p:spPr>
          <a:xfrm>
            <a:off x="1810585" y="966496"/>
            <a:ext cx="3516929" cy="2351475"/>
          </a:xfrm>
          <a:custGeom>
            <a:avLst/>
            <a:gdLst>
              <a:gd name="connsiteX0" fmla="*/ 3516789 w 3516929"/>
              <a:gd name="connsiteY0" fmla="*/ 67174 h 2351475"/>
              <a:gd name="connsiteX1" fmla="*/ 1369937 w 3516929"/>
              <a:gd name="connsiteY1" fmla="*/ 335530 h 2351475"/>
              <a:gd name="connsiteX2" fmla="*/ 326328 w 3516929"/>
              <a:gd name="connsiteY2" fmla="*/ 1239991 h 2351475"/>
              <a:gd name="connsiteX3" fmla="*/ 445598 w 3516929"/>
              <a:gd name="connsiteY3" fmla="*/ 1061087 h 2351475"/>
              <a:gd name="connsiteX4" fmla="*/ 187180 w 3516929"/>
              <a:gd name="connsiteY4" fmla="*/ 1448713 h 2351475"/>
              <a:gd name="connsiteX5" fmla="*/ 67911 w 3516929"/>
              <a:gd name="connsiteY5" fmla="*/ 2333295 h 2351475"/>
              <a:gd name="connsiteX6" fmla="*/ 77850 w 3516929"/>
              <a:gd name="connsiteY6" fmla="*/ 1905913 h 2351475"/>
              <a:gd name="connsiteX7" fmla="*/ 1022067 w 3516929"/>
              <a:gd name="connsiteY7" fmla="*/ 315652 h 2351475"/>
              <a:gd name="connsiteX8" fmla="*/ 863041 w 3516929"/>
              <a:gd name="connsiteY8" fmla="*/ 603887 h 2351475"/>
              <a:gd name="connsiteX9" fmla="*/ 1717806 w 3516929"/>
              <a:gd name="connsiteY9" fmla="*/ 17478 h 2351475"/>
              <a:gd name="connsiteX10" fmla="*/ 1479267 w 3516929"/>
              <a:gd name="connsiteY10" fmla="*/ 146687 h 2351475"/>
              <a:gd name="connsiteX11" fmla="*/ 3516789 w 3516929"/>
              <a:gd name="connsiteY11" fmla="*/ 67174 h 235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16929" h="2351475">
                <a:moveTo>
                  <a:pt x="3516789" y="67174"/>
                </a:moveTo>
                <a:cubicBezTo>
                  <a:pt x="3498567" y="98648"/>
                  <a:pt x="1901680" y="140061"/>
                  <a:pt x="1369937" y="335530"/>
                </a:cubicBezTo>
                <a:cubicBezTo>
                  <a:pt x="838194" y="530999"/>
                  <a:pt x="480384" y="1119065"/>
                  <a:pt x="326328" y="1239991"/>
                </a:cubicBezTo>
                <a:cubicBezTo>
                  <a:pt x="172272" y="1360917"/>
                  <a:pt x="445598" y="1061087"/>
                  <a:pt x="445598" y="1061087"/>
                </a:cubicBezTo>
                <a:cubicBezTo>
                  <a:pt x="422407" y="1095874"/>
                  <a:pt x="250128" y="1236679"/>
                  <a:pt x="187180" y="1448713"/>
                </a:cubicBezTo>
                <a:cubicBezTo>
                  <a:pt x="124232" y="1660747"/>
                  <a:pt x="86133" y="2257095"/>
                  <a:pt x="67911" y="2333295"/>
                </a:cubicBezTo>
                <a:cubicBezTo>
                  <a:pt x="49689" y="2409495"/>
                  <a:pt x="-81176" y="2242187"/>
                  <a:pt x="77850" y="1905913"/>
                </a:cubicBezTo>
                <a:cubicBezTo>
                  <a:pt x="236876" y="1569639"/>
                  <a:pt x="891202" y="532656"/>
                  <a:pt x="1022067" y="315652"/>
                </a:cubicBezTo>
                <a:cubicBezTo>
                  <a:pt x="1152932" y="98648"/>
                  <a:pt x="747084" y="653583"/>
                  <a:pt x="863041" y="603887"/>
                </a:cubicBezTo>
                <a:cubicBezTo>
                  <a:pt x="978997" y="554191"/>
                  <a:pt x="1615102" y="93678"/>
                  <a:pt x="1717806" y="17478"/>
                </a:cubicBezTo>
                <a:cubicBezTo>
                  <a:pt x="1820510" y="-58722"/>
                  <a:pt x="1184406" y="138404"/>
                  <a:pt x="1479267" y="146687"/>
                </a:cubicBezTo>
                <a:cubicBezTo>
                  <a:pt x="1774128" y="154970"/>
                  <a:pt x="3535011" y="35700"/>
                  <a:pt x="3516789" y="6717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7D3C5AE1-D18F-852D-F987-908CAADC45B0}"/>
              </a:ext>
            </a:extLst>
          </p:cNvPr>
          <p:cNvSpPr/>
          <p:nvPr/>
        </p:nvSpPr>
        <p:spPr>
          <a:xfrm>
            <a:off x="3522994" y="1263289"/>
            <a:ext cx="2395457" cy="1910344"/>
          </a:xfrm>
          <a:custGeom>
            <a:avLst/>
            <a:gdLst>
              <a:gd name="connsiteX0" fmla="*/ 2393712 w 2395457"/>
              <a:gd name="connsiteY0" fmla="*/ 735 h 1910344"/>
              <a:gd name="connsiteX1" fmla="*/ 726277 w 2395457"/>
              <a:gd name="connsiteY1" fmla="*/ 928582 h 1910344"/>
              <a:gd name="connsiteX2" fmla="*/ 282524 w 2395457"/>
              <a:gd name="connsiteY2" fmla="*/ 1533699 h 1910344"/>
              <a:gd name="connsiteX3" fmla="*/ 484230 w 2395457"/>
              <a:gd name="connsiteY3" fmla="*/ 1130287 h 1910344"/>
              <a:gd name="connsiteX4" fmla="*/ 135 w 2395457"/>
              <a:gd name="connsiteY4" fmla="*/ 1910217 h 1910344"/>
              <a:gd name="connsiteX5" fmla="*/ 443888 w 2395457"/>
              <a:gd name="connsiteY5" fmla="*/ 1063052 h 1910344"/>
              <a:gd name="connsiteX6" fmla="*/ 1237265 w 2395457"/>
              <a:gd name="connsiteY6" fmla="*/ 242782 h 1910344"/>
              <a:gd name="connsiteX7" fmla="*/ 618700 w 2395457"/>
              <a:gd name="connsiteY7" fmla="*/ 1089946 h 1910344"/>
              <a:gd name="connsiteX8" fmla="*/ 1586888 w 2395457"/>
              <a:gd name="connsiteY8" fmla="*/ 363805 h 1910344"/>
              <a:gd name="connsiteX9" fmla="*/ 672488 w 2395457"/>
              <a:gd name="connsiteY9" fmla="*/ 1170629 h 1910344"/>
              <a:gd name="connsiteX10" fmla="*/ 1936512 w 2395457"/>
              <a:gd name="connsiteY10" fmla="*/ 431040 h 1910344"/>
              <a:gd name="connsiteX11" fmla="*/ 1062453 w 2395457"/>
              <a:gd name="connsiteY11" fmla="*/ 767217 h 1910344"/>
              <a:gd name="connsiteX12" fmla="*/ 2393712 w 2395457"/>
              <a:gd name="connsiteY12" fmla="*/ 735 h 191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95457" h="1910344">
                <a:moveTo>
                  <a:pt x="2393712" y="735"/>
                </a:moveTo>
                <a:cubicBezTo>
                  <a:pt x="2337683" y="27629"/>
                  <a:pt x="1078142" y="673088"/>
                  <a:pt x="726277" y="928582"/>
                </a:cubicBezTo>
                <a:cubicBezTo>
                  <a:pt x="374412" y="1184076"/>
                  <a:pt x="322865" y="1500082"/>
                  <a:pt x="282524" y="1533699"/>
                </a:cubicBezTo>
                <a:cubicBezTo>
                  <a:pt x="242183" y="1567316"/>
                  <a:pt x="531295" y="1067534"/>
                  <a:pt x="484230" y="1130287"/>
                </a:cubicBezTo>
                <a:cubicBezTo>
                  <a:pt x="437165" y="1193040"/>
                  <a:pt x="6859" y="1921423"/>
                  <a:pt x="135" y="1910217"/>
                </a:cubicBezTo>
                <a:cubicBezTo>
                  <a:pt x="-6589" y="1899011"/>
                  <a:pt x="237700" y="1340958"/>
                  <a:pt x="443888" y="1063052"/>
                </a:cubicBezTo>
                <a:cubicBezTo>
                  <a:pt x="650076" y="785146"/>
                  <a:pt x="1208130" y="238300"/>
                  <a:pt x="1237265" y="242782"/>
                </a:cubicBezTo>
                <a:cubicBezTo>
                  <a:pt x="1266400" y="247264"/>
                  <a:pt x="560429" y="1069776"/>
                  <a:pt x="618700" y="1089946"/>
                </a:cubicBezTo>
                <a:cubicBezTo>
                  <a:pt x="676970" y="1110117"/>
                  <a:pt x="1577923" y="350358"/>
                  <a:pt x="1586888" y="363805"/>
                </a:cubicBezTo>
                <a:cubicBezTo>
                  <a:pt x="1595853" y="377252"/>
                  <a:pt x="614217" y="1159423"/>
                  <a:pt x="672488" y="1170629"/>
                </a:cubicBezTo>
                <a:cubicBezTo>
                  <a:pt x="730759" y="1181835"/>
                  <a:pt x="1871518" y="498275"/>
                  <a:pt x="1936512" y="431040"/>
                </a:cubicBezTo>
                <a:cubicBezTo>
                  <a:pt x="2001506" y="363805"/>
                  <a:pt x="986253" y="841176"/>
                  <a:pt x="1062453" y="767217"/>
                </a:cubicBezTo>
                <a:cubicBezTo>
                  <a:pt x="1138653" y="693258"/>
                  <a:pt x="2449741" y="-26159"/>
                  <a:pt x="2393712" y="7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F3552876-13CD-5B37-33BA-3B1928296710}"/>
              </a:ext>
            </a:extLst>
          </p:cNvPr>
          <p:cNvSpPr/>
          <p:nvPr/>
        </p:nvSpPr>
        <p:spPr>
          <a:xfrm>
            <a:off x="5969284" y="1322216"/>
            <a:ext cx="884205" cy="2837215"/>
          </a:xfrm>
          <a:custGeom>
            <a:avLst/>
            <a:gdLst>
              <a:gd name="connsiteX0" fmla="*/ 1210 w 884205"/>
              <a:gd name="connsiteY0" fmla="*/ 9043 h 2837215"/>
              <a:gd name="connsiteX1" fmla="*/ 606328 w 884205"/>
              <a:gd name="connsiteY1" fmla="*/ 1031019 h 2837215"/>
              <a:gd name="connsiteX2" fmla="*/ 310492 w 884205"/>
              <a:gd name="connsiteY2" fmla="*/ 2200913 h 2837215"/>
              <a:gd name="connsiteX3" fmla="*/ 619775 w 884205"/>
              <a:gd name="connsiteY3" fmla="*/ 1595796 h 2837215"/>
              <a:gd name="connsiteX4" fmla="*/ 350834 w 884205"/>
              <a:gd name="connsiteY4" fmla="*/ 2832925 h 2837215"/>
              <a:gd name="connsiteX5" fmla="*/ 498751 w 884205"/>
              <a:gd name="connsiteY5" fmla="*/ 1958866 h 2837215"/>
              <a:gd name="connsiteX6" fmla="*/ 875269 w 884205"/>
              <a:gd name="connsiteY6" fmla="*/ 788972 h 2837215"/>
              <a:gd name="connsiteX7" fmla="*/ 740798 w 884205"/>
              <a:gd name="connsiteY7" fmla="*/ 1084808 h 2837215"/>
              <a:gd name="connsiteX8" fmla="*/ 458410 w 884205"/>
              <a:gd name="connsiteY8" fmla="*/ 560372 h 2837215"/>
              <a:gd name="connsiteX9" fmla="*/ 1210 w 884205"/>
              <a:gd name="connsiteY9" fmla="*/ 9043 h 283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4205" h="2837215">
                <a:moveTo>
                  <a:pt x="1210" y="9043"/>
                </a:moveTo>
                <a:cubicBezTo>
                  <a:pt x="25863" y="87484"/>
                  <a:pt x="554781" y="665707"/>
                  <a:pt x="606328" y="1031019"/>
                </a:cubicBezTo>
                <a:cubicBezTo>
                  <a:pt x="657875" y="1396331"/>
                  <a:pt x="308251" y="2106784"/>
                  <a:pt x="310492" y="2200913"/>
                </a:cubicBezTo>
                <a:cubicBezTo>
                  <a:pt x="312733" y="2295042"/>
                  <a:pt x="613051" y="1490461"/>
                  <a:pt x="619775" y="1595796"/>
                </a:cubicBezTo>
                <a:cubicBezTo>
                  <a:pt x="626499" y="1701131"/>
                  <a:pt x="371005" y="2772413"/>
                  <a:pt x="350834" y="2832925"/>
                </a:cubicBezTo>
                <a:cubicBezTo>
                  <a:pt x="330663" y="2893437"/>
                  <a:pt x="411345" y="2299525"/>
                  <a:pt x="498751" y="1958866"/>
                </a:cubicBezTo>
                <a:cubicBezTo>
                  <a:pt x="586157" y="1618207"/>
                  <a:pt x="834928" y="934648"/>
                  <a:pt x="875269" y="788972"/>
                </a:cubicBezTo>
                <a:cubicBezTo>
                  <a:pt x="915610" y="643296"/>
                  <a:pt x="810275" y="1122908"/>
                  <a:pt x="740798" y="1084808"/>
                </a:cubicBezTo>
                <a:cubicBezTo>
                  <a:pt x="671321" y="1046708"/>
                  <a:pt x="581675" y="737425"/>
                  <a:pt x="458410" y="560372"/>
                </a:cubicBezTo>
                <a:cubicBezTo>
                  <a:pt x="335145" y="383319"/>
                  <a:pt x="-23443" y="-69398"/>
                  <a:pt x="1210" y="9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96DE773B-27CF-372C-3AA8-4D4995D6476B}"/>
              </a:ext>
            </a:extLst>
          </p:cNvPr>
          <p:cNvSpPr/>
          <p:nvPr/>
        </p:nvSpPr>
        <p:spPr>
          <a:xfrm>
            <a:off x="2064889" y="3081271"/>
            <a:ext cx="624589" cy="691596"/>
          </a:xfrm>
          <a:custGeom>
            <a:avLst/>
            <a:gdLst>
              <a:gd name="connsiteX0" fmla="*/ 624336 w 624589"/>
              <a:gd name="connsiteY0" fmla="*/ 1654 h 691596"/>
              <a:gd name="connsiteX1" fmla="*/ 306836 w 624589"/>
              <a:gd name="connsiteY1" fmla="*/ 427104 h 691596"/>
              <a:gd name="connsiteX2" fmla="*/ 319536 w 624589"/>
              <a:gd name="connsiteY2" fmla="*/ 379479 h 691596"/>
              <a:gd name="connsiteX3" fmla="*/ 430661 w 624589"/>
              <a:gd name="connsiteY3" fmla="*/ 484254 h 691596"/>
              <a:gd name="connsiteX4" fmla="*/ 335411 w 624589"/>
              <a:gd name="connsiteY4" fmla="*/ 430279 h 691596"/>
              <a:gd name="connsiteX5" fmla="*/ 192536 w 624589"/>
              <a:gd name="connsiteY5" fmla="*/ 538229 h 691596"/>
              <a:gd name="connsiteX6" fmla="*/ 5211 w 624589"/>
              <a:gd name="connsiteY6" fmla="*/ 690629 h 691596"/>
              <a:gd name="connsiteX7" fmla="*/ 84586 w 624589"/>
              <a:gd name="connsiteY7" fmla="*/ 598554 h 691596"/>
              <a:gd name="connsiteX8" fmla="*/ 414786 w 624589"/>
              <a:gd name="connsiteY8" fmla="*/ 503304 h 691596"/>
              <a:gd name="connsiteX9" fmla="*/ 211586 w 624589"/>
              <a:gd name="connsiteY9" fmla="*/ 531879 h 691596"/>
              <a:gd name="connsiteX10" fmla="*/ 322711 w 624589"/>
              <a:gd name="connsiteY10" fmla="*/ 389004 h 691596"/>
              <a:gd name="connsiteX11" fmla="*/ 414786 w 624589"/>
              <a:gd name="connsiteY11" fmla="*/ 160404 h 691596"/>
              <a:gd name="connsiteX12" fmla="*/ 360811 w 624589"/>
              <a:gd name="connsiteY12" fmla="*/ 274704 h 691596"/>
              <a:gd name="connsiteX13" fmla="*/ 624336 w 624589"/>
              <a:gd name="connsiteY13" fmla="*/ 1654 h 691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589" h="691596">
                <a:moveTo>
                  <a:pt x="624336" y="1654"/>
                </a:moveTo>
                <a:cubicBezTo>
                  <a:pt x="615340" y="27054"/>
                  <a:pt x="357636" y="364133"/>
                  <a:pt x="306836" y="427104"/>
                </a:cubicBezTo>
                <a:cubicBezTo>
                  <a:pt x="256036" y="490075"/>
                  <a:pt x="298899" y="369954"/>
                  <a:pt x="319536" y="379479"/>
                </a:cubicBezTo>
                <a:cubicBezTo>
                  <a:pt x="340173" y="389004"/>
                  <a:pt x="428015" y="475787"/>
                  <a:pt x="430661" y="484254"/>
                </a:cubicBezTo>
                <a:cubicBezTo>
                  <a:pt x="433307" y="492721"/>
                  <a:pt x="375098" y="421283"/>
                  <a:pt x="335411" y="430279"/>
                </a:cubicBezTo>
                <a:cubicBezTo>
                  <a:pt x="295724" y="439275"/>
                  <a:pt x="247569" y="494837"/>
                  <a:pt x="192536" y="538229"/>
                </a:cubicBezTo>
                <a:cubicBezTo>
                  <a:pt x="137503" y="581621"/>
                  <a:pt x="23203" y="680575"/>
                  <a:pt x="5211" y="690629"/>
                </a:cubicBezTo>
                <a:cubicBezTo>
                  <a:pt x="-12781" y="700683"/>
                  <a:pt x="16324" y="629775"/>
                  <a:pt x="84586" y="598554"/>
                </a:cubicBezTo>
                <a:cubicBezTo>
                  <a:pt x="152848" y="567333"/>
                  <a:pt x="393619" y="514417"/>
                  <a:pt x="414786" y="503304"/>
                </a:cubicBezTo>
                <a:cubicBezTo>
                  <a:pt x="435953" y="492192"/>
                  <a:pt x="226932" y="550929"/>
                  <a:pt x="211586" y="531879"/>
                </a:cubicBezTo>
                <a:cubicBezTo>
                  <a:pt x="196240" y="512829"/>
                  <a:pt x="288844" y="450916"/>
                  <a:pt x="322711" y="389004"/>
                </a:cubicBezTo>
                <a:cubicBezTo>
                  <a:pt x="356578" y="327092"/>
                  <a:pt x="408436" y="179454"/>
                  <a:pt x="414786" y="160404"/>
                </a:cubicBezTo>
                <a:cubicBezTo>
                  <a:pt x="421136" y="141354"/>
                  <a:pt x="321653" y="297987"/>
                  <a:pt x="360811" y="274704"/>
                </a:cubicBezTo>
                <a:cubicBezTo>
                  <a:pt x="399969" y="251421"/>
                  <a:pt x="633332" y="-23746"/>
                  <a:pt x="624336" y="16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A99158DB-49EE-E679-459C-C0B97A123085}"/>
              </a:ext>
            </a:extLst>
          </p:cNvPr>
          <p:cNvSpPr/>
          <p:nvPr/>
        </p:nvSpPr>
        <p:spPr>
          <a:xfrm>
            <a:off x="3377940" y="3754069"/>
            <a:ext cx="682906" cy="335968"/>
          </a:xfrm>
          <a:custGeom>
            <a:avLst/>
            <a:gdLst>
              <a:gd name="connsiteX0" fmla="*/ 51060 w 682906"/>
              <a:gd name="connsiteY0" fmla="*/ 297231 h 335968"/>
              <a:gd name="connsiteX1" fmla="*/ 282835 w 682906"/>
              <a:gd name="connsiteY1" fmla="*/ 1956 h 335968"/>
              <a:gd name="connsiteX2" fmla="*/ 168535 w 682906"/>
              <a:gd name="connsiteY2" fmla="*/ 176581 h 335968"/>
              <a:gd name="connsiteX3" fmla="*/ 336810 w 682906"/>
              <a:gd name="connsiteY3" fmla="*/ 328981 h 335968"/>
              <a:gd name="connsiteX4" fmla="*/ 270135 w 682906"/>
              <a:gd name="connsiteY4" fmla="*/ 309931 h 335968"/>
              <a:gd name="connsiteX5" fmla="*/ 266960 w 682906"/>
              <a:gd name="connsiteY5" fmla="*/ 306756 h 335968"/>
              <a:gd name="connsiteX6" fmla="*/ 682885 w 682906"/>
              <a:gd name="connsiteY6" fmla="*/ 33706 h 335968"/>
              <a:gd name="connsiteX7" fmla="*/ 247910 w 682906"/>
              <a:gd name="connsiteY7" fmla="*/ 303581 h 335968"/>
              <a:gd name="connsiteX8" fmla="*/ 133610 w 682906"/>
              <a:gd name="connsiteY8" fmla="*/ 186106 h 335968"/>
              <a:gd name="connsiteX9" fmla="*/ 260 w 682906"/>
              <a:gd name="connsiteY9" fmla="*/ 62281 h 335968"/>
              <a:gd name="connsiteX10" fmla="*/ 98685 w 682906"/>
              <a:gd name="connsiteY10" fmla="*/ 198806 h 335968"/>
              <a:gd name="connsiteX11" fmla="*/ 51060 w 682906"/>
              <a:gd name="connsiteY11" fmla="*/ 297231 h 335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2906" h="335968">
                <a:moveTo>
                  <a:pt x="51060" y="297231"/>
                </a:moveTo>
                <a:cubicBezTo>
                  <a:pt x="81752" y="264423"/>
                  <a:pt x="263256" y="22064"/>
                  <a:pt x="282835" y="1956"/>
                </a:cubicBezTo>
                <a:cubicBezTo>
                  <a:pt x="302414" y="-18152"/>
                  <a:pt x="159539" y="122077"/>
                  <a:pt x="168535" y="176581"/>
                </a:cubicBezTo>
                <a:cubicBezTo>
                  <a:pt x="177531" y="231085"/>
                  <a:pt x="319877" y="306756"/>
                  <a:pt x="336810" y="328981"/>
                </a:cubicBezTo>
                <a:cubicBezTo>
                  <a:pt x="353743" y="351206"/>
                  <a:pt x="281777" y="313635"/>
                  <a:pt x="270135" y="309931"/>
                </a:cubicBezTo>
                <a:cubicBezTo>
                  <a:pt x="258493" y="306227"/>
                  <a:pt x="198168" y="352793"/>
                  <a:pt x="266960" y="306756"/>
                </a:cubicBezTo>
                <a:cubicBezTo>
                  <a:pt x="335752" y="260719"/>
                  <a:pt x="686060" y="34235"/>
                  <a:pt x="682885" y="33706"/>
                </a:cubicBezTo>
                <a:cubicBezTo>
                  <a:pt x="679710" y="33177"/>
                  <a:pt x="339456" y="278181"/>
                  <a:pt x="247910" y="303581"/>
                </a:cubicBezTo>
                <a:cubicBezTo>
                  <a:pt x="156364" y="328981"/>
                  <a:pt x="174885" y="226323"/>
                  <a:pt x="133610" y="186106"/>
                </a:cubicBezTo>
                <a:cubicBezTo>
                  <a:pt x="92335" y="145889"/>
                  <a:pt x="6081" y="60164"/>
                  <a:pt x="260" y="62281"/>
                </a:cubicBezTo>
                <a:cubicBezTo>
                  <a:pt x="-5561" y="64398"/>
                  <a:pt x="88102" y="158060"/>
                  <a:pt x="98685" y="198806"/>
                </a:cubicBezTo>
                <a:cubicBezTo>
                  <a:pt x="109268" y="239552"/>
                  <a:pt x="20368" y="330039"/>
                  <a:pt x="51060" y="2972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642B7A0C-2DF2-CFD0-519F-08177BB9AEF6}"/>
              </a:ext>
            </a:extLst>
          </p:cNvPr>
          <p:cNvSpPr/>
          <p:nvPr/>
        </p:nvSpPr>
        <p:spPr>
          <a:xfrm>
            <a:off x="2561391" y="4435290"/>
            <a:ext cx="600932" cy="362469"/>
          </a:xfrm>
          <a:custGeom>
            <a:avLst/>
            <a:gdLst>
              <a:gd name="connsiteX0" fmla="*/ 600909 w 600932"/>
              <a:gd name="connsiteY0" fmla="*/ 185 h 362469"/>
              <a:gd name="connsiteX1" fmla="*/ 324684 w 600932"/>
              <a:gd name="connsiteY1" fmla="*/ 200210 h 362469"/>
              <a:gd name="connsiteX2" fmla="*/ 242134 w 600932"/>
              <a:gd name="connsiteY2" fmla="*/ 362135 h 362469"/>
              <a:gd name="connsiteX3" fmla="*/ 270709 w 600932"/>
              <a:gd name="connsiteY3" fmla="*/ 241485 h 362469"/>
              <a:gd name="connsiteX4" fmla="*/ 283409 w 600932"/>
              <a:gd name="connsiteY4" fmla="*/ 203385 h 362469"/>
              <a:gd name="connsiteX5" fmla="*/ 219909 w 600932"/>
              <a:gd name="connsiteY5" fmla="*/ 127185 h 362469"/>
              <a:gd name="connsiteX6" fmla="*/ 834 w 600932"/>
              <a:gd name="connsiteY6" fmla="*/ 66860 h 362469"/>
              <a:gd name="connsiteX7" fmla="*/ 308809 w 600932"/>
              <a:gd name="connsiteY7" fmla="*/ 162110 h 362469"/>
              <a:gd name="connsiteX8" fmla="*/ 600909 w 600932"/>
              <a:gd name="connsiteY8" fmla="*/ 185 h 36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0932" h="362469">
                <a:moveTo>
                  <a:pt x="600909" y="185"/>
                </a:moveTo>
                <a:cubicBezTo>
                  <a:pt x="603555" y="6535"/>
                  <a:pt x="384480" y="139885"/>
                  <a:pt x="324684" y="200210"/>
                </a:cubicBezTo>
                <a:cubicBezTo>
                  <a:pt x="264888" y="260535"/>
                  <a:pt x="251130" y="355256"/>
                  <a:pt x="242134" y="362135"/>
                </a:cubicBezTo>
                <a:cubicBezTo>
                  <a:pt x="233138" y="369014"/>
                  <a:pt x="263830" y="267943"/>
                  <a:pt x="270709" y="241485"/>
                </a:cubicBezTo>
                <a:cubicBezTo>
                  <a:pt x="277588" y="215027"/>
                  <a:pt x="291876" y="222435"/>
                  <a:pt x="283409" y="203385"/>
                </a:cubicBezTo>
                <a:cubicBezTo>
                  <a:pt x="274942" y="184335"/>
                  <a:pt x="267005" y="149939"/>
                  <a:pt x="219909" y="127185"/>
                </a:cubicBezTo>
                <a:cubicBezTo>
                  <a:pt x="172813" y="104431"/>
                  <a:pt x="-13983" y="61039"/>
                  <a:pt x="834" y="66860"/>
                </a:cubicBezTo>
                <a:cubicBezTo>
                  <a:pt x="15651" y="72681"/>
                  <a:pt x="211971" y="171635"/>
                  <a:pt x="308809" y="162110"/>
                </a:cubicBezTo>
                <a:cubicBezTo>
                  <a:pt x="405647" y="152585"/>
                  <a:pt x="598263" y="-6165"/>
                  <a:pt x="600909" y="1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E35F15DE-C9B0-7DDC-69E0-477DD3176F5C}"/>
              </a:ext>
            </a:extLst>
          </p:cNvPr>
          <p:cNvSpPr/>
          <p:nvPr/>
        </p:nvSpPr>
        <p:spPr>
          <a:xfrm>
            <a:off x="4145271" y="2728535"/>
            <a:ext cx="524313" cy="2041045"/>
          </a:xfrm>
          <a:custGeom>
            <a:avLst/>
            <a:gdLst>
              <a:gd name="connsiteX0" fmla="*/ 9 w 524313"/>
              <a:gd name="connsiteY0" fmla="*/ 5956 h 2041045"/>
              <a:gd name="connsiteX1" fmla="*/ 200306 w 524313"/>
              <a:gd name="connsiteY1" fmla="*/ 1408036 h 2041045"/>
              <a:gd name="connsiteX2" fmla="*/ 226432 w 524313"/>
              <a:gd name="connsiteY2" fmla="*/ 1181614 h 2041045"/>
              <a:gd name="connsiteX3" fmla="*/ 522523 w 524313"/>
              <a:gd name="connsiteY3" fmla="*/ 2035054 h 2041045"/>
              <a:gd name="connsiteX4" fmla="*/ 339643 w 524313"/>
              <a:gd name="connsiteY4" fmla="*/ 1503831 h 2041045"/>
              <a:gd name="connsiteX5" fmla="*/ 121929 w 524313"/>
              <a:gd name="connsiteY5" fmla="*/ 432676 h 2041045"/>
              <a:gd name="connsiteX6" fmla="*/ 209015 w 524313"/>
              <a:gd name="connsiteY6" fmla="*/ 885522 h 2041045"/>
              <a:gd name="connsiteX7" fmla="*/ 9 w 524313"/>
              <a:gd name="connsiteY7" fmla="*/ 5956 h 2041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4313" h="2041045">
                <a:moveTo>
                  <a:pt x="9" y="5956"/>
                </a:moveTo>
                <a:cubicBezTo>
                  <a:pt x="-1443" y="93042"/>
                  <a:pt x="162569" y="1212093"/>
                  <a:pt x="200306" y="1408036"/>
                </a:cubicBezTo>
                <a:cubicBezTo>
                  <a:pt x="238043" y="1603979"/>
                  <a:pt x="172729" y="1077111"/>
                  <a:pt x="226432" y="1181614"/>
                </a:cubicBezTo>
                <a:cubicBezTo>
                  <a:pt x="280135" y="1286117"/>
                  <a:pt x="503655" y="1981351"/>
                  <a:pt x="522523" y="2035054"/>
                </a:cubicBezTo>
                <a:cubicBezTo>
                  <a:pt x="541392" y="2088757"/>
                  <a:pt x="406409" y="1770894"/>
                  <a:pt x="339643" y="1503831"/>
                </a:cubicBezTo>
                <a:cubicBezTo>
                  <a:pt x="272877" y="1236768"/>
                  <a:pt x="143700" y="535727"/>
                  <a:pt x="121929" y="432676"/>
                </a:cubicBezTo>
                <a:cubicBezTo>
                  <a:pt x="100158" y="329625"/>
                  <a:pt x="229335" y="956642"/>
                  <a:pt x="209015" y="885522"/>
                </a:cubicBezTo>
                <a:cubicBezTo>
                  <a:pt x="188695" y="814402"/>
                  <a:pt x="1461" y="-81130"/>
                  <a:pt x="9" y="59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3B0D7E10-C7AF-601D-E46D-4468EB751B72}"/>
              </a:ext>
            </a:extLst>
          </p:cNvPr>
          <p:cNvSpPr/>
          <p:nvPr/>
        </p:nvSpPr>
        <p:spPr>
          <a:xfrm>
            <a:off x="4472048" y="1710211"/>
            <a:ext cx="1284483" cy="2539778"/>
          </a:xfrm>
          <a:custGeom>
            <a:avLst/>
            <a:gdLst>
              <a:gd name="connsiteX0" fmla="*/ 787929 w 1284483"/>
              <a:gd name="connsiteY0" fmla="*/ 301469 h 2539778"/>
              <a:gd name="connsiteX1" fmla="*/ 282832 w 1284483"/>
              <a:gd name="connsiteY1" fmla="*/ 1494543 h 2539778"/>
              <a:gd name="connsiteX2" fmla="*/ 335083 w 1284483"/>
              <a:gd name="connsiteY2" fmla="*/ 1329080 h 2539778"/>
              <a:gd name="connsiteX3" fmla="*/ 535381 w 1284483"/>
              <a:gd name="connsiteY3" fmla="*/ 2078018 h 2539778"/>
              <a:gd name="connsiteX4" fmla="*/ 605049 w 1284483"/>
              <a:gd name="connsiteY4" fmla="*/ 2539572 h 2539778"/>
              <a:gd name="connsiteX5" fmla="*/ 378626 w 1284483"/>
              <a:gd name="connsiteY5" fmla="*/ 2025766 h 2539778"/>
              <a:gd name="connsiteX6" fmla="*/ 422169 w 1284483"/>
              <a:gd name="connsiteY6" fmla="*/ 797858 h 2539778"/>
              <a:gd name="connsiteX7" fmla="*/ 4158 w 1284483"/>
              <a:gd name="connsiteY7" fmla="*/ 1233286 h 2539778"/>
              <a:gd name="connsiteX8" fmla="*/ 718261 w 1284483"/>
              <a:gd name="connsiteY8" fmla="*/ 475640 h 2539778"/>
              <a:gd name="connsiteX9" fmla="*/ 1284318 w 1284483"/>
              <a:gd name="connsiteY9" fmla="*/ 5378 h 2539778"/>
              <a:gd name="connsiteX10" fmla="*/ 787929 w 1284483"/>
              <a:gd name="connsiteY10" fmla="*/ 301469 h 2539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84483" h="2539778">
                <a:moveTo>
                  <a:pt x="787929" y="301469"/>
                </a:moveTo>
                <a:cubicBezTo>
                  <a:pt x="621015" y="549663"/>
                  <a:pt x="358306" y="1323274"/>
                  <a:pt x="282832" y="1494543"/>
                </a:cubicBezTo>
                <a:cubicBezTo>
                  <a:pt x="207358" y="1665812"/>
                  <a:pt x="292991" y="1231834"/>
                  <a:pt x="335083" y="1329080"/>
                </a:cubicBezTo>
                <a:cubicBezTo>
                  <a:pt x="377174" y="1426326"/>
                  <a:pt x="490387" y="1876269"/>
                  <a:pt x="535381" y="2078018"/>
                </a:cubicBezTo>
                <a:cubicBezTo>
                  <a:pt x="580375" y="2279767"/>
                  <a:pt x="631175" y="2548281"/>
                  <a:pt x="605049" y="2539572"/>
                </a:cubicBezTo>
                <a:cubicBezTo>
                  <a:pt x="578923" y="2530863"/>
                  <a:pt x="409106" y="2316052"/>
                  <a:pt x="378626" y="2025766"/>
                </a:cubicBezTo>
                <a:cubicBezTo>
                  <a:pt x="348146" y="1735480"/>
                  <a:pt x="484580" y="929938"/>
                  <a:pt x="422169" y="797858"/>
                </a:cubicBezTo>
                <a:cubicBezTo>
                  <a:pt x="359758" y="665778"/>
                  <a:pt x="-45191" y="1286989"/>
                  <a:pt x="4158" y="1233286"/>
                </a:cubicBezTo>
                <a:cubicBezTo>
                  <a:pt x="53507" y="1179583"/>
                  <a:pt x="504901" y="680291"/>
                  <a:pt x="718261" y="475640"/>
                </a:cubicBezTo>
                <a:cubicBezTo>
                  <a:pt x="931621" y="270989"/>
                  <a:pt x="1275610" y="32955"/>
                  <a:pt x="1284318" y="5378"/>
                </a:cubicBezTo>
                <a:cubicBezTo>
                  <a:pt x="1293027" y="-22199"/>
                  <a:pt x="954843" y="53275"/>
                  <a:pt x="787929" y="3014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084FE013-6382-D707-B89E-1619B6436B59}"/>
              </a:ext>
            </a:extLst>
          </p:cNvPr>
          <p:cNvSpPr/>
          <p:nvPr/>
        </p:nvSpPr>
        <p:spPr>
          <a:xfrm>
            <a:off x="3338649" y="1688356"/>
            <a:ext cx="824088" cy="1453079"/>
          </a:xfrm>
          <a:custGeom>
            <a:avLst/>
            <a:gdLst>
              <a:gd name="connsiteX0" fmla="*/ 824048 w 824088"/>
              <a:gd name="connsiteY0" fmla="*/ 1107 h 1453079"/>
              <a:gd name="connsiteX1" fmla="*/ 83820 w 824088"/>
              <a:gd name="connsiteY1" fmla="*/ 819713 h 1453079"/>
              <a:gd name="connsiteX2" fmla="*/ 14151 w 824088"/>
              <a:gd name="connsiteY2" fmla="*/ 1446730 h 1453079"/>
              <a:gd name="connsiteX3" fmla="*/ 57694 w 824088"/>
              <a:gd name="connsiteY3" fmla="*/ 1098387 h 1453079"/>
              <a:gd name="connsiteX4" fmla="*/ 266700 w 824088"/>
              <a:gd name="connsiteY4" fmla="*/ 384284 h 1453079"/>
              <a:gd name="connsiteX5" fmla="*/ 118654 w 824088"/>
              <a:gd name="connsiteY5" fmla="*/ 636833 h 1453079"/>
              <a:gd name="connsiteX6" fmla="*/ 824048 w 824088"/>
              <a:gd name="connsiteY6" fmla="*/ 1107 h 145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4088" h="1453079">
                <a:moveTo>
                  <a:pt x="824048" y="1107"/>
                </a:moveTo>
                <a:cubicBezTo>
                  <a:pt x="818242" y="31587"/>
                  <a:pt x="218803" y="578776"/>
                  <a:pt x="83820" y="819713"/>
                </a:cubicBezTo>
                <a:cubicBezTo>
                  <a:pt x="-51163" y="1060650"/>
                  <a:pt x="18505" y="1400284"/>
                  <a:pt x="14151" y="1446730"/>
                </a:cubicBezTo>
                <a:cubicBezTo>
                  <a:pt x="9797" y="1493176"/>
                  <a:pt x="15603" y="1275461"/>
                  <a:pt x="57694" y="1098387"/>
                </a:cubicBezTo>
                <a:cubicBezTo>
                  <a:pt x="99785" y="921313"/>
                  <a:pt x="256540" y="461210"/>
                  <a:pt x="266700" y="384284"/>
                </a:cubicBezTo>
                <a:cubicBezTo>
                  <a:pt x="276860" y="307358"/>
                  <a:pt x="28666" y="694890"/>
                  <a:pt x="118654" y="636833"/>
                </a:cubicBezTo>
                <a:cubicBezTo>
                  <a:pt x="208642" y="578776"/>
                  <a:pt x="829854" y="-29373"/>
                  <a:pt x="824048" y="11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7EC39EE0-4B0F-E7BE-F2CF-F3FB9812FDBD}"/>
              </a:ext>
            </a:extLst>
          </p:cNvPr>
          <p:cNvSpPr/>
          <p:nvPr/>
        </p:nvSpPr>
        <p:spPr>
          <a:xfrm>
            <a:off x="3642117" y="2163684"/>
            <a:ext cx="1549395" cy="1473704"/>
          </a:xfrm>
          <a:custGeom>
            <a:avLst/>
            <a:gdLst>
              <a:gd name="connsiteX0" fmla="*/ 1548192 w 1549395"/>
              <a:gd name="connsiteY0" fmla="*/ 4750 h 1473704"/>
              <a:gd name="connsiteX1" fmla="*/ 442203 w 1549395"/>
              <a:gd name="connsiteY1" fmla="*/ 936567 h 1473704"/>
              <a:gd name="connsiteX2" fmla="*/ 6774 w 1549395"/>
              <a:gd name="connsiteY2" fmla="*/ 1467790 h 1473704"/>
              <a:gd name="connsiteX3" fmla="*/ 738294 w 1549395"/>
              <a:gd name="connsiteY3" fmla="*/ 605642 h 1473704"/>
              <a:gd name="connsiteX4" fmla="*/ 1208557 w 1549395"/>
              <a:gd name="connsiteY4" fmla="*/ 83127 h 1473704"/>
              <a:gd name="connsiteX5" fmla="*/ 668626 w 1549395"/>
              <a:gd name="connsiteY5" fmla="*/ 553390 h 1473704"/>
              <a:gd name="connsiteX6" fmla="*/ 1548192 w 1549395"/>
              <a:gd name="connsiteY6" fmla="*/ 4750 h 147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9395" h="1473704">
                <a:moveTo>
                  <a:pt x="1548192" y="4750"/>
                </a:moveTo>
                <a:cubicBezTo>
                  <a:pt x="1510455" y="68613"/>
                  <a:pt x="699106" y="692727"/>
                  <a:pt x="442203" y="936567"/>
                </a:cubicBezTo>
                <a:cubicBezTo>
                  <a:pt x="185300" y="1180407"/>
                  <a:pt x="-42575" y="1522944"/>
                  <a:pt x="6774" y="1467790"/>
                </a:cubicBezTo>
                <a:cubicBezTo>
                  <a:pt x="56122" y="1412636"/>
                  <a:pt x="537997" y="836419"/>
                  <a:pt x="738294" y="605642"/>
                </a:cubicBezTo>
                <a:cubicBezTo>
                  <a:pt x="938591" y="374865"/>
                  <a:pt x="1220168" y="91836"/>
                  <a:pt x="1208557" y="83127"/>
                </a:cubicBezTo>
                <a:cubicBezTo>
                  <a:pt x="1196946" y="74418"/>
                  <a:pt x="613472" y="565001"/>
                  <a:pt x="668626" y="553390"/>
                </a:cubicBezTo>
                <a:cubicBezTo>
                  <a:pt x="723780" y="541779"/>
                  <a:pt x="1585929" y="-59113"/>
                  <a:pt x="1548192" y="475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40939E55-C87A-E7E5-13BE-392EC8D7ED2A}"/>
              </a:ext>
            </a:extLst>
          </p:cNvPr>
          <p:cNvSpPr/>
          <p:nvPr/>
        </p:nvSpPr>
        <p:spPr>
          <a:xfrm>
            <a:off x="6052426" y="1529943"/>
            <a:ext cx="496505" cy="2720537"/>
          </a:xfrm>
          <a:custGeom>
            <a:avLst/>
            <a:gdLst>
              <a:gd name="connsiteX0" fmla="*/ 31 w 496505"/>
              <a:gd name="connsiteY0" fmla="*/ 2766 h 2720537"/>
              <a:gd name="connsiteX1" fmla="*/ 261288 w 496505"/>
              <a:gd name="connsiteY1" fmla="*/ 1248091 h 2720537"/>
              <a:gd name="connsiteX2" fmla="*/ 139368 w 496505"/>
              <a:gd name="connsiteY2" fmla="*/ 1770606 h 2720537"/>
              <a:gd name="connsiteX3" fmla="*/ 235163 w 496505"/>
              <a:gd name="connsiteY3" fmla="*/ 1727063 h 2720537"/>
              <a:gd name="connsiteX4" fmla="*/ 226454 w 496505"/>
              <a:gd name="connsiteY4" fmla="*/ 2014446 h 2720537"/>
              <a:gd name="connsiteX5" fmla="*/ 269997 w 496505"/>
              <a:gd name="connsiteY5" fmla="*/ 2719840 h 2720537"/>
              <a:gd name="connsiteX6" fmla="*/ 269997 w 496505"/>
              <a:gd name="connsiteY6" fmla="*/ 1875108 h 2720537"/>
              <a:gd name="connsiteX7" fmla="*/ 496420 w 496505"/>
              <a:gd name="connsiteY7" fmla="*/ 586240 h 2720537"/>
              <a:gd name="connsiteX8" fmla="*/ 296123 w 496505"/>
              <a:gd name="connsiteY8" fmla="*/ 1404846 h 2720537"/>
              <a:gd name="connsiteX9" fmla="*/ 243871 w 496505"/>
              <a:gd name="connsiteY9" fmla="*/ 925874 h 2720537"/>
              <a:gd name="connsiteX10" fmla="*/ 31 w 496505"/>
              <a:gd name="connsiteY10" fmla="*/ 2766 h 2720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6505" h="2720537">
                <a:moveTo>
                  <a:pt x="31" y="2766"/>
                </a:moveTo>
                <a:cubicBezTo>
                  <a:pt x="2934" y="56469"/>
                  <a:pt x="238065" y="953451"/>
                  <a:pt x="261288" y="1248091"/>
                </a:cubicBezTo>
                <a:cubicBezTo>
                  <a:pt x="284511" y="1542731"/>
                  <a:pt x="143722" y="1690777"/>
                  <a:pt x="139368" y="1770606"/>
                </a:cubicBezTo>
                <a:cubicBezTo>
                  <a:pt x="135014" y="1850435"/>
                  <a:pt x="220649" y="1686423"/>
                  <a:pt x="235163" y="1727063"/>
                </a:cubicBezTo>
                <a:cubicBezTo>
                  <a:pt x="249677" y="1767703"/>
                  <a:pt x="220648" y="1848983"/>
                  <a:pt x="226454" y="2014446"/>
                </a:cubicBezTo>
                <a:cubicBezTo>
                  <a:pt x="232260" y="2179909"/>
                  <a:pt x="262740" y="2743063"/>
                  <a:pt x="269997" y="2719840"/>
                </a:cubicBezTo>
                <a:cubicBezTo>
                  <a:pt x="277254" y="2696617"/>
                  <a:pt x="232260" y="2230708"/>
                  <a:pt x="269997" y="1875108"/>
                </a:cubicBezTo>
                <a:cubicBezTo>
                  <a:pt x="307734" y="1519508"/>
                  <a:pt x="492066" y="664617"/>
                  <a:pt x="496420" y="586240"/>
                </a:cubicBezTo>
                <a:cubicBezTo>
                  <a:pt x="500774" y="507863"/>
                  <a:pt x="338215" y="1348240"/>
                  <a:pt x="296123" y="1404846"/>
                </a:cubicBezTo>
                <a:cubicBezTo>
                  <a:pt x="254032" y="1461452"/>
                  <a:pt x="290317" y="1159554"/>
                  <a:pt x="243871" y="925874"/>
                </a:cubicBezTo>
                <a:cubicBezTo>
                  <a:pt x="197425" y="692194"/>
                  <a:pt x="-2872" y="-50937"/>
                  <a:pt x="31" y="276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08707300-232C-2E47-9D7D-65CB41DD9E82}"/>
              </a:ext>
            </a:extLst>
          </p:cNvPr>
          <p:cNvSpPr/>
          <p:nvPr/>
        </p:nvSpPr>
        <p:spPr>
          <a:xfrm>
            <a:off x="4323144" y="659060"/>
            <a:ext cx="1799034" cy="527327"/>
          </a:xfrm>
          <a:custGeom>
            <a:avLst/>
            <a:gdLst>
              <a:gd name="connsiteX0" fmla="*/ 5016 w 1799034"/>
              <a:gd name="connsiteY0" fmla="*/ 2791 h 527327"/>
              <a:gd name="connsiteX1" fmla="*/ 1738022 w 1799034"/>
              <a:gd name="connsiteY1" fmla="*/ 507889 h 527327"/>
              <a:gd name="connsiteX2" fmla="*/ 1389679 w 1799034"/>
              <a:gd name="connsiteY2" fmla="*/ 412094 h 527327"/>
              <a:gd name="connsiteX3" fmla="*/ 1215507 w 1799034"/>
              <a:gd name="connsiteY3" fmla="*/ 307591 h 527327"/>
              <a:gd name="connsiteX4" fmla="*/ 5016 w 1799034"/>
              <a:gd name="connsiteY4" fmla="*/ 2791 h 527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9034" h="527327">
                <a:moveTo>
                  <a:pt x="5016" y="2791"/>
                </a:moveTo>
                <a:cubicBezTo>
                  <a:pt x="92102" y="36174"/>
                  <a:pt x="1507245" y="439672"/>
                  <a:pt x="1738022" y="507889"/>
                </a:cubicBezTo>
                <a:cubicBezTo>
                  <a:pt x="1968799" y="576106"/>
                  <a:pt x="1476765" y="445477"/>
                  <a:pt x="1389679" y="412094"/>
                </a:cubicBezTo>
                <a:cubicBezTo>
                  <a:pt x="1302593" y="378711"/>
                  <a:pt x="1440478" y="370002"/>
                  <a:pt x="1215507" y="307591"/>
                </a:cubicBezTo>
                <a:cubicBezTo>
                  <a:pt x="990536" y="245180"/>
                  <a:pt x="-82070" y="-30592"/>
                  <a:pt x="5016" y="27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C1AEF85E-E55B-5346-3A5A-76F2A1DE66FF}"/>
              </a:ext>
            </a:extLst>
          </p:cNvPr>
          <p:cNvSpPr/>
          <p:nvPr/>
        </p:nvSpPr>
        <p:spPr>
          <a:xfrm>
            <a:off x="6336275" y="1190781"/>
            <a:ext cx="1246308" cy="1789507"/>
          </a:xfrm>
          <a:custGeom>
            <a:avLst/>
            <a:gdLst>
              <a:gd name="connsiteX0" fmla="*/ 47108 w 1246308"/>
              <a:gd name="connsiteY0" fmla="*/ 98088 h 1789507"/>
              <a:gd name="connsiteX1" fmla="*/ 99359 w 1246308"/>
              <a:gd name="connsiteY1" fmla="*/ 150339 h 1789507"/>
              <a:gd name="connsiteX2" fmla="*/ 743794 w 1246308"/>
              <a:gd name="connsiteY2" fmla="*/ 1343413 h 1789507"/>
              <a:gd name="connsiteX3" fmla="*/ 726376 w 1246308"/>
              <a:gd name="connsiteY3" fmla="*/ 1064739 h 1789507"/>
              <a:gd name="connsiteX4" fmla="*/ 1240182 w 1246308"/>
              <a:gd name="connsiteY4" fmla="*/ 1770133 h 1789507"/>
              <a:gd name="connsiteX5" fmla="*/ 978925 w 1246308"/>
              <a:gd name="connsiteY5" fmla="*/ 1482750 h 1789507"/>
              <a:gd name="connsiteX6" fmla="*/ 526079 w 1246308"/>
              <a:gd name="connsiteY6" fmla="*/ 368053 h 1789507"/>
              <a:gd name="connsiteX7" fmla="*/ 743794 w 1246308"/>
              <a:gd name="connsiteY7" fmla="*/ 1134408 h 1789507"/>
              <a:gd name="connsiteX8" fmla="*/ 543496 w 1246308"/>
              <a:gd name="connsiteY8" fmla="*/ 890568 h 1789507"/>
              <a:gd name="connsiteX9" fmla="*/ 47108 w 1246308"/>
              <a:gd name="connsiteY9" fmla="*/ 98088 h 1789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6308" h="1789507">
                <a:moveTo>
                  <a:pt x="47108" y="98088"/>
                </a:moveTo>
                <a:cubicBezTo>
                  <a:pt x="-26915" y="-25283"/>
                  <a:pt x="-16755" y="-57215"/>
                  <a:pt x="99359" y="150339"/>
                </a:cubicBezTo>
                <a:cubicBezTo>
                  <a:pt x="215473" y="357893"/>
                  <a:pt x="639291" y="1191013"/>
                  <a:pt x="743794" y="1343413"/>
                </a:cubicBezTo>
                <a:cubicBezTo>
                  <a:pt x="848297" y="1495813"/>
                  <a:pt x="643645" y="993619"/>
                  <a:pt x="726376" y="1064739"/>
                </a:cubicBezTo>
                <a:cubicBezTo>
                  <a:pt x="809107" y="1135859"/>
                  <a:pt x="1198091" y="1700465"/>
                  <a:pt x="1240182" y="1770133"/>
                </a:cubicBezTo>
                <a:cubicBezTo>
                  <a:pt x="1282273" y="1839801"/>
                  <a:pt x="1097942" y="1716430"/>
                  <a:pt x="978925" y="1482750"/>
                </a:cubicBezTo>
                <a:cubicBezTo>
                  <a:pt x="859908" y="1249070"/>
                  <a:pt x="565267" y="426110"/>
                  <a:pt x="526079" y="368053"/>
                </a:cubicBezTo>
                <a:cubicBezTo>
                  <a:pt x="486891" y="309996"/>
                  <a:pt x="740891" y="1047322"/>
                  <a:pt x="743794" y="1134408"/>
                </a:cubicBezTo>
                <a:cubicBezTo>
                  <a:pt x="746697" y="1221494"/>
                  <a:pt x="658159" y="1063288"/>
                  <a:pt x="543496" y="890568"/>
                </a:cubicBezTo>
                <a:cubicBezTo>
                  <a:pt x="428833" y="717848"/>
                  <a:pt x="121131" y="221459"/>
                  <a:pt x="47108" y="980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743EB40E-50F3-338F-92EF-E75FEC64B0D3}"/>
              </a:ext>
            </a:extLst>
          </p:cNvPr>
          <p:cNvSpPr/>
          <p:nvPr/>
        </p:nvSpPr>
        <p:spPr>
          <a:xfrm>
            <a:off x="6275868" y="1697015"/>
            <a:ext cx="953496" cy="2981189"/>
          </a:xfrm>
          <a:custGeom>
            <a:avLst/>
            <a:gdLst>
              <a:gd name="connsiteX0" fmla="*/ 55263 w 953496"/>
              <a:gd name="connsiteY0" fmla="*/ 53408 h 2981189"/>
              <a:gd name="connsiteX1" fmla="*/ 307812 w 953496"/>
              <a:gd name="connsiteY1" fmla="*/ 1081019 h 2981189"/>
              <a:gd name="connsiteX2" fmla="*/ 882578 w 953496"/>
              <a:gd name="connsiteY2" fmla="*/ 1917042 h 2981189"/>
              <a:gd name="connsiteX3" fmla="*/ 621321 w 953496"/>
              <a:gd name="connsiteY3" fmla="*/ 1559991 h 2981189"/>
              <a:gd name="connsiteX4" fmla="*/ 943538 w 953496"/>
              <a:gd name="connsiteY4" fmla="*/ 2195716 h 2981189"/>
              <a:gd name="connsiteX5" fmla="*/ 873869 w 953496"/>
              <a:gd name="connsiteY5" fmla="*/ 2979488 h 2981189"/>
              <a:gd name="connsiteX6" fmla="*/ 899995 w 953496"/>
              <a:gd name="connsiteY6" fmla="*/ 2378596 h 2981189"/>
              <a:gd name="connsiteX7" fmla="*/ 699698 w 953496"/>
              <a:gd name="connsiteY7" fmla="*/ 1507739 h 2981189"/>
              <a:gd name="connsiteX8" fmla="*/ 542943 w 953496"/>
              <a:gd name="connsiteY8" fmla="*/ 697842 h 2981189"/>
              <a:gd name="connsiteX9" fmla="*/ 751949 w 953496"/>
              <a:gd name="connsiteY9" fmla="*/ 1786414 h 2981189"/>
              <a:gd name="connsiteX10" fmla="*/ 455858 w 953496"/>
              <a:gd name="connsiteY10" fmla="*/ 1307442 h 2981189"/>
              <a:gd name="connsiteX11" fmla="*/ 11721 w 953496"/>
              <a:gd name="connsiteY11" fmla="*/ 427876 h 2981189"/>
              <a:gd name="connsiteX12" fmla="*/ 124932 w 953496"/>
              <a:gd name="connsiteY12" fmla="*/ 689134 h 2981189"/>
              <a:gd name="connsiteX13" fmla="*/ 81389 w 953496"/>
              <a:gd name="connsiteY13" fmla="*/ 96951 h 2981189"/>
              <a:gd name="connsiteX14" fmla="*/ 81389 w 953496"/>
              <a:gd name="connsiteY14" fmla="*/ 1156 h 2981189"/>
              <a:gd name="connsiteX15" fmla="*/ 55263 w 953496"/>
              <a:gd name="connsiteY15" fmla="*/ 53408 h 2981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53496" h="2981189">
                <a:moveTo>
                  <a:pt x="55263" y="53408"/>
                </a:moveTo>
                <a:cubicBezTo>
                  <a:pt x="112594" y="411910"/>
                  <a:pt x="169926" y="770413"/>
                  <a:pt x="307812" y="1081019"/>
                </a:cubicBezTo>
                <a:cubicBezTo>
                  <a:pt x="445698" y="1391625"/>
                  <a:pt x="830327" y="1837213"/>
                  <a:pt x="882578" y="1917042"/>
                </a:cubicBezTo>
                <a:cubicBezTo>
                  <a:pt x="934829" y="1996871"/>
                  <a:pt x="611161" y="1513545"/>
                  <a:pt x="621321" y="1559991"/>
                </a:cubicBezTo>
                <a:cubicBezTo>
                  <a:pt x="631481" y="1606437"/>
                  <a:pt x="901447" y="1959133"/>
                  <a:pt x="943538" y="2195716"/>
                </a:cubicBezTo>
                <a:cubicBezTo>
                  <a:pt x="985629" y="2432299"/>
                  <a:pt x="881126" y="2949008"/>
                  <a:pt x="873869" y="2979488"/>
                </a:cubicBezTo>
                <a:cubicBezTo>
                  <a:pt x="866612" y="3009968"/>
                  <a:pt x="929024" y="2623888"/>
                  <a:pt x="899995" y="2378596"/>
                </a:cubicBezTo>
                <a:cubicBezTo>
                  <a:pt x="870966" y="2133304"/>
                  <a:pt x="759207" y="1787865"/>
                  <a:pt x="699698" y="1507739"/>
                </a:cubicBezTo>
                <a:cubicBezTo>
                  <a:pt x="640189" y="1227613"/>
                  <a:pt x="534234" y="651396"/>
                  <a:pt x="542943" y="697842"/>
                </a:cubicBezTo>
                <a:cubicBezTo>
                  <a:pt x="551652" y="744288"/>
                  <a:pt x="766463" y="1684814"/>
                  <a:pt x="751949" y="1786414"/>
                </a:cubicBezTo>
                <a:cubicBezTo>
                  <a:pt x="737435" y="1888014"/>
                  <a:pt x="579229" y="1533865"/>
                  <a:pt x="455858" y="1307442"/>
                </a:cubicBezTo>
                <a:cubicBezTo>
                  <a:pt x="332487" y="1081019"/>
                  <a:pt x="66875" y="530927"/>
                  <a:pt x="11721" y="427876"/>
                </a:cubicBezTo>
                <a:cubicBezTo>
                  <a:pt x="-43433" y="324825"/>
                  <a:pt x="113321" y="744288"/>
                  <a:pt x="124932" y="689134"/>
                </a:cubicBezTo>
                <a:cubicBezTo>
                  <a:pt x="136543" y="633980"/>
                  <a:pt x="88646" y="211614"/>
                  <a:pt x="81389" y="96951"/>
                </a:cubicBezTo>
                <a:cubicBezTo>
                  <a:pt x="74132" y="-17712"/>
                  <a:pt x="81389" y="1156"/>
                  <a:pt x="81389" y="1156"/>
                </a:cubicBezTo>
                <a:lnTo>
                  <a:pt x="55263" y="534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A5426A78-15F2-B30E-9E9A-A3F667F643C9}"/>
              </a:ext>
            </a:extLst>
          </p:cNvPr>
          <p:cNvSpPr/>
          <p:nvPr/>
        </p:nvSpPr>
        <p:spPr>
          <a:xfrm>
            <a:off x="6048741" y="2246112"/>
            <a:ext cx="378268" cy="1531706"/>
          </a:xfrm>
          <a:custGeom>
            <a:avLst/>
            <a:gdLst>
              <a:gd name="connsiteX0" fmla="*/ 378185 w 378268"/>
              <a:gd name="connsiteY0" fmla="*/ 699 h 1531706"/>
              <a:gd name="connsiteX1" fmla="*/ 47259 w 378268"/>
              <a:gd name="connsiteY1" fmla="*/ 662551 h 1531706"/>
              <a:gd name="connsiteX2" fmla="*/ 143053 w 378268"/>
              <a:gd name="connsiteY2" fmla="*/ 1507282 h 1531706"/>
              <a:gd name="connsiteX3" fmla="*/ 90802 w 378268"/>
              <a:gd name="connsiteY3" fmla="*/ 1237317 h 1531706"/>
              <a:gd name="connsiteX4" fmla="*/ 12425 w 378268"/>
              <a:gd name="connsiteY4" fmla="*/ 549339 h 1531706"/>
              <a:gd name="connsiteX5" fmla="*/ 378185 w 378268"/>
              <a:gd name="connsiteY5" fmla="*/ 699 h 153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268" h="1531706">
                <a:moveTo>
                  <a:pt x="378185" y="699"/>
                </a:moveTo>
                <a:cubicBezTo>
                  <a:pt x="383991" y="19568"/>
                  <a:pt x="86448" y="411454"/>
                  <a:pt x="47259" y="662551"/>
                </a:cubicBezTo>
                <a:cubicBezTo>
                  <a:pt x="8070" y="913648"/>
                  <a:pt x="135796" y="1411488"/>
                  <a:pt x="143053" y="1507282"/>
                </a:cubicBezTo>
                <a:cubicBezTo>
                  <a:pt x="150310" y="1603076"/>
                  <a:pt x="112573" y="1396974"/>
                  <a:pt x="90802" y="1237317"/>
                </a:cubicBezTo>
                <a:cubicBezTo>
                  <a:pt x="69031" y="1077660"/>
                  <a:pt x="-35472" y="749636"/>
                  <a:pt x="12425" y="549339"/>
                </a:cubicBezTo>
                <a:cubicBezTo>
                  <a:pt x="60322" y="349042"/>
                  <a:pt x="372379" y="-18170"/>
                  <a:pt x="378185" y="6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2F1666DE-F823-32F5-004E-78BA0B55FBB0}"/>
              </a:ext>
            </a:extLst>
          </p:cNvPr>
          <p:cNvSpPr/>
          <p:nvPr/>
        </p:nvSpPr>
        <p:spPr>
          <a:xfrm>
            <a:off x="6267971" y="1572998"/>
            <a:ext cx="934023" cy="665626"/>
          </a:xfrm>
          <a:custGeom>
            <a:avLst/>
            <a:gdLst>
              <a:gd name="connsiteX0" fmla="*/ 2200 w 934023"/>
              <a:gd name="connsiteY0" fmla="*/ 3253 h 665626"/>
              <a:gd name="connsiteX1" fmla="*/ 655343 w 934023"/>
              <a:gd name="connsiteY1" fmla="*/ 299345 h 665626"/>
              <a:gd name="connsiteX2" fmla="*/ 934018 w 934023"/>
              <a:gd name="connsiteY2" fmla="*/ 665105 h 665626"/>
              <a:gd name="connsiteX3" fmla="*/ 664052 w 934023"/>
              <a:gd name="connsiteY3" fmla="*/ 386431 h 665626"/>
              <a:gd name="connsiteX4" fmla="*/ 307000 w 934023"/>
              <a:gd name="connsiteY4" fmla="*/ 20671 h 665626"/>
              <a:gd name="connsiteX5" fmla="*/ 437629 w 934023"/>
              <a:gd name="connsiteY5" fmla="*/ 133882 h 665626"/>
              <a:gd name="connsiteX6" fmla="*/ 2200 w 934023"/>
              <a:gd name="connsiteY6" fmla="*/ 3253 h 66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4023" h="665626">
                <a:moveTo>
                  <a:pt x="2200" y="3253"/>
                </a:moveTo>
                <a:cubicBezTo>
                  <a:pt x="38486" y="30830"/>
                  <a:pt x="500040" y="189036"/>
                  <a:pt x="655343" y="299345"/>
                </a:cubicBezTo>
                <a:cubicBezTo>
                  <a:pt x="810646" y="409654"/>
                  <a:pt x="932567" y="650591"/>
                  <a:pt x="934018" y="665105"/>
                </a:cubicBezTo>
                <a:cubicBezTo>
                  <a:pt x="935469" y="679619"/>
                  <a:pt x="664052" y="386431"/>
                  <a:pt x="664052" y="386431"/>
                </a:cubicBezTo>
                <a:cubicBezTo>
                  <a:pt x="559549" y="279025"/>
                  <a:pt x="344737" y="62763"/>
                  <a:pt x="307000" y="20671"/>
                </a:cubicBezTo>
                <a:cubicBezTo>
                  <a:pt x="269263" y="-21421"/>
                  <a:pt x="485526" y="135334"/>
                  <a:pt x="437629" y="133882"/>
                </a:cubicBezTo>
                <a:cubicBezTo>
                  <a:pt x="389732" y="132431"/>
                  <a:pt x="-34086" y="-24324"/>
                  <a:pt x="2200" y="325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127256A9-05E9-FC64-560D-20D4D206A968}"/>
              </a:ext>
            </a:extLst>
          </p:cNvPr>
          <p:cNvSpPr/>
          <p:nvPr/>
        </p:nvSpPr>
        <p:spPr>
          <a:xfrm>
            <a:off x="6087588" y="2795070"/>
            <a:ext cx="819541" cy="2905654"/>
          </a:xfrm>
          <a:custGeom>
            <a:avLst/>
            <a:gdLst>
              <a:gd name="connsiteX0" fmla="*/ 757349 w 819541"/>
              <a:gd name="connsiteY0" fmla="*/ 381 h 2905654"/>
              <a:gd name="connsiteX1" fmla="*/ 652846 w 819541"/>
              <a:gd name="connsiteY1" fmla="*/ 670941 h 2905654"/>
              <a:gd name="connsiteX2" fmla="*/ 818309 w 819541"/>
              <a:gd name="connsiteY2" fmla="*/ 1184747 h 2905654"/>
              <a:gd name="connsiteX3" fmla="*/ 548343 w 819541"/>
              <a:gd name="connsiteY3" fmla="*/ 1855307 h 2905654"/>
              <a:gd name="connsiteX4" fmla="*/ 86789 w 819541"/>
              <a:gd name="connsiteY4" fmla="*/ 2551993 h 2905654"/>
              <a:gd name="connsiteX5" fmla="*/ 17121 w 819541"/>
              <a:gd name="connsiteY5" fmla="*/ 2900336 h 2905654"/>
              <a:gd name="connsiteX6" fmla="*/ 295795 w 819541"/>
              <a:gd name="connsiteY6" fmla="*/ 2299444 h 2905654"/>
              <a:gd name="connsiteX7" fmla="*/ 548343 w 819541"/>
              <a:gd name="connsiteY7" fmla="*/ 897364 h 2905654"/>
              <a:gd name="connsiteX8" fmla="*/ 435132 w 819541"/>
              <a:gd name="connsiteY8" fmla="*/ 2133981 h 2905654"/>
              <a:gd name="connsiteX9" fmla="*/ 705098 w 819541"/>
              <a:gd name="connsiteY9" fmla="*/ 1010576 h 2905654"/>
              <a:gd name="connsiteX10" fmla="*/ 687681 w 819541"/>
              <a:gd name="connsiteY10" fmla="*/ 766736 h 2905654"/>
              <a:gd name="connsiteX11" fmla="*/ 757349 w 819541"/>
              <a:gd name="connsiteY11" fmla="*/ 381 h 2905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9541" h="2905654">
                <a:moveTo>
                  <a:pt x="757349" y="381"/>
                </a:moveTo>
                <a:cubicBezTo>
                  <a:pt x="751543" y="-15585"/>
                  <a:pt x="642686" y="473547"/>
                  <a:pt x="652846" y="670941"/>
                </a:cubicBezTo>
                <a:cubicBezTo>
                  <a:pt x="663006" y="868335"/>
                  <a:pt x="835726" y="987353"/>
                  <a:pt x="818309" y="1184747"/>
                </a:cubicBezTo>
                <a:cubicBezTo>
                  <a:pt x="800892" y="1382141"/>
                  <a:pt x="670263" y="1627433"/>
                  <a:pt x="548343" y="1855307"/>
                </a:cubicBezTo>
                <a:cubicBezTo>
                  <a:pt x="426423" y="2083181"/>
                  <a:pt x="175326" y="2377822"/>
                  <a:pt x="86789" y="2551993"/>
                </a:cubicBezTo>
                <a:cubicBezTo>
                  <a:pt x="-1748" y="2726165"/>
                  <a:pt x="-17713" y="2942427"/>
                  <a:pt x="17121" y="2900336"/>
                </a:cubicBezTo>
                <a:cubicBezTo>
                  <a:pt x="51955" y="2858245"/>
                  <a:pt x="207258" y="2633273"/>
                  <a:pt x="295795" y="2299444"/>
                </a:cubicBezTo>
                <a:cubicBezTo>
                  <a:pt x="384332" y="1965615"/>
                  <a:pt x="525120" y="924941"/>
                  <a:pt x="548343" y="897364"/>
                </a:cubicBezTo>
                <a:cubicBezTo>
                  <a:pt x="571566" y="869787"/>
                  <a:pt x="409006" y="2115112"/>
                  <a:pt x="435132" y="2133981"/>
                </a:cubicBezTo>
                <a:cubicBezTo>
                  <a:pt x="461258" y="2152850"/>
                  <a:pt x="663007" y="1238450"/>
                  <a:pt x="705098" y="1010576"/>
                </a:cubicBezTo>
                <a:cubicBezTo>
                  <a:pt x="747189" y="782702"/>
                  <a:pt x="680424" y="932199"/>
                  <a:pt x="687681" y="766736"/>
                </a:cubicBezTo>
                <a:cubicBezTo>
                  <a:pt x="694938" y="601273"/>
                  <a:pt x="763155" y="16347"/>
                  <a:pt x="757349" y="38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0E09B5B9-F151-9D14-5897-F74075D39577}"/>
              </a:ext>
            </a:extLst>
          </p:cNvPr>
          <p:cNvSpPr/>
          <p:nvPr/>
        </p:nvSpPr>
        <p:spPr>
          <a:xfrm>
            <a:off x="3024252" y="2622092"/>
            <a:ext cx="457042" cy="1090162"/>
          </a:xfrm>
          <a:custGeom>
            <a:avLst/>
            <a:gdLst>
              <a:gd name="connsiteX0" fmla="*/ 103959 w 457042"/>
              <a:gd name="connsiteY0" fmla="*/ 3466 h 1090162"/>
              <a:gd name="connsiteX1" fmla="*/ 114653 w 457042"/>
              <a:gd name="connsiteY1" fmla="*/ 875087 h 1090162"/>
              <a:gd name="connsiteX2" fmla="*/ 141390 w 457042"/>
              <a:gd name="connsiteY2" fmla="*/ 810919 h 1090162"/>
              <a:gd name="connsiteX3" fmla="*/ 317853 w 457042"/>
              <a:gd name="connsiteY3" fmla="*/ 1088982 h 1090162"/>
              <a:gd name="connsiteX4" fmla="*/ 259032 w 457042"/>
              <a:gd name="connsiteY4" fmla="*/ 880434 h 1090162"/>
              <a:gd name="connsiteX5" fmla="*/ 456885 w 457042"/>
              <a:gd name="connsiteY5" fmla="*/ 212013 h 1090162"/>
              <a:gd name="connsiteX6" fmla="*/ 221601 w 457042"/>
              <a:gd name="connsiteY6" fmla="*/ 869740 h 1090162"/>
              <a:gd name="connsiteX7" fmla="*/ 125348 w 457042"/>
              <a:gd name="connsiteY7" fmla="*/ 725361 h 1090162"/>
              <a:gd name="connsiteX8" fmla="*/ 13053 w 457042"/>
              <a:gd name="connsiteY8" fmla="*/ 318961 h 1090162"/>
              <a:gd name="connsiteX9" fmla="*/ 13053 w 457042"/>
              <a:gd name="connsiteY9" fmla="*/ 559592 h 1090162"/>
              <a:gd name="connsiteX10" fmla="*/ 103959 w 457042"/>
              <a:gd name="connsiteY10" fmla="*/ 3466 h 109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7042" h="1090162">
                <a:moveTo>
                  <a:pt x="103959" y="3466"/>
                </a:moveTo>
                <a:cubicBezTo>
                  <a:pt x="120892" y="56048"/>
                  <a:pt x="108415" y="740512"/>
                  <a:pt x="114653" y="875087"/>
                </a:cubicBezTo>
                <a:cubicBezTo>
                  <a:pt x="120891" y="1009662"/>
                  <a:pt x="107523" y="775270"/>
                  <a:pt x="141390" y="810919"/>
                </a:cubicBezTo>
                <a:cubicBezTo>
                  <a:pt x="175257" y="846568"/>
                  <a:pt x="298246" y="1077396"/>
                  <a:pt x="317853" y="1088982"/>
                </a:cubicBezTo>
                <a:cubicBezTo>
                  <a:pt x="337460" y="1100568"/>
                  <a:pt x="235860" y="1026596"/>
                  <a:pt x="259032" y="880434"/>
                </a:cubicBezTo>
                <a:cubicBezTo>
                  <a:pt x="282204" y="734273"/>
                  <a:pt x="463124" y="213795"/>
                  <a:pt x="456885" y="212013"/>
                </a:cubicBezTo>
                <a:cubicBezTo>
                  <a:pt x="450647" y="210231"/>
                  <a:pt x="276857" y="784182"/>
                  <a:pt x="221601" y="869740"/>
                </a:cubicBezTo>
                <a:cubicBezTo>
                  <a:pt x="166345" y="955298"/>
                  <a:pt x="160106" y="817157"/>
                  <a:pt x="125348" y="725361"/>
                </a:cubicBezTo>
                <a:cubicBezTo>
                  <a:pt x="90590" y="633565"/>
                  <a:pt x="31769" y="346589"/>
                  <a:pt x="13053" y="318961"/>
                </a:cubicBezTo>
                <a:cubicBezTo>
                  <a:pt x="-5663" y="291333"/>
                  <a:pt x="-2989" y="605936"/>
                  <a:pt x="13053" y="559592"/>
                </a:cubicBezTo>
                <a:cubicBezTo>
                  <a:pt x="29095" y="513248"/>
                  <a:pt x="87026" y="-49116"/>
                  <a:pt x="103959" y="346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29033DFD-3AC9-1094-36A3-0961FBE73D9F}"/>
              </a:ext>
            </a:extLst>
          </p:cNvPr>
          <p:cNvSpPr/>
          <p:nvPr/>
        </p:nvSpPr>
        <p:spPr>
          <a:xfrm>
            <a:off x="2566479" y="2356138"/>
            <a:ext cx="536475" cy="778191"/>
          </a:xfrm>
          <a:custGeom>
            <a:avLst/>
            <a:gdLst>
              <a:gd name="connsiteX0" fmla="*/ 69774 w 536475"/>
              <a:gd name="connsiteY0" fmla="*/ 777420 h 778191"/>
              <a:gd name="connsiteX1" fmla="*/ 534995 w 536475"/>
              <a:gd name="connsiteY1" fmla="*/ 135736 h 778191"/>
              <a:gd name="connsiteX2" fmla="*/ 224847 w 536475"/>
              <a:gd name="connsiteY2" fmla="*/ 451230 h 778191"/>
              <a:gd name="connsiteX3" fmla="*/ 444089 w 536475"/>
              <a:gd name="connsiteY3" fmla="*/ 2051 h 778191"/>
              <a:gd name="connsiteX4" fmla="*/ 258 w 536475"/>
              <a:gd name="connsiteY4" fmla="*/ 670473 h 778191"/>
              <a:gd name="connsiteX5" fmla="*/ 374574 w 536475"/>
              <a:gd name="connsiteY5" fmla="*/ 274767 h 778191"/>
              <a:gd name="connsiteX6" fmla="*/ 69774 w 536475"/>
              <a:gd name="connsiteY6" fmla="*/ 777420 h 77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475" h="778191">
                <a:moveTo>
                  <a:pt x="69774" y="777420"/>
                </a:moveTo>
                <a:cubicBezTo>
                  <a:pt x="96511" y="754248"/>
                  <a:pt x="509149" y="190101"/>
                  <a:pt x="534995" y="135736"/>
                </a:cubicBezTo>
                <a:cubicBezTo>
                  <a:pt x="560841" y="81371"/>
                  <a:pt x="239998" y="473511"/>
                  <a:pt x="224847" y="451230"/>
                </a:cubicBezTo>
                <a:cubicBezTo>
                  <a:pt x="209696" y="428949"/>
                  <a:pt x="481521" y="-34490"/>
                  <a:pt x="444089" y="2051"/>
                </a:cubicBezTo>
                <a:cubicBezTo>
                  <a:pt x="406658" y="38591"/>
                  <a:pt x="11844" y="625020"/>
                  <a:pt x="258" y="670473"/>
                </a:cubicBezTo>
                <a:cubicBezTo>
                  <a:pt x="-11328" y="715926"/>
                  <a:pt x="370118" y="255160"/>
                  <a:pt x="374574" y="274767"/>
                </a:cubicBezTo>
                <a:cubicBezTo>
                  <a:pt x="379030" y="294374"/>
                  <a:pt x="43037" y="800592"/>
                  <a:pt x="69774" y="7774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6709FD5C-48E3-F236-41D5-743DF5A4A205}"/>
              </a:ext>
            </a:extLst>
          </p:cNvPr>
          <p:cNvSpPr/>
          <p:nvPr/>
        </p:nvSpPr>
        <p:spPr>
          <a:xfrm>
            <a:off x="2145332" y="2529911"/>
            <a:ext cx="448433" cy="737942"/>
          </a:xfrm>
          <a:custGeom>
            <a:avLst/>
            <a:gdLst>
              <a:gd name="connsiteX0" fmla="*/ 442794 w 448433"/>
              <a:gd name="connsiteY0" fmla="*/ 10089 h 737942"/>
              <a:gd name="connsiteX1" fmla="*/ 4310 w 448433"/>
              <a:gd name="connsiteY1" fmla="*/ 731984 h 737942"/>
              <a:gd name="connsiteX2" fmla="*/ 234247 w 448433"/>
              <a:gd name="connsiteY2" fmla="*/ 336278 h 737942"/>
              <a:gd name="connsiteX3" fmla="*/ 442794 w 448433"/>
              <a:gd name="connsiteY3" fmla="*/ 10089 h 73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433" h="737942">
                <a:moveTo>
                  <a:pt x="442794" y="10089"/>
                </a:moveTo>
                <a:cubicBezTo>
                  <a:pt x="404471" y="76040"/>
                  <a:pt x="39068" y="677619"/>
                  <a:pt x="4310" y="731984"/>
                </a:cubicBezTo>
                <a:cubicBezTo>
                  <a:pt x="-30448" y="786349"/>
                  <a:pt x="154036" y="453920"/>
                  <a:pt x="234247" y="336278"/>
                </a:cubicBezTo>
                <a:cubicBezTo>
                  <a:pt x="314458" y="218636"/>
                  <a:pt x="481117" y="-55862"/>
                  <a:pt x="442794" y="1008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17F1521E-A2EB-C68A-132E-12B8602AD792}"/>
              </a:ext>
            </a:extLst>
          </p:cNvPr>
          <p:cNvSpPr/>
          <p:nvPr/>
        </p:nvSpPr>
        <p:spPr>
          <a:xfrm>
            <a:off x="6268278" y="5878286"/>
            <a:ext cx="532394" cy="1890314"/>
          </a:xfrm>
          <a:custGeom>
            <a:avLst/>
            <a:gdLst>
              <a:gd name="connsiteX0" fmla="*/ 71050 w 532394"/>
              <a:gd name="connsiteY0" fmla="*/ 0 h 1890314"/>
              <a:gd name="connsiteX1" fmla="*/ 163258 w 532394"/>
              <a:gd name="connsiteY1" fmla="*/ 1267865 h 1890314"/>
              <a:gd name="connsiteX2" fmla="*/ 163258 w 532394"/>
              <a:gd name="connsiteY2" fmla="*/ 1267865 h 1890314"/>
              <a:gd name="connsiteX3" fmla="*/ 363043 w 532394"/>
              <a:gd name="connsiteY3" fmla="*/ 1713539 h 1890314"/>
              <a:gd name="connsiteX4" fmla="*/ 370727 w 532394"/>
              <a:gd name="connsiteY4" fmla="*/ 1605963 h 1890314"/>
              <a:gd name="connsiteX5" fmla="*/ 532092 w 532394"/>
              <a:gd name="connsiteY5" fmla="*/ 1890272 h 1890314"/>
              <a:gd name="connsiteX6" fmla="*/ 324623 w 532394"/>
              <a:gd name="connsiteY6" fmla="*/ 1582911 h 1890314"/>
              <a:gd name="connsiteX7" fmla="*/ 24946 w 532394"/>
              <a:gd name="connsiteY7" fmla="*/ 868296 h 1890314"/>
              <a:gd name="connsiteX8" fmla="*/ 17261 w 532394"/>
              <a:gd name="connsiteY8" fmla="*/ 484094 h 1890314"/>
              <a:gd name="connsiteX9" fmla="*/ 24946 w 532394"/>
              <a:gd name="connsiteY9" fmla="*/ 1037344 h 1890314"/>
              <a:gd name="connsiteX10" fmla="*/ 17261 w 532394"/>
              <a:gd name="connsiteY10" fmla="*/ 745351 h 1890314"/>
              <a:gd name="connsiteX11" fmla="*/ 71050 w 532394"/>
              <a:gd name="connsiteY11" fmla="*/ 0 h 1890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2394" h="1890314">
                <a:moveTo>
                  <a:pt x="71050" y="0"/>
                </a:moveTo>
                <a:lnTo>
                  <a:pt x="163258" y="1267865"/>
                </a:lnTo>
                <a:lnTo>
                  <a:pt x="163258" y="1267865"/>
                </a:lnTo>
                <a:cubicBezTo>
                  <a:pt x="196555" y="1342144"/>
                  <a:pt x="328465" y="1657189"/>
                  <a:pt x="363043" y="1713539"/>
                </a:cubicBezTo>
                <a:cubicBezTo>
                  <a:pt x="397621" y="1769889"/>
                  <a:pt x="342552" y="1576508"/>
                  <a:pt x="370727" y="1605963"/>
                </a:cubicBezTo>
                <a:cubicBezTo>
                  <a:pt x="398902" y="1635418"/>
                  <a:pt x="539776" y="1894114"/>
                  <a:pt x="532092" y="1890272"/>
                </a:cubicBezTo>
                <a:cubicBezTo>
                  <a:pt x="524408" y="1886430"/>
                  <a:pt x="409147" y="1753240"/>
                  <a:pt x="324623" y="1582911"/>
                </a:cubicBezTo>
                <a:cubicBezTo>
                  <a:pt x="240099" y="1412582"/>
                  <a:pt x="76173" y="1051432"/>
                  <a:pt x="24946" y="868296"/>
                </a:cubicBezTo>
                <a:cubicBezTo>
                  <a:pt x="-26281" y="685160"/>
                  <a:pt x="17261" y="455919"/>
                  <a:pt x="17261" y="484094"/>
                </a:cubicBezTo>
                <a:cubicBezTo>
                  <a:pt x="17261" y="512269"/>
                  <a:pt x="24946" y="993801"/>
                  <a:pt x="24946" y="1037344"/>
                </a:cubicBezTo>
                <a:cubicBezTo>
                  <a:pt x="24946" y="1080887"/>
                  <a:pt x="10858" y="910558"/>
                  <a:pt x="17261" y="745351"/>
                </a:cubicBezTo>
                <a:cubicBezTo>
                  <a:pt x="23664" y="580144"/>
                  <a:pt x="43515" y="313124"/>
                  <a:pt x="7105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745C434D-A8CE-CD9A-CA00-3E5FA0DCC445}"/>
              </a:ext>
            </a:extLst>
          </p:cNvPr>
          <p:cNvSpPr/>
          <p:nvPr/>
        </p:nvSpPr>
        <p:spPr>
          <a:xfrm>
            <a:off x="3652302" y="7068976"/>
            <a:ext cx="781396" cy="1553125"/>
          </a:xfrm>
          <a:custGeom>
            <a:avLst/>
            <a:gdLst>
              <a:gd name="connsiteX0" fmla="*/ 28350 w 781396"/>
              <a:gd name="connsiteY0" fmla="*/ 54123 h 1553125"/>
              <a:gd name="connsiteX1" fmla="*/ 120559 w 781396"/>
              <a:gd name="connsiteY1" fmla="*/ 123279 h 1553125"/>
              <a:gd name="connsiteX2" fmla="*/ 681493 w 781396"/>
              <a:gd name="connsiteY2" fmla="*/ 822527 h 1553125"/>
              <a:gd name="connsiteX3" fmla="*/ 604653 w 781396"/>
              <a:gd name="connsiteY3" fmla="*/ 845579 h 1553125"/>
              <a:gd name="connsiteX4" fmla="*/ 781385 w 781396"/>
              <a:gd name="connsiteY4" fmla="*/ 1552510 h 1553125"/>
              <a:gd name="connsiteX5" fmla="*/ 612337 w 781396"/>
              <a:gd name="connsiteY5" fmla="*/ 960839 h 1553125"/>
              <a:gd name="connsiteX6" fmla="*/ 412552 w 781396"/>
              <a:gd name="connsiteY6" fmla="*/ 499797 h 1553125"/>
              <a:gd name="connsiteX7" fmla="*/ 497076 w 781396"/>
              <a:gd name="connsiteY7" fmla="*/ 699582 h 1553125"/>
              <a:gd name="connsiteX8" fmla="*/ 28350 w 781396"/>
              <a:gd name="connsiteY8" fmla="*/ 54123 h 155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1396" h="1553125">
                <a:moveTo>
                  <a:pt x="28350" y="54123"/>
                </a:moveTo>
                <a:cubicBezTo>
                  <a:pt x="-34403" y="-41927"/>
                  <a:pt x="11702" y="-4788"/>
                  <a:pt x="120559" y="123279"/>
                </a:cubicBezTo>
                <a:cubicBezTo>
                  <a:pt x="229416" y="251346"/>
                  <a:pt x="600811" y="702144"/>
                  <a:pt x="681493" y="822527"/>
                </a:cubicBezTo>
                <a:cubicBezTo>
                  <a:pt x="762175" y="942910"/>
                  <a:pt x="588004" y="723915"/>
                  <a:pt x="604653" y="845579"/>
                </a:cubicBezTo>
                <a:cubicBezTo>
                  <a:pt x="621302" y="967243"/>
                  <a:pt x="780104" y="1533300"/>
                  <a:pt x="781385" y="1552510"/>
                </a:cubicBezTo>
                <a:cubicBezTo>
                  <a:pt x="782666" y="1571720"/>
                  <a:pt x="673809" y="1136291"/>
                  <a:pt x="612337" y="960839"/>
                </a:cubicBezTo>
                <a:cubicBezTo>
                  <a:pt x="550865" y="785387"/>
                  <a:pt x="431762" y="543340"/>
                  <a:pt x="412552" y="499797"/>
                </a:cubicBezTo>
                <a:cubicBezTo>
                  <a:pt x="393342" y="456254"/>
                  <a:pt x="555987" y="776422"/>
                  <a:pt x="497076" y="699582"/>
                </a:cubicBezTo>
                <a:cubicBezTo>
                  <a:pt x="438165" y="622742"/>
                  <a:pt x="91103" y="150173"/>
                  <a:pt x="28350" y="5412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15AEA32B-7ECC-B1F3-40DD-D774B88839BF}"/>
              </a:ext>
            </a:extLst>
          </p:cNvPr>
          <p:cNvSpPr/>
          <p:nvPr/>
        </p:nvSpPr>
        <p:spPr>
          <a:xfrm>
            <a:off x="6451019" y="5797977"/>
            <a:ext cx="449273" cy="1863129"/>
          </a:xfrm>
          <a:custGeom>
            <a:avLst/>
            <a:gdLst>
              <a:gd name="connsiteX0" fmla="*/ 18937 w 449273"/>
              <a:gd name="connsiteY0" fmla="*/ 72625 h 1863129"/>
              <a:gd name="connsiteX1" fmla="*/ 26621 w 449273"/>
              <a:gd name="connsiteY1" fmla="*/ 134097 h 1863129"/>
              <a:gd name="connsiteX2" fmla="*/ 49673 w 449273"/>
              <a:gd name="connsiteY2" fmla="*/ 940920 h 1863129"/>
              <a:gd name="connsiteX3" fmla="*/ 118830 w 449273"/>
              <a:gd name="connsiteY3" fmla="*/ 1409647 h 1863129"/>
              <a:gd name="connsiteX4" fmla="*/ 157250 w 449273"/>
              <a:gd name="connsiteY4" fmla="*/ 1248282 h 1863129"/>
              <a:gd name="connsiteX5" fmla="*/ 218722 w 449273"/>
              <a:gd name="connsiteY5" fmla="*/ 1624799 h 1863129"/>
              <a:gd name="connsiteX6" fmla="*/ 234090 w 449273"/>
              <a:gd name="connsiteY6" fmla="*/ 1601747 h 1863129"/>
              <a:gd name="connsiteX7" fmla="*/ 449243 w 449273"/>
              <a:gd name="connsiteY7" fmla="*/ 1863005 h 1863129"/>
              <a:gd name="connsiteX8" fmla="*/ 249458 w 449273"/>
              <a:gd name="connsiteY8" fmla="*/ 1632484 h 1863129"/>
              <a:gd name="connsiteX9" fmla="*/ 187986 w 449273"/>
              <a:gd name="connsiteY9" fmla="*/ 1371226 h 1863129"/>
              <a:gd name="connsiteX10" fmla="*/ 11253 w 449273"/>
              <a:gd name="connsiteY10" fmla="*/ 695031 h 1863129"/>
              <a:gd name="connsiteX11" fmla="*/ 18937 w 449273"/>
              <a:gd name="connsiteY11" fmla="*/ 864080 h 1863129"/>
              <a:gd name="connsiteX12" fmla="*/ 18937 w 449273"/>
              <a:gd name="connsiteY12" fmla="*/ 72625 h 1863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9273" h="1863129">
                <a:moveTo>
                  <a:pt x="18937" y="72625"/>
                </a:moveTo>
                <a:cubicBezTo>
                  <a:pt x="20218" y="-49039"/>
                  <a:pt x="21498" y="-10619"/>
                  <a:pt x="26621" y="134097"/>
                </a:cubicBezTo>
                <a:cubicBezTo>
                  <a:pt x="31744" y="278813"/>
                  <a:pt x="34305" y="728328"/>
                  <a:pt x="49673" y="940920"/>
                </a:cubicBezTo>
                <a:cubicBezTo>
                  <a:pt x="65041" y="1153512"/>
                  <a:pt x="100901" y="1358420"/>
                  <a:pt x="118830" y="1409647"/>
                </a:cubicBezTo>
                <a:cubicBezTo>
                  <a:pt x="136759" y="1460874"/>
                  <a:pt x="140601" y="1212423"/>
                  <a:pt x="157250" y="1248282"/>
                </a:cubicBezTo>
                <a:cubicBezTo>
                  <a:pt x="173899" y="1284141"/>
                  <a:pt x="218722" y="1624799"/>
                  <a:pt x="218722" y="1624799"/>
                </a:cubicBezTo>
                <a:cubicBezTo>
                  <a:pt x="231529" y="1683710"/>
                  <a:pt x="195670" y="1562046"/>
                  <a:pt x="234090" y="1601747"/>
                </a:cubicBezTo>
                <a:cubicBezTo>
                  <a:pt x="272510" y="1641448"/>
                  <a:pt x="446682" y="1857882"/>
                  <a:pt x="449243" y="1863005"/>
                </a:cubicBezTo>
                <a:cubicBezTo>
                  <a:pt x="451804" y="1868128"/>
                  <a:pt x="293001" y="1714447"/>
                  <a:pt x="249458" y="1632484"/>
                </a:cubicBezTo>
                <a:cubicBezTo>
                  <a:pt x="205915" y="1550521"/>
                  <a:pt x="227687" y="1527468"/>
                  <a:pt x="187986" y="1371226"/>
                </a:cubicBezTo>
                <a:cubicBezTo>
                  <a:pt x="148285" y="1214984"/>
                  <a:pt x="39428" y="779555"/>
                  <a:pt x="11253" y="695031"/>
                </a:cubicBezTo>
                <a:cubicBezTo>
                  <a:pt x="-16922" y="610507"/>
                  <a:pt x="16376" y="970376"/>
                  <a:pt x="18937" y="864080"/>
                </a:cubicBezTo>
                <a:cubicBezTo>
                  <a:pt x="21498" y="757784"/>
                  <a:pt x="17656" y="194289"/>
                  <a:pt x="18937" y="7262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205F968C-E193-3762-0F09-7E16968CB240}"/>
              </a:ext>
            </a:extLst>
          </p:cNvPr>
          <p:cNvSpPr/>
          <p:nvPr/>
        </p:nvSpPr>
        <p:spPr>
          <a:xfrm>
            <a:off x="3909198" y="7106894"/>
            <a:ext cx="609210" cy="2064013"/>
          </a:xfrm>
          <a:custGeom>
            <a:avLst/>
            <a:gdLst>
              <a:gd name="connsiteX0" fmla="*/ 9659 w 609210"/>
              <a:gd name="connsiteY0" fmla="*/ 54625 h 2064013"/>
              <a:gd name="connsiteX1" fmla="*/ 25027 w 609210"/>
              <a:gd name="connsiteY1" fmla="*/ 108414 h 2064013"/>
              <a:gd name="connsiteX2" fmla="*/ 224812 w 609210"/>
              <a:gd name="connsiteY2" fmla="*/ 892185 h 2064013"/>
              <a:gd name="connsiteX3" fmla="*/ 439965 w 609210"/>
              <a:gd name="connsiteY3" fmla="*/ 1468488 h 2064013"/>
              <a:gd name="connsiteX4" fmla="*/ 439965 w 609210"/>
              <a:gd name="connsiteY4" fmla="*/ 1291755 h 2064013"/>
              <a:gd name="connsiteX5" fmla="*/ 609014 w 609210"/>
              <a:gd name="connsiteY5" fmla="*/ 2060158 h 2064013"/>
              <a:gd name="connsiteX6" fmla="*/ 463017 w 609210"/>
              <a:gd name="connsiteY6" fmla="*/ 1537644 h 2064013"/>
              <a:gd name="connsiteX7" fmla="*/ 25027 w 609210"/>
              <a:gd name="connsiteY7" fmla="*/ 438827 h 2064013"/>
              <a:gd name="connsiteX8" fmla="*/ 86499 w 609210"/>
              <a:gd name="connsiteY8" fmla="*/ 561772 h 2064013"/>
              <a:gd name="connsiteX9" fmla="*/ 9659 w 609210"/>
              <a:gd name="connsiteY9" fmla="*/ 54625 h 2064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9210" h="2064013">
                <a:moveTo>
                  <a:pt x="9659" y="54625"/>
                </a:moveTo>
                <a:cubicBezTo>
                  <a:pt x="-586" y="-20935"/>
                  <a:pt x="-10832" y="-31179"/>
                  <a:pt x="25027" y="108414"/>
                </a:cubicBezTo>
                <a:cubicBezTo>
                  <a:pt x="60886" y="248007"/>
                  <a:pt x="155656" y="665506"/>
                  <a:pt x="224812" y="892185"/>
                </a:cubicBezTo>
                <a:cubicBezTo>
                  <a:pt x="293968" y="1118864"/>
                  <a:pt x="404106" y="1401893"/>
                  <a:pt x="439965" y="1468488"/>
                </a:cubicBezTo>
                <a:cubicBezTo>
                  <a:pt x="475824" y="1535083"/>
                  <a:pt x="411790" y="1193143"/>
                  <a:pt x="439965" y="1291755"/>
                </a:cubicBezTo>
                <a:cubicBezTo>
                  <a:pt x="468140" y="1390367"/>
                  <a:pt x="605172" y="2019176"/>
                  <a:pt x="609014" y="2060158"/>
                </a:cubicBezTo>
                <a:cubicBezTo>
                  <a:pt x="612856" y="2101140"/>
                  <a:pt x="560348" y="1807866"/>
                  <a:pt x="463017" y="1537644"/>
                </a:cubicBezTo>
                <a:cubicBezTo>
                  <a:pt x="365686" y="1267422"/>
                  <a:pt x="87780" y="601472"/>
                  <a:pt x="25027" y="438827"/>
                </a:cubicBezTo>
                <a:cubicBezTo>
                  <a:pt x="-37726" y="276182"/>
                  <a:pt x="89060" y="620683"/>
                  <a:pt x="86499" y="561772"/>
                </a:cubicBezTo>
                <a:cubicBezTo>
                  <a:pt x="83938" y="502861"/>
                  <a:pt x="19904" y="130185"/>
                  <a:pt x="9659" y="5462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25F86FE2-42CC-F34B-91FD-5373DCEDE0D0}"/>
              </a:ext>
            </a:extLst>
          </p:cNvPr>
          <p:cNvSpPr/>
          <p:nvPr/>
        </p:nvSpPr>
        <p:spPr>
          <a:xfrm>
            <a:off x="5647700" y="5800420"/>
            <a:ext cx="292122" cy="1832010"/>
          </a:xfrm>
          <a:custGeom>
            <a:avLst/>
            <a:gdLst>
              <a:gd name="connsiteX0" fmla="*/ 276690 w 292122"/>
              <a:gd name="connsiteY0" fmla="*/ 123970 h 1832010"/>
              <a:gd name="connsiteX1" fmla="*/ 261322 w 292122"/>
              <a:gd name="connsiteY1" fmla="*/ 200810 h 1832010"/>
              <a:gd name="connsiteX2" fmla="*/ 84589 w 292122"/>
              <a:gd name="connsiteY2" fmla="*/ 1729933 h 1832010"/>
              <a:gd name="connsiteX3" fmla="*/ 84589 w 292122"/>
              <a:gd name="connsiteY3" fmla="*/ 1576252 h 1832010"/>
              <a:gd name="connsiteX4" fmla="*/ 65 w 292122"/>
              <a:gd name="connsiteY4" fmla="*/ 654168 h 1832010"/>
              <a:gd name="connsiteX5" fmla="*/ 99957 w 292122"/>
              <a:gd name="connsiteY5" fmla="*/ 1184367 h 1832010"/>
              <a:gd name="connsiteX6" fmla="*/ 276690 w 292122"/>
              <a:gd name="connsiteY6" fmla="*/ 123970 h 1832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122" h="1832010">
                <a:moveTo>
                  <a:pt x="276690" y="123970"/>
                </a:moveTo>
                <a:cubicBezTo>
                  <a:pt x="303584" y="-39956"/>
                  <a:pt x="293339" y="-66850"/>
                  <a:pt x="261322" y="200810"/>
                </a:cubicBezTo>
                <a:cubicBezTo>
                  <a:pt x="229305" y="468470"/>
                  <a:pt x="114044" y="1500693"/>
                  <a:pt x="84589" y="1729933"/>
                </a:cubicBezTo>
                <a:cubicBezTo>
                  <a:pt x="55134" y="1959173"/>
                  <a:pt x="98676" y="1755546"/>
                  <a:pt x="84589" y="1576252"/>
                </a:cubicBezTo>
                <a:cubicBezTo>
                  <a:pt x="70502" y="1396958"/>
                  <a:pt x="-2496" y="719482"/>
                  <a:pt x="65" y="654168"/>
                </a:cubicBezTo>
                <a:cubicBezTo>
                  <a:pt x="2626" y="588854"/>
                  <a:pt x="55133" y="1277856"/>
                  <a:pt x="99957" y="1184367"/>
                </a:cubicBezTo>
                <a:cubicBezTo>
                  <a:pt x="144781" y="1090878"/>
                  <a:pt x="249796" y="287896"/>
                  <a:pt x="276690" y="12397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C52A0ECF-6702-E405-CBB8-73E184BE5F4C}"/>
              </a:ext>
            </a:extLst>
          </p:cNvPr>
          <p:cNvSpPr/>
          <p:nvPr/>
        </p:nvSpPr>
        <p:spPr>
          <a:xfrm>
            <a:off x="5262819" y="6302307"/>
            <a:ext cx="370423" cy="1697940"/>
          </a:xfrm>
          <a:custGeom>
            <a:avLst/>
            <a:gdLst>
              <a:gd name="connsiteX0" fmla="*/ 744 w 370423"/>
              <a:gd name="connsiteY0" fmla="*/ 52389 h 1697940"/>
              <a:gd name="connsiteX1" fmla="*/ 46848 w 370423"/>
              <a:gd name="connsiteY1" fmla="*/ 813108 h 1697940"/>
              <a:gd name="connsiteX2" fmla="*/ 123689 w 370423"/>
              <a:gd name="connsiteY2" fmla="*/ 528799 h 1697940"/>
              <a:gd name="connsiteX3" fmla="*/ 139057 w 370423"/>
              <a:gd name="connsiteY3" fmla="*/ 982157 h 1697940"/>
              <a:gd name="connsiteX4" fmla="*/ 223581 w 370423"/>
              <a:gd name="connsiteY4" fmla="*/ 1689088 h 1697940"/>
              <a:gd name="connsiteX5" fmla="*/ 269685 w 370423"/>
              <a:gd name="connsiteY5" fmla="*/ 1343306 h 1697940"/>
              <a:gd name="connsiteX6" fmla="*/ 369578 w 370423"/>
              <a:gd name="connsiteY6" fmla="*/ 820792 h 1697940"/>
              <a:gd name="connsiteX7" fmla="*/ 208213 w 370423"/>
              <a:gd name="connsiteY7" fmla="*/ 1343306 h 1697940"/>
              <a:gd name="connsiteX8" fmla="*/ 108320 w 370423"/>
              <a:gd name="connsiteY8" fmla="*/ 790056 h 1697940"/>
              <a:gd name="connsiteX9" fmla="*/ 123689 w 370423"/>
              <a:gd name="connsiteY9" fmla="*/ 313646 h 1697940"/>
              <a:gd name="connsiteX10" fmla="*/ 92952 w 370423"/>
              <a:gd name="connsiteY10" fmla="*/ 567219 h 1697940"/>
              <a:gd name="connsiteX11" fmla="*/ 23796 w 370423"/>
              <a:gd name="connsiteY11" fmla="*/ 121545 h 1697940"/>
              <a:gd name="connsiteX12" fmla="*/ 744 w 370423"/>
              <a:gd name="connsiteY12" fmla="*/ 52389 h 169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0423" h="1697940">
                <a:moveTo>
                  <a:pt x="744" y="52389"/>
                </a:moveTo>
                <a:cubicBezTo>
                  <a:pt x="4586" y="167649"/>
                  <a:pt x="26357" y="733706"/>
                  <a:pt x="46848" y="813108"/>
                </a:cubicBezTo>
                <a:cubicBezTo>
                  <a:pt x="67339" y="892510"/>
                  <a:pt x="108321" y="500624"/>
                  <a:pt x="123689" y="528799"/>
                </a:cubicBezTo>
                <a:cubicBezTo>
                  <a:pt x="139057" y="556974"/>
                  <a:pt x="122408" y="788776"/>
                  <a:pt x="139057" y="982157"/>
                </a:cubicBezTo>
                <a:cubicBezTo>
                  <a:pt x="155706" y="1175539"/>
                  <a:pt x="201810" y="1628897"/>
                  <a:pt x="223581" y="1689088"/>
                </a:cubicBezTo>
                <a:cubicBezTo>
                  <a:pt x="245352" y="1749279"/>
                  <a:pt x="245352" y="1488022"/>
                  <a:pt x="269685" y="1343306"/>
                </a:cubicBezTo>
                <a:cubicBezTo>
                  <a:pt x="294018" y="1198590"/>
                  <a:pt x="379823" y="820792"/>
                  <a:pt x="369578" y="820792"/>
                </a:cubicBezTo>
                <a:cubicBezTo>
                  <a:pt x="359333" y="820792"/>
                  <a:pt x="251756" y="1348429"/>
                  <a:pt x="208213" y="1343306"/>
                </a:cubicBezTo>
                <a:cubicBezTo>
                  <a:pt x="164670" y="1338183"/>
                  <a:pt x="122407" y="961666"/>
                  <a:pt x="108320" y="790056"/>
                </a:cubicBezTo>
                <a:cubicBezTo>
                  <a:pt x="94233" y="618446"/>
                  <a:pt x="126250" y="350785"/>
                  <a:pt x="123689" y="313646"/>
                </a:cubicBezTo>
                <a:cubicBezTo>
                  <a:pt x="121128" y="276507"/>
                  <a:pt x="109601" y="599236"/>
                  <a:pt x="92952" y="567219"/>
                </a:cubicBezTo>
                <a:cubicBezTo>
                  <a:pt x="76303" y="535202"/>
                  <a:pt x="39164" y="207350"/>
                  <a:pt x="23796" y="121545"/>
                </a:cubicBezTo>
                <a:cubicBezTo>
                  <a:pt x="8428" y="35740"/>
                  <a:pt x="-3098" y="-62871"/>
                  <a:pt x="744" y="5238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102B5A9A-8504-EF07-1180-600B8BD8BAB4}"/>
              </a:ext>
            </a:extLst>
          </p:cNvPr>
          <p:cNvSpPr/>
          <p:nvPr/>
        </p:nvSpPr>
        <p:spPr>
          <a:xfrm>
            <a:off x="4425906" y="6785002"/>
            <a:ext cx="46202" cy="906737"/>
          </a:xfrm>
          <a:custGeom>
            <a:avLst/>
            <a:gdLst>
              <a:gd name="connsiteX0" fmla="*/ 46202 w 46202"/>
              <a:gd name="connsiteY0" fmla="*/ 0 h 906737"/>
              <a:gd name="connsiteX1" fmla="*/ 97 w 46202"/>
              <a:gd name="connsiteY1" fmla="*/ 906716 h 906737"/>
              <a:gd name="connsiteX2" fmla="*/ 46202 w 46202"/>
              <a:gd name="connsiteY2" fmla="*/ 0 h 906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202" h="906737">
                <a:moveTo>
                  <a:pt x="46202" y="0"/>
                </a:moveTo>
                <a:cubicBezTo>
                  <a:pt x="46202" y="0"/>
                  <a:pt x="-2464" y="901593"/>
                  <a:pt x="97" y="906716"/>
                </a:cubicBezTo>
                <a:cubicBezTo>
                  <a:pt x="2658" y="911839"/>
                  <a:pt x="46202" y="0"/>
                  <a:pt x="4620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F2A51569-03DB-667C-66DD-96A33A7E669D}"/>
              </a:ext>
            </a:extLst>
          </p:cNvPr>
          <p:cNvSpPr/>
          <p:nvPr/>
        </p:nvSpPr>
        <p:spPr>
          <a:xfrm>
            <a:off x="4177828" y="6756824"/>
            <a:ext cx="455686" cy="1867520"/>
          </a:xfrm>
          <a:custGeom>
            <a:avLst/>
            <a:gdLst>
              <a:gd name="connsiteX0" fmla="*/ 2286 w 455686"/>
              <a:gd name="connsiteY0" fmla="*/ 12810 h 1867520"/>
              <a:gd name="connsiteX1" fmla="*/ 278911 w 455686"/>
              <a:gd name="connsiteY1" fmla="*/ 1280675 h 1867520"/>
              <a:gd name="connsiteX2" fmla="*/ 271227 w 455686"/>
              <a:gd name="connsiteY2" fmla="*/ 1864662 h 1867520"/>
              <a:gd name="connsiteX3" fmla="*/ 286596 w 455686"/>
              <a:gd name="connsiteY3" fmla="*/ 1449724 h 1867520"/>
              <a:gd name="connsiteX4" fmla="*/ 455644 w 455686"/>
              <a:gd name="connsiteY4" fmla="*/ 304803 h 1867520"/>
              <a:gd name="connsiteX5" fmla="*/ 301964 w 455686"/>
              <a:gd name="connsiteY5" fmla="*/ 1103942 h 1867520"/>
              <a:gd name="connsiteX6" fmla="*/ 202071 w 455686"/>
              <a:gd name="connsiteY6" fmla="*/ 827317 h 1867520"/>
              <a:gd name="connsiteX7" fmla="*/ 40706 w 455686"/>
              <a:gd name="connsiteY7" fmla="*/ 519956 h 1867520"/>
              <a:gd name="connsiteX8" fmla="*/ 140599 w 455686"/>
              <a:gd name="connsiteY8" fmla="*/ 619848 h 1867520"/>
              <a:gd name="connsiteX9" fmla="*/ 2286 w 455686"/>
              <a:gd name="connsiteY9" fmla="*/ 12810 h 186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5686" h="1867520">
                <a:moveTo>
                  <a:pt x="2286" y="12810"/>
                </a:moveTo>
                <a:cubicBezTo>
                  <a:pt x="25338" y="122948"/>
                  <a:pt x="234088" y="972033"/>
                  <a:pt x="278911" y="1280675"/>
                </a:cubicBezTo>
                <a:cubicBezTo>
                  <a:pt x="323734" y="1589317"/>
                  <a:pt x="269946" y="1836487"/>
                  <a:pt x="271227" y="1864662"/>
                </a:cubicBezTo>
                <a:cubicBezTo>
                  <a:pt x="272508" y="1892837"/>
                  <a:pt x="255860" y="1709701"/>
                  <a:pt x="286596" y="1449724"/>
                </a:cubicBezTo>
                <a:cubicBezTo>
                  <a:pt x="317332" y="1189748"/>
                  <a:pt x="453083" y="362433"/>
                  <a:pt x="455644" y="304803"/>
                </a:cubicBezTo>
                <a:cubicBezTo>
                  <a:pt x="458205" y="247173"/>
                  <a:pt x="344226" y="1016856"/>
                  <a:pt x="301964" y="1103942"/>
                </a:cubicBezTo>
                <a:cubicBezTo>
                  <a:pt x="259702" y="1191028"/>
                  <a:pt x="245614" y="924648"/>
                  <a:pt x="202071" y="827317"/>
                </a:cubicBezTo>
                <a:cubicBezTo>
                  <a:pt x="158528" y="729986"/>
                  <a:pt x="50951" y="554534"/>
                  <a:pt x="40706" y="519956"/>
                </a:cubicBezTo>
                <a:cubicBezTo>
                  <a:pt x="30461" y="485378"/>
                  <a:pt x="143160" y="703092"/>
                  <a:pt x="140599" y="619848"/>
                </a:cubicBezTo>
                <a:cubicBezTo>
                  <a:pt x="138038" y="536604"/>
                  <a:pt x="-20766" y="-97328"/>
                  <a:pt x="2286" y="1281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79A664E0-A7DB-1BF4-8664-BED5FD237BD8}"/>
              </a:ext>
            </a:extLst>
          </p:cNvPr>
          <p:cNvSpPr/>
          <p:nvPr/>
        </p:nvSpPr>
        <p:spPr>
          <a:xfrm>
            <a:off x="5123099" y="6216781"/>
            <a:ext cx="151097" cy="2219053"/>
          </a:xfrm>
          <a:custGeom>
            <a:avLst/>
            <a:gdLst>
              <a:gd name="connsiteX0" fmla="*/ 2151 w 151097"/>
              <a:gd name="connsiteY0" fmla="*/ 76443 h 2219053"/>
              <a:gd name="connsiteX1" fmla="*/ 9835 w 151097"/>
              <a:gd name="connsiteY1" fmla="*/ 153283 h 2219053"/>
              <a:gd name="connsiteX2" fmla="*/ 2151 w 151097"/>
              <a:gd name="connsiteY2" fmla="*/ 1021579 h 2219053"/>
              <a:gd name="connsiteX3" fmla="*/ 55940 w 151097"/>
              <a:gd name="connsiteY3" fmla="*/ 929370 h 2219053"/>
              <a:gd name="connsiteX4" fmla="*/ 132780 w 151097"/>
              <a:gd name="connsiteY4" fmla="*/ 1474937 h 2219053"/>
              <a:gd name="connsiteX5" fmla="*/ 140464 w 151097"/>
              <a:gd name="connsiteY5" fmla="*/ 2212604 h 2219053"/>
              <a:gd name="connsiteX6" fmla="*/ 148148 w 151097"/>
              <a:gd name="connsiteY6" fmla="*/ 1766930 h 2219053"/>
              <a:gd name="connsiteX7" fmla="*/ 86676 w 151097"/>
              <a:gd name="connsiteY7" fmla="*/ 652745 h 2219053"/>
              <a:gd name="connsiteX8" fmla="*/ 32888 w 151097"/>
              <a:gd name="connsiteY8" fmla="*/ 960106 h 2219053"/>
              <a:gd name="connsiteX9" fmla="*/ 2151 w 151097"/>
              <a:gd name="connsiteY9" fmla="*/ 76443 h 2219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1097" h="2219053">
                <a:moveTo>
                  <a:pt x="2151" y="76443"/>
                </a:moveTo>
                <a:cubicBezTo>
                  <a:pt x="-1691" y="-58027"/>
                  <a:pt x="9835" y="-4240"/>
                  <a:pt x="9835" y="153283"/>
                </a:cubicBezTo>
                <a:cubicBezTo>
                  <a:pt x="9835" y="310806"/>
                  <a:pt x="-5533" y="892231"/>
                  <a:pt x="2151" y="1021579"/>
                </a:cubicBezTo>
                <a:cubicBezTo>
                  <a:pt x="9835" y="1150927"/>
                  <a:pt x="34169" y="853810"/>
                  <a:pt x="55940" y="929370"/>
                </a:cubicBezTo>
                <a:cubicBezTo>
                  <a:pt x="77711" y="1004930"/>
                  <a:pt x="118693" y="1261065"/>
                  <a:pt x="132780" y="1474937"/>
                </a:cubicBezTo>
                <a:cubicBezTo>
                  <a:pt x="146867" y="1688809"/>
                  <a:pt x="137903" y="2163938"/>
                  <a:pt x="140464" y="2212604"/>
                </a:cubicBezTo>
                <a:cubicBezTo>
                  <a:pt x="143025" y="2261270"/>
                  <a:pt x="157113" y="2026907"/>
                  <a:pt x="148148" y="1766930"/>
                </a:cubicBezTo>
                <a:cubicBezTo>
                  <a:pt x="139183" y="1506953"/>
                  <a:pt x="105886" y="787216"/>
                  <a:pt x="86676" y="652745"/>
                </a:cubicBezTo>
                <a:cubicBezTo>
                  <a:pt x="67466" y="518274"/>
                  <a:pt x="45695" y="1048472"/>
                  <a:pt x="32888" y="960106"/>
                </a:cubicBezTo>
                <a:cubicBezTo>
                  <a:pt x="20081" y="871740"/>
                  <a:pt x="5993" y="210913"/>
                  <a:pt x="2151" y="764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3C32678B-B5DC-3F58-F8AE-AE4952E7297D}"/>
              </a:ext>
            </a:extLst>
          </p:cNvPr>
          <p:cNvSpPr/>
          <p:nvPr/>
        </p:nvSpPr>
        <p:spPr>
          <a:xfrm>
            <a:off x="4694790" y="6326815"/>
            <a:ext cx="377179" cy="2310688"/>
          </a:xfrm>
          <a:custGeom>
            <a:avLst/>
            <a:gdLst>
              <a:gd name="connsiteX0" fmla="*/ 322884 w 377179"/>
              <a:gd name="connsiteY0" fmla="*/ 12513 h 2310688"/>
              <a:gd name="connsiteX1" fmla="*/ 269096 w 377179"/>
              <a:gd name="connsiteY1" fmla="*/ 803968 h 2310688"/>
              <a:gd name="connsiteX2" fmla="*/ 276780 w 377179"/>
              <a:gd name="connsiteY2" fmla="*/ 1726052 h 2310688"/>
              <a:gd name="connsiteX3" fmla="*/ 315200 w 377179"/>
              <a:gd name="connsiteY3" fmla="*/ 1464795 h 2310688"/>
              <a:gd name="connsiteX4" fmla="*/ 292148 w 377179"/>
              <a:gd name="connsiteY4" fmla="*/ 2002677 h 2310688"/>
              <a:gd name="connsiteX5" fmla="*/ 376672 w 377179"/>
              <a:gd name="connsiteY5" fmla="*/ 2310039 h 2310688"/>
              <a:gd name="connsiteX6" fmla="*/ 246044 w 377179"/>
              <a:gd name="connsiteY6" fmla="*/ 1925837 h 2310688"/>
              <a:gd name="connsiteX7" fmla="*/ 155 w 377179"/>
              <a:gd name="connsiteY7" fmla="*/ 1549319 h 2310688"/>
              <a:gd name="connsiteX8" fmla="*/ 207623 w 377179"/>
              <a:gd name="connsiteY8" fmla="*/ 1741420 h 2310688"/>
              <a:gd name="connsiteX9" fmla="*/ 123099 w 377179"/>
              <a:gd name="connsiteY9" fmla="*/ 934597 h 2310688"/>
              <a:gd name="connsiteX10" fmla="*/ 230676 w 377179"/>
              <a:gd name="connsiteY10" fmla="*/ 1449427 h 2310688"/>
              <a:gd name="connsiteX11" fmla="*/ 322884 w 377179"/>
              <a:gd name="connsiteY11" fmla="*/ 12513 h 231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7179" h="2310688">
                <a:moveTo>
                  <a:pt x="322884" y="12513"/>
                </a:moveTo>
                <a:cubicBezTo>
                  <a:pt x="329287" y="-95063"/>
                  <a:pt x="276780" y="518378"/>
                  <a:pt x="269096" y="803968"/>
                </a:cubicBezTo>
                <a:cubicBezTo>
                  <a:pt x="261412" y="1089558"/>
                  <a:pt x="269096" y="1615914"/>
                  <a:pt x="276780" y="1726052"/>
                </a:cubicBezTo>
                <a:cubicBezTo>
                  <a:pt x="284464" y="1836190"/>
                  <a:pt x="312639" y="1418691"/>
                  <a:pt x="315200" y="1464795"/>
                </a:cubicBezTo>
                <a:cubicBezTo>
                  <a:pt x="317761" y="1510899"/>
                  <a:pt x="281903" y="1861803"/>
                  <a:pt x="292148" y="2002677"/>
                </a:cubicBezTo>
                <a:cubicBezTo>
                  <a:pt x="302393" y="2143551"/>
                  <a:pt x="384356" y="2322845"/>
                  <a:pt x="376672" y="2310039"/>
                </a:cubicBezTo>
                <a:cubicBezTo>
                  <a:pt x="368988" y="2297233"/>
                  <a:pt x="308797" y="2052624"/>
                  <a:pt x="246044" y="1925837"/>
                </a:cubicBezTo>
                <a:cubicBezTo>
                  <a:pt x="183291" y="1799050"/>
                  <a:pt x="6558" y="1580055"/>
                  <a:pt x="155" y="1549319"/>
                </a:cubicBezTo>
                <a:cubicBezTo>
                  <a:pt x="-6248" y="1518583"/>
                  <a:pt x="187132" y="1843874"/>
                  <a:pt x="207623" y="1741420"/>
                </a:cubicBezTo>
                <a:cubicBezTo>
                  <a:pt x="228114" y="1638966"/>
                  <a:pt x="119257" y="983262"/>
                  <a:pt x="123099" y="934597"/>
                </a:cubicBezTo>
                <a:cubicBezTo>
                  <a:pt x="126941" y="885932"/>
                  <a:pt x="193536" y="1597985"/>
                  <a:pt x="230676" y="1449427"/>
                </a:cubicBezTo>
                <a:cubicBezTo>
                  <a:pt x="267815" y="1300869"/>
                  <a:pt x="316481" y="120089"/>
                  <a:pt x="322884" y="125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C8498651-C329-B191-EFD6-6EE082594D14}"/>
              </a:ext>
            </a:extLst>
          </p:cNvPr>
          <p:cNvSpPr/>
          <p:nvPr/>
        </p:nvSpPr>
        <p:spPr>
          <a:xfrm>
            <a:off x="3719956" y="6318955"/>
            <a:ext cx="1018066" cy="1114807"/>
          </a:xfrm>
          <a:custGeom>
            <a:avLst/>
            <a:gdLst>
              <a:gd name="connsiteX0" fmla="*/ 1991 w 1018066"/>
              <a:gd name="connsiteY0" fmla="*/ 667738 h 1114807"/>
              <a:gd name="connsiteX1" fmla="*/ 225511 w 1018066"/>
              <a:gd name="connsiteY1" fmla="*/ 881098 h 1114807"/>
              <a:gd name="connsiteX2" fmla="*/ 276311 w 1018066"/>
              <a:gd name="connsiteY2" fmla="*/ 1114778 h 1114807"/>
              <a:gd name="connsiteX3" fmla="*/ 283084 w 1018066"/>
              <a:gd name="connsiteY3" fmla="*/ 894645 h 1114807"/>
              <a:gd name="connsiteX4" fmla="*/ 513377 w 1018066"/>
              <a:gd name="connsiteY4" fmla="*/ 555978 h 1114807"/>
              <a:gd name="connsiteX5" fmla="*/ 1017991 w 1018066"/>
              <a:gd name="connsiteY5" fmla="*/ 565 h 1114807"/>
              <a:gd name="connsiteX6" fmla="*/ 550631 w 1018066"/>
              <a:gd name="connsiteY6" fmla="*/ 454378 h 1114807"/>
              <a:gd name="connsiteX7" fmla="*/ 435484 w 1018066"/>
              <a:gd name="connsiteY7" fmla="*/ 616938 h 1114807"/>
              <a:gd name="connsiteX8" fmla="*/ 614977 w 1018066"/>
              <a:gd name="connsiteY8" fmla="*/ 288432 h 1114807"/>
              <a:gd name="connsiteX9" fmla="*/ 310177 w 1018066"/>
              <a:gd name="connsiteY9" fmla="*/ 843845 h 1114807"/>
              <a:gd name="connsiteX10" fmla="*/ 333884 w 1018066"/>
              <a:gd name="connsiteY10" fmla="*/ 478085 h 1114807"/>
              <a:gd name="connsiteX11" fmla="*/ 266151 w 1018066"/>
              <a:gd name="connsiteY11" fmla="*/ 877712 h 1114807"/>
              <a:gd name="connsiteX12" fmla="*/ 123911 w 1018066"/>
              <a:gd name="connsiteY12" fmla="*/ 755792 h 1114807"/>
              <a:gd name="connsiteX13" fmla="*/ 1991 w 1018066"/>
              <a:gd name="connsiteY13" fmla="*/ 667738 h 1114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18066" h="1114807">
                <a:moveTo>
                  <a:pt x="1991" y="667738"/>
                </a:moveTo>
                <a:cubicBezTo>
                  <a:pt x="18924" y="688622"/>
                  <a:pt x="179791" y="806591"/>
                  <a:pt x="225511" y="881098"/>
                </a:cubicBezTo>
                <a:cubicBezTo>
                  <a:pt x="271231" y="955605"/>
                  <a:pt x="266716" y="1112520"/>
                  <a:pt x="276311" y="1114778"/>
                </a:cubicBezTo>
                <a:cubicBezTo>
                  <a:pt x="285907" y="1117036"/>
                  <a:pt x="243573" y="987778"/>
                  <a:pt x="283084" y="894645"/>
                </a:cubicBezTo>
                <a:cubicBezTo>
                  <a:pt x="322595" y="801512"/>
                  <a:pt x="390893" y="704991"/>
                  <a:pt x="513377" y="555978"/>
                </a:cubicBezTo>
                <a:cubicBezTo>
                  <a:pt x="635862" y="406965"/>
                  <a:pt x="1011782" y="17498"/>
                  <a:pt x="1017991" y="565"/>
                </a:cubicBezTo>
                <a:cubicBezTo>
                  <a:pt x="1024200" y="-16368"/>
                  <a:pt x="647715" y="351649"/>
                  <a:pt x="550631" y="454378"/>
                </a:cubicBezTo>
                <a:cubicBezTo>
                  <a:pt x="453547" y="557107"/>
                  <a:pt x="424760" y="644596"/>
                  <a:pt x="435484" y="616938"/>
                </a:cubicBezTo>
                <a:cubicBezTo>
                  <a:pt x="446208" y="589280"/>
                  <a:pt x="635861" y="250614"/>
                  <a:pt x="614977" y="288432"/>
                </a:cubicBezTo>
                <a:cubicBezTo>
                  <a:pt x="594093" y="326250"/>
                  <a:pt x="357026" y="812236"/>
                  <a:pt x="310177" y="843845"/>
                </a:cubicBezTo>
                <a:cubicBezTo>
                  <a:pt x="263328" y="875454"/>
                  <a:pt x="341222" y="472440"/>
                  <a:pt x="333884" y="478085"/>
                </a:cubicBezTo>
                <a:cubicBezTo>
                  <a:pt x="326546" y="483729"/>
                  <a:pt x="301147" y="831427"/>
                  <a:pt x="266151" y="877712"/>
                </a:cubicBezTo>
                <a:cubicBezTo>
                  <a:pt x="231155" y="923997"/>
                  <a:pt x="167373" y="785143"/>
                  <a:pt x="123911" y="755792"/>
                </a:cubicBezTo>
                <a:cubicBezTo>
                  <a:pt x="80449" y="726441"/>
                  <a:pt x="-14942" y="646854"/>
                  <a:pt x="1991" y="6677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CA9F3D0D-CB45-4C5F-B184-11C594A36519}"/>
              </a:ext>
            </a:extLst>
          </p:cNvPr>
          <p:cNvSpPr/>
          <p:nvPr/>
        </p:nvSpPr>
        <p:spPr>
          <a:xfrm>
            <a:off x="4959331" y="5276286"/>
            <a:ext cx="1008054" cy="1130360"/>
          </a:xfrm>
          <a:custGeom>
            <a:avLst/>
            <a:gdLst>
              <a:gd name="connsiteX0" fmla="*/ 2136 w 1008054"/>
              <a:gd name="connsiteY0" fmla="*/ 1127901 h 1130360"/>
              <a:gd name="connsiteX1" fmla="*/ 557549 w 1008054"/>
              <a:gd name="connsiteY1" fmla="*/ 735047 h 1130360"/>
              <a:gd name="connsiteX2" fmla="*/ 560936 w 1008054"/>
              <a:gd name="connsiteY2" fmla="*/ 738434 h 1130360"/>
              <a:gd name="connsiteX3" fmla="*/ 737042 w 1008054"/>
              <a:gd name="connsiteY3" fmla="*/ 511527 h 1130360"/>
              <a:gd name="connsiteX4" fmla="*/ 662536 w 1008054"/>
              <a:gd name="connsiteY4" fmla="*/ 538621 h 1130360"/>
              <a:gd name="connsiteX5" fmla="*/ 713336 w 1008054"/>
              <a:gd name="connsiteY5" fmla="*/ 321874 h 1130360"/>
              <a:gd name="connsiteX6" fmla="*/ 1007976 w 1008054"/>
              <a:gd name="connsiteY6" fmla="*/ 141 h 1130360"/>
              <a:gd name="connsiteX7" fmla="*/ 682856 w 1008054"/>
              <a:gd name="connsiteY7" fmla="*/ 362514 h 1130360"/>
              <a:gd name="connsiteX8" fmla="*/ 635442 w 1008054"/>
              <a:gd name="connsiteY8" fmla="*/ 650381 h 1130360"/>
              <a:gd name="connsiteX9" fmla="*/ 66482 w 1008054"/>
              <a:gd name="connsiteY9" fmla="*/ 995821 h 1130360"/>
              <a:gd name="connsiteX10" fmla="*/ 354349 w 1008054"/>
              <a:gd name="connsiteY10" fmla="*/ 907767 h 1130360"/>
              <a:gd name="connsiteX11" fmla="*/ 2136 w 1008054"/>
              <a:gd name="connsiteY11" fmla="*/ 1127901 h 113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8054" h="1130360">
                <a:moveTo>
                  <a:pt x="2136" y="1127901"/>
                </a:moveTo>
                <a:cubicBezTo>
                  <a:pt x="36003" y="1099114"/>
                  <a:pt x="464416" y="799958"/>
                  <a:pt x="557549" y="735047"/>
                </a:cubicBezTo>
                <a:cubicBezTo>
                  <a:pt x="650682" y="670136"/>
                  <a:pt x="531021" y="775687"/>
                  <a:pt x="560936" y="738434"/>
                </a:cubicBezTo>
                <a:cubicBezTo>
                  <a:pt x="590851" y="701181"/>
                  <a:pt x="720109" y="544829"/>
                  <a:pt x="737042" y="511527"/>
                </a:cubicBezTo>
                <a:cubicBezTo>
                  <a:pt x="753975" y="478225"/>
                  <a:pt x="666487" y="570230"/>
                  <a:pt x="662536" y="538621"/>
                </a:cubicBezTo>
                <a:cubicBezTo>
                  <a:pt x="658585" y="507012"/>
                  <a:pt x="655763" y="411621"/>
                  <a:pt x="713336" y="321874"/>
                </a:cubicBezTo>
                <a:cubicBezTo>
                  <a:pt x="770909" y="232127"/>
                  <a:pt x="1013056" y="-6632"/>
                  <a:pt x="1007976" y="141"/>
                </a:cubicBezTo>
                <a:cubicBezTo>
                  <a:pt x="1002896" y="6914"/>
                  <a:pt x="744945" y="254141"/>
                  <a:pt x="682856" y="362514"/>
                </a:cubicBezTo>
                <a:cubicBezTo>
                  <a:pt x="620767" y="470887"/>
                  <a:pt x="738171" y="544830"/>
                  <a:pt x="635442" y="650381"/>
                </a:cubicBezTo>
                <a:cubicBezTo>
                  <a:pt x="532713" y="755932"/>
                  <a:pt x="113331" y="952923"/>
                  <a:pt x="66482" y="995821"/>
                </a:cubicBezTo>
                <a:cubicBezTo>
                  <a:pt x="19633" y="1038719"/>
                  <a:pt x="360558" y="891963"/>
                  <a:pt x="354349" y="907767"/>
                </a:cubicBezTo>
                <a:cubicBezTo>
                  <a:pt x="348140" y="923571"/>
                  <a:pt x="-31731" y="1156688"/>
                  <a:pt x="2136" y="11279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3A36AF93-8813-EC40-B3F3-7C10C4915C0E}"/>
              </a:ext>
            </a:extLst>
          </p:cNvPr>
          <p:cNvSpPr/>
          <p:nvPr/>
        </p:nvSpPr>
        <p:spPr>
          <a:xfrm>
            <a:off x="5898653" y="6224670"/>
            <a:ext cx="350453" cy="1084865"/>
          </a:xfrm>
          <a:custGeom>
            <a:avLst/>
            <a:gdLst>
              <a:gd name="connsiteX0" fmla="*/ 349747 w 350453"/>
              <a:gd name="connsiteY0" fmla="*/ 37277 h 1084865"/>
              <a:gd name="connsiteX1" fmla="*/ 224440 w 350453"/>
              <a:gd name="connsiteY1" fmla="*/ 701063 h 1084865"/>
              <a:gd name="connsiteX2" fmla="*/ 295560 w 350453"/>
              <a:gd name="connsiteY2" fmla="*/ 1080370 h 1084865"/>
              <a:gd name="connsiteX3" fmla="*/ 204120 w 350453"/>
              <a:gd name="connsiteY3" fmla="*/ 860237 h 1084865"/>
              <a:gd name="connsiteX4" fmla="*/ 920 w 350453"/>
              <a:gd name="connsiteY4" fmla="*/ 159197 h 1084865"/>
              <a:gd name="connsiteX5" fmla="*/ 129614 w 350453"/>
              <a:gd name="connsiteY5" fmla="*/ 663810 h 1084865"/>
              <a:gd name="connsiteX6" fmla="*/ 146547 w 350453"/>
              <a:gd name="connsiteY6" fmla="*/ 23 h 1084865"/>
              <a:gd name="connsiteX7" fmla="*/ 156707 w 350453"/>
              <a:gd name="connsiteY7" fmla="*/ 690903 h 1084865"/>
              <a:gd name="connsiteX8" fmla="*/ 349747 w 350453"/>
              <a:gd name="connsiteY8" fmla="*/ 37277 h 1084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0453" h="1084865">
                <a:moveTo>
                  <a:pt x="349747" y="37277"/>
                </a:moveTo>
                <a:cubicBezTo>
                  <a:pt x="361036" y="38970"/>
                  <a:pt x="233471" y="527214"/>
                  <a:pt x="224440" y="701063"/>
                </a:cubicBezTo>
                <a:cubicBezTo>
                  <a:pt x="215409" y="874912"/>
                  <a:pt x="298947" y="1053841"/>
                  <a:pt x="295560" y="1080370"/>
                </a:cubicBezTo>
                <a:cubicBezTo>
                  <a:pt x="292173" y="1106899"/>
                  <a:pt x="253227" y="1013766"/>
                  <a:pt x="204120" y="860237"/>
                </a:cubicBezTo>
                <a:cubicBezTo>
                  <a:pt x="155013" y="706708"/>
                  <a:pt x="13338" y="191935"/>
                  <a:pt x="920" y="159197"/>
                </a:cubicBezTo>
                <a:cubicBezTo>
                  <a:pt x="-11498" y="126459"/>
                  <a:pt x="105343" y="690339"/>
                  <a:pt x="129614" y="663810"/>
                </a:cubicBezTo>
                <a:cubicBezTo>
                  <a:pt x="153885" y="637281"/>
                  <a:pt x="142032" y="-4492"/>
                  <a:pt x="146547" y="23"/>
                </a:cubicBezTo>
                <a:cubicBezTo>
                  <a:pt x="151062" y="4538"/>
                  <a:pt x="121712" y="680743"/>
                  <a:pt x="156707" y="690903"/>
                </a:cubicBezTo>
                <a:cubicBezTo>
                  <a:pt x="191702" y="701063"/>
                  <a:pt x="338458" y="35584"/>
                  <a:pt x="349747" y="372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EEF2818E-5C6B-DCA1-E7E3-8E62C9F1BA73}"/>
              </a:ext>
            </a:extLst>
          </p:cNvPr>
          <p:cNvSpPr/>
          <p:nvPr/>
        </p:nvSpPr>
        <p:spPr>
          <a:xfrm>
            <a:off x="5827731" y="7109240"/>
            <a:ext cx="607645" cy="984898"/>
          </a:xfrm>
          <a:custGeom>
            <a:avLst/>
            <a:gdLst>
              <a:gd name="connsiteX0" fmla="*/ 593389 w 607645"/>
              <a:gd name="connsiteY0" fmla="*/ 9533 h 984898"/>
              <a:gd name="connsiteX1" fmla="*/ 342776 w 607645"/>
              <a:gd name="connsiteY1" fmla="*/ 724120 h 984898"/>
              <a:gd name="connsiteX2" fmla="*/ 261496 w 607645"/>
              <a:gd name="connsiteY2" fmla="*/ 663160 h 984898"/>
              <a:gd name="connsiteX3" fmla="*/ 48136 w 607645"/>
              <a:gd name="connsiteY3" fmla="*/ 561560 h 984898"/>
              <a:gd name="connsiteX4" fmla="*/ 722 w 607645"/>
              <a:gd name="connsiteY4" fmla="*/ 178867 h 984898"/>
              <a:gd name="connsiteX5" fmla="*/ 68456 w 607645"/>
              <a:gd name="connsiteY5" fmla="*/ 608973 h 984898"/>
              <a:gd name="connsiteX6" fmla="*/ 54909 w 607645"/>
              <a:gd name="connsiteY6" fmla="*/ 754600 h 984898"/>
              <a:gd name="connsiteX7" fmla="*/ 7496 w 607645"/>
              <a:gd name="connsiteY7" fmla="*/ 984893 h 984898"/>
              <a:gd name="connsiteX8" fmla="*/ 142962 w 607645"/>
              <a:gd name="connsiteY8" fmla="*/ 747827 h 984898"/>
              <a:gd name="connsiteX9" fmla="*/ 356322 w 607645"/>
              <a:gd name="connsiteY9" fmla="*/ 483667 h 984898"/>
              <a:gd name="connsiteX10" fmla="*/ 291976 w 607645"/>
              <a:gd name="connsiteY10" fmla="*/ 500600 h 984898"/>
              <a:gd name="connsiteX11" fmla="*/ 352936 w 607645"/>
              <a:gd name="connsiteY11" fmla="*/ 161933 h 984898"/>
              <a:gd name="connsiteX12" fmla="*/ 234402 w 607645"/>
              <a:gd name="connsiteY12" fmla="*/ 818947 h 984898"/>
              <a:gd name="connsiteX13" fmla="*/ 539202 w 607645"/>
              <a:gd name="connsiteY13" fmla="*/ 344813 h 984898"/>
              <a:gd name="connsiteX14" fmla="*/ 593389 w 607645"/>
              <a:gd name="connsiteY14" fmla="*/ 9533 h 984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07645" h="984898">
                <a:moveTo>
                  <a:pt x="593389" y="9533"/>
                </a:moveTo>
                <a:cubicBezTo>
                  <a:pt x="560651" y="72751"/>
                  <a:pt x="398091" y="615182"/>
                  <a:pt x="342776" y="724120"/>
                </a:cubicBezTo>
                <a:cubicBezTo>
                  <a:pt x="287461" y="833058"/>
                  <a:pt x="310603" y="690253"/>
                  <a:pt x="261496" y="663160"/>
                </a:cubicBezTo>
                <a:cubicBezTo>
                  <a:pt x="212389" y="636067"/>
                  <a:pt x="91598" y="642275"/>
                  <a:pt x="48136" y="561560"/>
                </a:cubicBezTo>
                <a:cubicBezTo>
                  <a:pt x="4674" y="480845"/>
                  <a:pt x="-2665" y="170965"/>
                  <a:pt x="722" y="178867"/>
                </a:cubicBezTo>
                <a:cubicBezTo>
                  <a:pt x="4109" y="186769"/>
                  <a:pt x="59425" y="513018"/>
                  <a:pt x="68456" y="608973"/>
                </a:cubicBezTo>
                <a:cubicBezTo>
                  <a:pt x="77487" y="704929"/>
                  <a:pt x="65069" y="691947"/>
                  <a:pt x="54909" y="754600"/>
                </a:cubicBezTo>
                <a:cubicBezTo>
                  <a:pt x="44749" y="817253"/>
                  <a:pt x="-7179" y="986022"/>
                  <a:pt x="7496" y="984893"/>
                </a:cubicBezTo>
                <a:cubicBezTo>
                  <a:pt x="22171" y="983764"/>
                  <a:pt x="84824" y="831365"/>
                  <a:pt x="142962" y="747827"/>
                </a:cubicBezTo>
                <a:cubicBezTo>
                  <a:pt x="201100" y="664289"/>
                  <a:pt x="331486" y="524871"/>
                  <a:pt x="356322" y="483667"/>
                </a:cubicBezTo>
                <a:cubicBezTo>
                  <a:pt x="381158" y="442463"/>
                  <a:pt x="292540" y="554222"/>
                  <a:pt x="291976" y="500600"/>
                </a:cubicBezTo>
                <a:cubicBezTo>
                  <a:pt x="291412" y="446978"/>
                  <a:pt x="362532" y="108875"/>
                  <a:pt x="352936" y="161933"/>
                </a:cubicBezTo>
                <a:cubicBezTo>
                  <a:pt x="343340" y="214991"/>
                  <a:pt x="203358" y="788467"/>
                  <a:pt x="234402" y="818947"/>
                </a:cubicBezTo>
                <a:cubicBezTo>
                  <a:pt x="265446" y="849427"/>
                  <a:pt x="478242" y="476329"/>
                  <a:pt x="539202" y="344813"/>
                </a:cubicBezTo>
                <a:cubicBezTo>
                  <a:pt x="600162" y="213297"/>
                  <a:pt x="626127" y="-53685"/>
                  <a:pt x="593389" y="95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18260B1F-76D3-949F-1F86-BAD26D26A257}"/>
              </a:ext>
            </a:extLst>
          </p:cNvPr>
          <p:cNvSpPr/>
          <p:nvPr/>
        </p:nvSpPr>
        <p:spPr>
          <a:xfrm>
            <a:off x="4546187" y="8032058"/>
            <a:ext cx="865763" cy="1253291"/>
          </a:xfrm>
          <a:custGeom>
            <a:avLst/>
            <a:gdLst>
              <a:gd name="connsiteX0" fmla="*/ 865706 w 865763"/>
              <a:gd name="connsiteY0" fmla="*/ 1115 h 1253291"/>
              <a:gd name="connsiteX1" fmla="*/ 378026 w 865763"/>
              <a:gd name="connsiteY1" fmla="*/ 746182 h 1253291"/>
              <a:gd name="connsiteX2" fmla="*/ 2106 w 865763"/>
              <a:gd name="connsiteY2" fmla="*/ 1250795 h 1253291"/>
              <a:gd name="connsiteX3" fmla="*/ 239173 w 865763"/>
              <a:gd name="connsiteY3" fmla="*/ 908742 h 1253291"/>
              <a:gd name="connsiteX4" fmla="*/ 523653 w 865763"/>
              <a:gd name="connsiteY4" fmla="*/ 228022 h 1253291"/>
              <a:gd name="connsiteX5" fmla="*/ 411893 w 865763"/>
              <a:gd name="connsiteY5" fmla="*/ 570075 h 1253291"/>
              <a:gd name="connsiteX6" fmla="*/ 865706 w 865763"/>
              <a:gd name="connsiteY6" fmla="*/ 1115 h 1253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5763" h="1253291">
                <a:moveTo>
                  <a:pt x="865706" y="1115"/>
                </a:moveTo>
                <a:cubicBezTo>
                  <a:pt x="860061" y="30466"/>
                  <a:pt x="521959" y="537902"/>
                  <a:pt x="378026" y="746182"/>
                </a:cubicBezTo>
                <a:cubicBezTo>
                  <a:pt x="234093" y="954462"/>
                  <a:pt x="25248" y="1223702"/>
                  <a:pt x="2106" y="1250795"/>
                </a:cubicBezTo>
                <a:cubicBezTo>
                  <a:pt x="-21036" y="1277888"/>
                  <a:pt x="152249" y="1079204"/>
                  <a:pt x="239173" y="908742"/>
                </a:cubicBezTo>
                <a:cubicBezTo>
                  <a:pt x="326097" y="738280"/>
                  <a:pt x="494866" y="284466"/>
                  <a:pt x="523653" y="228022"/>
                </a:cubicBezTo>
                <a:cubicBezTo>
                  <a:pt x="552440" y="171578"/>
                  <a:pt x="361658" y="609022"/>
                  <a:pt x="411893" y="570075"/>
                </a:cubicBezTo>
                <a:cubicBezTo>
                  <a:pt x="462128" y="531128"/>
                  <a:pt x="871351" y="-28236"/>
                  <a:pt x="865706" y="11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0458ED1D-F73F-1136-4048-5BF9EEAFD46F}"/>
              </a:ext>
            </a:extLst>
          </p:cNvPr>
          <p:cNvSpPr/>
          <p:nvPr/>
        </p:nvSpPr>
        <p:spPr>
          <a:xfrm>
            <a:off x="4230366" y="7528955"/>
            <a:ext cx="294735" cy="1607673"/>
          </a:xfrm>
          <a:custGeom>
            <a:avLst/>
            <a:gdLst>
              <a:gd name="connsiteX0" fmla="*/ 2967 w 294735"/>
              <a:gd name="connsiteY0" fmla="*/ 19925 h 1607673"/>
              <a:gd name="connsiteX1" fmla="*/ 46994 w 294735"/>
              <a:gd name="connsiteY1" fmla="*/ 168938 h 1607673"/>
              <a:gd name="connsiteX2" fmla="*/ 256967 w 294735"/>
              <a:gd name="connsiteY2" fmla="*/ 1056245 h 1607673"/>
              <a:gd name="connsiteX3" fmla="*/ 294221 w 294735"/>
              <a:gd name="connsiteY3" fmla="*/ 1604885 h 1607673"/>
              <a:gd name="connsiteX4" fmla="*/ 250194 w 294735"/>
              <a:gd name="connsiteY4" fmla="*/ 1225578 h 1607673"/>
              <a:gd name="connsiteX5" fmla="*/ 280674 w 294735"/>
              <a:gd name="connsiteY5" fmla="*/ 301018 h 1607673"/>
              <a:gd name="connsiteX6" fmla="*/ 233261 w 294735"/>
              <a:gd name="connsiteY6" fmla="*/ 869978 h 1607673"/>
              <a:gd name="connsiteX7" fmla="*/ 101181 w 294735"/>
              <a:gd name="connsiteY7" fmla="*/ 433098 h 1607673"/>
              <a:gd name="connsiteX8" fmla="*/ 2967 w 294735"/>
              <a:gd name="connsiteY8" fmla="*/ 19925 h 1607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4735" h="1607673">
                <a:moveTo>
                  <a:pt x="2967" y="19925"/>
                </a:moveTo>
                <a:cubicBezTo>
                  <a:pt x="-6064" y="-24102"/>
                  <a:pt x="4661" y="-3782"/>
                  <a:pt x="46994" y="168938"/>
                </a:cubicBezTo>
                <a:cubicBezTo>
                  <a:pt x="89327" y="341658"/>
                  <a:pt x="215763" y="816921"/>
                  <a:pt x="256967" y="1056245"/>
                </a:cubicBezTo>
                <a:cubicBezTo>
                  <a:pt x="298171" y="1295569"/>
                  <a:pt x="295350" y="1576663"/>
                  <a:pt x="294221" y="1604885"/>
                </a:cubicBezTo>
                <a:cubicBezTo>
                  <a:pt x="293092" y="1633107"/>
                  <a:pt x="252452" y="1442889"/>
                  <a:pt x="250194" y="1225578"/>
                </a:cubicBezTo>
                <a:cubicBezTo>
                  <a:pt x="247936" y="1008267"/>
                  <a:pt x="283496" y="360284"/>
                  <a:pt x="280674" y="301018"/>
                </a:cubicBezTo>
                <a:cubicBezTo>
                  <a:pt x="277852" y="241752"/>
                  <a:pt x="263176" y="847965"/>
                  <a:pt x="233261" y="869978"/>
                </a:cubicBezTo>
                <a:cubicBezTo>
                  <a:pt x="203346" y="891991"/>
                  <a:pt x="136177" y="577031"/>
                  <a:pt x="101181" y="433098"/>
                </a:cubicBezTo>
                <a:cubicBezTo>
                  <a:pt x="66185" y="289165"/>
                  <a:pt x="11998" y="63952"/>
                  <a:pt x="2967" y="1992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0867D888-A5A0-1899-208C-E316C8CB4839}"/>
              </a:ext>
            </a:extLst>
          </p:cNvPr>
          <p:cNvSpPr/>
          <p:nvPr/>
        </p:nvSpPr>
        <p:spPr>
          <a:xfrm>
            <a:off x="2569430" y="6215218"/>
            <a:ext cx="2070546" cy="1041922"/>
          </a:xfrm>
          <a:custGeom>
            <a:avLst/>
            <a:gdLst>
              <a:gd name="connsiteX0" fmla="*/ 89840 w 2070546"/>
              <a:gd name="connsiteY0" fmla="*/ 1016052 h 1041922"/>
              <a:gd name="connsiteX1" fmla="*/ 1189770 w 2070546"/>
              <a:gd name="connsiteY1" fmla="*/ 742173 h 1041922"/>
              <a:gd name="connsiteX2" fmla="*/ 1092587 w 2070546"/>
              <a:gd name="connsiteY2" fmla="*/ 808434 h 1041922"/>
              <a:gd name="connsiteX3" fmla="*/ 1865631 w 2070546"/>
              <a:gd name="connsiteY3" fmla="*/ 265095 h 1041922"/>
              <a:gd name="connsiteX4" fmla="*/ 1410640 w 2070546"/>
              <a:gd name="connsiteY4" fmla="*/ 525721 h 1041922"/>
              <a:gd name="connsiteX5" fmla="*/ 2068831 w 2070546"/>
              <a:gd name="connsiteY5" fmla="*/ 52 h 1041922"/>
              <a:gd name="connsiteX6" fmla="*/ 1172100 w 2070546"/>
              <a:gd name="connsiteY6" fmla="*/ 561060 h 1041922"/>
              <a:gd name="connsiteX7" fmla="*/ 1503405 w 2070546"/>
              <a:gd name="connsiteY7" fmla="*/ 472712 h 1041922"/>
              <a:gd name="connsiteX8" fmla="*/ 968900 w 2070546"/>
              <a:gd name="connsiteY8" fmla="*/ 680330 h 1041922"/>
              <a:gd name="connsiteX9" fmla="*/ 240031 w 2070546"/>
              <a:gd name="connsiteY9" fmla="*/ 874695 h 1041922"/>
              <a:gd name="connsiteX10" fmla="*/ 1127927 w 2070546"/>
              <a:gd name="connsiteY10" fmla="*/ 697999 h 1041922"/>
              <a:gd name="connsiteX11" fmla="*/ 182605 w 2070546"/>
              <a:gd name="connsiteY11" fmla="*/ 993965 h 1041922"/>
              <a:gd name="connsiteX12" fmla="*/ 89840 w 2070546"/>
              <a:gd name="connsiteY12" fmla="*/ 1016052 h 104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70546" h="1041922">
                <a:moveTo>
                  <a:pt x="89840" y="1016052"/>
                </a:moveTo>
                <a:lnTo>
                  <a:pt x="1189770" y="742173"/>
                </a:lnTo>
                <a:cubicBezTo>
                  <a:pt x="1356894" y="707570"/>
                  <a:pt x="1092587" y="808434"/>
                  <a:pt x="1092587" y="808434"/>
                </a:cubicBezTo>
                <a:cubicBezTo>
                  <a:pt x="1205231" y="728921"/>
                  <a:pt x="1812622" y="312214"/>
                  <a:pt x="1865631" y="265095"/>
                </a:cubicBezTo>
                <a:cubicBezTo>
                  <a:pt x="1918640" y="217976"/>
                  <a:pt x="1376773" y="569895"/>
                  <a:pt x="1410640" y="525721"/>
                </a:cubicBezTo>
                <a:cubicBezTo>
                  <a:pt x="1444507" y="481547"/>
                  <a:pt x="2108588" y="-5838"/>
                  <a:pt x="2068831" y="52"/>
                </a:cubicBezTo>
                <a:cubicBezTo>
                  <a:pt x="2029074" y="5942"/>
                  <a:pt x="1266338" y="482283"/>
                  <a:pt x="1172100" y="561060"/>
                </a:cubicBezTo>
                <a:cubicBezTo>
                  <a:pt x="1077862" y="639837"/>
                  <a:pt x="1537272" y="452834"/>
                  <a:pt x="1503405" y="472712"/>
                </a:cubicBezTo>
                <a:cubicBezTo>
                  <a:pt x="1469538" y="492590"/>
                  <a:pt x="1179462" y="613333"/>
                  <a:pt x="968900" y="680330"/>
                </a:cubicBezTo>
                <a:cubicBezTo>
                  <a:pt x="758338" y="747327"/>
                  <a:pt x="213527" y="871750"/>
                  <a:pt x="240031" y="874695"/>
                </a:cubicBezTo>
                <a:cubicBezTo>
                  <a:pt x="266535" y="877640"/>
                  <a:pt x="1137498" y="678121"/>
                  <a:pt x="1127927" y="697999"/>
                </a:cubicBezTo>
                <a:cubicBezTo>
                  <a:pt x="1118356" y="717877"/>
                  <a:pt x="354883" y="940220"/>
                  <a:pt x="182605" y="993965"/>
                </a:cubicBezTo>
                <a:cubicBezTo>
                  <a:pt x="10327" y="1047710"/>
                  <a:pt x="-78021" y="1058017"/>
                  <a:pt x="89840" y="10160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56692D01-3C8E-9060-7F4C-A4EDEC4AA80B}"/>
              </a:ext>
            </a:extLst>
          </p:cNvPr>
          <p:cNvSpPr/>
          <p:nvPr/>
        </p:nvSpPr>
        <p:spPr>
          <a:xfrm>
            <a:off x="5625440" y="5106892"/>
            <a:ext cx="323851" cy="557903"/>
          </a:xfrm>
          <a:custGeom>
            <a:avLst/>
            <a:gdLst>
              <a:gd name="connsiteX0" fmla="*/ 323851 w 323851"/>
              <a:gd name="connsiteY0" fmla="*/ 89 h 557903"/>
              <a:gd name="connsiteX1" fmla="*/ 8933 w 323851"/>
              <a:gd name="connsiteY1" fmla="*/ 315007 h 557903"/>
              <a:gd name="connsiteX2" fmla="*/ 96200 w 323851"/>
              <a:gd name="connsiteY2" fmla="*/ 311213 h 557903"/>
              <a:gd name="connsiteX3" fmla="*/ 1345 w 323851"/>
              <a:gd name="connsiteY3" fmla="*/ 557835 h 557903"/>
              <a:gd name="connsiteX4" fmla="*/ 183466 w 323851"/>
              <a:gd name="connsiteY4" fmla="*/ 284653 h 557903"/>
              <a:gd name="connsiteX5" fmla="*/ 274527 w 323851"/>
              <a:gd name="connsiteY5" fmla="*/ 197387 h 557903"/>
              <a:gd name="connsiteX6" fmla="*/ 8933 w 323851"/>
              <a:gd name="connsiteY6" fmla="*/ 349154 h 557903"/>
              <a:gd name="connsiteX7" fmla="*/ 323851 w 323851"/>
              <a:gd name="connsiteY7" fmla="*/ 89 h 55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3851" h="557903">
                <a:moveTo>
                  <a:pt x="323851" y="89"/>
                </a:moveTo>
                <a:cubicBezTo>
                  <a:pt x="323851" y="-5602"/>
                  <a:pt x="46875" y="263153"/>
                  <a:pt x="8933" y="315007"/>
                </a:cubicBezTo>
                <a:cubicBezTo>
                  <a:pt x="-29009" y="366861"/>
                  <a:pt x="97465" y="270742"/>
                  <a:pt x="96200" y="311213"/>
                </a:cubicBezTo>
                <a:cubicBezTo>
                  <a:pt x="94935" y="351684"/>
                  <a:pt x="-13199" y="562262"/>
                  <a:pt x="1345" y="557835"/>
                </a:cubicBezTo>
                <a:cubicBezTo>
                  <a:pt x="15889" y="553408"/>
                  <a:pt x="137936" y="344728"/>
                  <a:pt x="183466" y="284653"/>
                </a:cubicBezTo>
                <a:cubicBezTo>
                  <a:pt x="228996" y="224578"/>
                  <a:pt x="303616" y="186637"/>
                  <a:pt x="274527" y="197387"/>
                </a:cubicBezTo>
                <a:cubicBezTo>
                  <a:pt x="245438" y="208137"/>
                  <a:pt x="7668" y="378875"/>
                  <a:pt x="8933" y="349154"/>
                </a:cubicBezTo>
                <a:cubicBezTo>
                  <a:pt x="10198" y="319433"/>
                  <a:pt x="323851" y="5780"/>
                  <a:pt x="323851" y="8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D8AA4F9B-CF18-E514-015B-151EDAC39A96}"/>
              </a:ext>
            </a:extLst>
          </p:cNvPr>
          <p:cNvSpPr/>
          <p:nvPr/>
        </p:nvSpPr>
        <p:spPr>
          <a:xfrm>
            <a:off x="4746225" y="6077859"/>
            <a:ext cx="202869" cy="781973"/>
          </a:xfrm>
          <a:custGeom>
            <a:avLst/>
            <a:gdLst>
              <a:gd name="connsiteX0" fmla="*/ 201400 w 202869"/>
              <a:gd name="connsiteY0" fmla="*/ 19406 h 781973"/>
              <a:gd name="connsiteX1" fmla="*/ 125516 w 202869"/>
              <a:gd name="connsiteY1" fmla="*/ 220498 h 781973"/>
              <a:gd name="connsiteX2" fmla="*/ 23073 w 202869"/>
              <a:gd name="connsiteY2" fmla="*/ 763067 h 781973"/>
              <a:gd name="connsiteX3" fmla="*/ 23073 w 202869"/>
              <a:gd name="connsiteY3" fmla="*/ 596123 h 781973"/>
              <a:gd name="connsiteX4" fmla="*/ 308 w 202869"/>
              <a:gd name="connsiteY4" fmla="*/ 435 h 781973"/>
              <a:gd name="connsiteX5" fmla="*/ 42044 w 202869"/>
              <a:gd name="connsiteY5" fmla="*/ 493680 h 781973"/>
              <a:gd name="connsiteX6" fmla="*/ 72397 w 202869"/>
              <a:gd name="connsiteY6" fmla="*/ 121849 h 781973"/>
              <a:gd name="connsiteX7" fmla="*/ 57221 w 202869"/>
              <a:gd name="connsiteY7" fmla="*/ 353295 h 781973"/>
              <a:gd name="connsiteX8" fmla="*/ 201400 w 202869"/>
              <a:gd name="connsiteY8" fmla="*/ 19406 h 78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869" h="781973">
                <a:moveTo>
                  <a:pt x="201400" y="19406"/>
                </a:moveTo>
                <a:cubicBezTo>
                  <a:pt x="212783" y="-2727"/>
                  <a:pt x="155237" y="96555"/>
                  <a:pt x="125516" y="220498"/>
                </a:cubicBezTo>
                <a:cubicBezTo>
                  <a:pt x="95795" y="344441"/>
                  <a:pt x="40147" y="700463"/>
                  <a:pt x="23073" y="763067"/>
                </a:cubicBezTo>
                <a:cubicBezTo>
                  <a:pt x="5999" y="825671"/>
                  <a:pt x="26867" y="723228"/>
                  <a:pt x="23073" y="596123"/>
                </a:cubicBezTo>
                <a:cubicBezTo>
                  <a:pt x="19279" y="469018"/>
                  <a:pt x="-2854" y="17509"/>
                  <a:pt x="308" y="435"/>
                </a:cubicBezTo>
                <a:cubicBezTo>
                  <a:pt x="3470" y="-16639"/>
                  <a:pt x="30029" y="473444"/>
                  <a:pt x="42044" y="493680"/>
                </a:cubicBezTo>
                <a:cubicBezTo>
                  <a:pt x="54059" y="513916"/>
                  <a:pt x="69868" y="145246"/>
                  <a:pt x="72397" y="121849"/>
                </a:cubicBezTo>
                <a:cubicBezTo>
                  <a:pt x="74926" y="98452"/>
                  <a:pt x="40147" y="371001"/>
                  <a:pt x="57221" y="353295"/>
                </a:cubicBezTo>
                <a:cubicBezTo>
                  <a:pt x="74295" y="335589"/>
                  <a:pt x="190017" y="41539"/>
                  <a:pt x="201400" y="1940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24E4D966-30A2-998E-CC2D-041E952DC29B}"/>
              </a:ext>
            </a:extLst>
          </p:cNvPr>
          <p:cNvSpPr/>
          <p:nvPr/>
        </p:nvSpPr>
        <p:spPr>
          <a:xfrm>
            <a:off x="3948663" y="6809516"/>
            <a:ext cx="142834" cy="804876"/>
          </a:xfrm>
          <a:custGeom>
            <a:avLst/>
            <a:gdLst>
              <a:gd name="connsiteX0" fmla="*/ 141475 w 142834"/>
              <a:gd name="connsiteY0" fmla="*/ 4851 h 804876"/>
              <a:gd name="connsiteX1" fmla="*/ 114915 w 142834"/>
              <a:gd name="connsiteY1" fmla="*/ 759895 h 804876"/>
              <a:gd name="connsiteX2" fmla="*/ 122504 w 142834"/>
              <a:gd name="connsiteY2" fmla="*/ 657452 h 804876"/>
              <a:gd name="connsiteX3" fmla="*/ 1090 w 142834"/>
              <a:gd name="connsiteY3" fmla="*/ 152824 h 804876"/>
              <a:gd name="connsiteX4" fmla="*/ 65591 w 142834"/>
              <a:gd name="connsiteY4" fmla="*/ 422212 h 804876"/>
              <a:gd name="connsiteX5" fmla="*/ 141475 w 142834"/>
              <a:gd name="connsiteY5" fmla="*/ 4851 h 80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834" h="804876">
                <a:moveTo>
                  <a:pt x="141475" y="4851"/>
                </a:moveTo>
                <a:cubicBezTo>
                  <a:pt x="149696" y="61132"/>
                  <a:pt x="118077" y="651128"/>
                  <a:pt x="114915" y="759895"/>
                </a:cubicBezTo>
                <a:cubicBezTo>
                  <a:pt x="111753" y="868662"/>
                  <a:pt x="141475" y="758630"/>
                  <a:pt x="122504" y="657452"/>
                </a:cubicBezTo>
                <a:cubicBezTo>
                  <a:pt x="103533" y="556274"/>
                  <a:pt x="10576" y="192031"/>
                  <a:pt x="1090" y="152824"/>
                </a:cubicBezTo>
                <a:cubicBezTo>
                  <a:pt x="-8396" y="113617"/>
                  <a:pt x="46620" y="444345"/>
                  <a:pt x="65591" y="422212"/>
                </a:cubicBezTo>
                <a:cubicBezTo>
                  <a:pt x="84562" y="400079"/>
                  <a:pt x="133254" y="-51430"/>
                  <a:pt x="141475" y="48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E7DD0A22-3A63-B335-EBA5-1CF400C8A67F}"/>
              </a:ext>
            </a:extLst>
          </p:cNvPr>
          <p:cNvSpPr/>
          <p:nvPr/>
        </p:nvSpPr>
        <p:spPr>
          <a:xfrm>
            <a:off x="4464104" y="6213516"/>
            <a:ext cx="953606" cy="976490"/>
          </a:xfrm>
          <a:custGeom>
            <a:avLst/>
            <a:gdLst>
              <a:gd name="connsiteX0" fmla="*/ 1659 w 953606"/>
              <a:gd name="connsiteY0" fmla="*/ 786766 h 976490"/>
              <a:gd name="connsiteX1" fmla="*/ 426608 w 953606"/>
              <a:gd name="connsiteY1" fmla="*/ 232814 h 976490"/>
              <a:gd name="connsiteX2" fmla="*/ 248281 w 953606"/>
              <a:gd name="connsiteY2" fmla="*/ 543938 h 976490"/>
              <a:gd name="connsiteX3" fmla="*/ 950206 w 953606"/>
              <a:gd name="connsiteY3" fmla="*/ 1369 h 976490"/>
              <a:gd name="connsiteX4" fmla="*/ 494903 w 953606"/>
              <a:gd name="connsiteY4" fmla="*/ 407347 h 976490"/>
              <a:gd name="connsiteX5" fmla="*/ 24424 w 953606"/>
              <a:gd name="connsiteY5" fmla="*/ 976476 h 976490"/>
              <a:gd name="connsiteX6" fmla="*/ 479727 w 953606"/>
              <a:gd name="connsiteY6" fmla="*/ 426318 h 976490"/>
              <a:gd name="connsiteX7" fmla="*/ 183780 w 953606"/>
              <a:gd name="connsiteY7" fmla="*/ 684323 h 976490"/>
              <a:gd name="connsiteX8" fmla="*/ 274840 w 953606"/>
              <a:gd name="connsiteY8" fmla="*/ 471848 h 976490"/>
              <a:gd name="connsiteX9" fmla="*/ 1659 w 953606"/>
              <a:gd name="connsiteY9" fmla="*/ 786766 h 97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53606" h="976490">
                <a:moveTo>
                  <a:pt x="1659" y="786766"/>
                </a:moveTo>
                <a:cubicBezTo>
                  <a:pt x="26954" y="746927"/>
                  <a:pt x="385504" y="273285"/>
                  <a:pt x="426608" y="232814"/>
                </a:cubicBezTo>
                <a:cubicBezTo>
                  <a:pt x="467712" y="192343"/>
                  <a:pt x="161015" y="582512"/>
                  <a:pt x="248281" y="543938"/>
                </a:cubicBezTo>
                <a:cubicBezTo>
                  <a:pt x="335547" y="505364"/>
                  <a:pt x="909103" y="24134"/>
                  <a:pt x="950206" y="1369"/>
                </a:cubicBezTo>
                <a:cubicBezTo>
                  <a:pt x="991309" y="-21396"/>
                  <a:pt x="649200" y="244829"/>
                  <a:pt x="494903" y="407347"/>
                </a:cubicBezTo>
                <a:cubicBezTo>
                  <a:pt x="340606" y="569865"/>
                  <a:pt x="26953" y="973314"/>
                  <a:pt x="24424" y="976476"/>
                </a:cubicBezTo>
                <a:cubicBezTo>
                  <a:pt x="21895" y="979638"/>
                  <a:pt x="453168" y="475010"/>
                  <a:pt x="479727" y="426318"/>
                </a:cubicBezTo>
                <a:cubicBezTo>
                  <a:pt x="506286" y="377626"/>
                  <a:pt x="217928" y="676735"/>
                  <a:pt x="183780" y="684323"/>
                </a:cubicBezTo>
                <a:cubicBezTo>
                  <a:pt x="149632" y="691911"/>
                  <a:pt x="301399" y="459833"/>
                  <a:pt x="274840" y="471848"/>
                </a:cubicBezTo>
                <a:cubicBezTo>
                  <a:pt x="248281" y="483863"/>
                  <a:pt x="-23636" y="826605"/>
                  <a:pt x="1659" y="78676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A5CC1EEC-0427-02B0-FBBD-EA17BDA1A4DC}"/>
              </a:ext>
            </a:extLst>
          </p:cNvPr>
          <p:cNvSpPr/>
          <p:nvPr/>
        </p:nvSpPr>
        <p:spPr>
          <a:xfrm>
            <a:off x="4051949" y="6733782"/>
            <a:ext cx="220325" cy="983722"/>
          </a:xfrm>
          <a:custGeom>
            <a:avLst/>
            <a:gdLst>
              <a:gd name="connsiteX0" fmla="*/ 220310 w 220325"/>
              <a:gd name="connsiteY0" fmla="*/ 907 h 983722"/>
              <a:gd name="connsiteX1" fmla="*/ 117867 w 220325"/>
              <a:gd name="connsiteY1" fmla="*/ 596595 h 983722"/>
              <a:gd name="connsiteX2" fmla="*/ 110278 w 220325"/>
              <a:gd name="connsiteY2" fmla="*/ 964631 h 983722"/>
              <a:gd name="connsiteX3" fmla="*/ 114073 w 220325"/>
              <a:gd name="connsiteY3" fmla="*/ 850806 h 983722"/>
              <a:gd name="connsiteX4" fmla="*/ 247 w 220325"/>
              <a:gd name="connsiteY4" fmla="*/ 171645 h 983722"/>
              <a:gd name="connsiteX5" fmla="*/ 83719 w 220325"/>
              <a:gd name="connsiteY5" fmla="*/ 718009 h 983722"/>
              <a:gd name="connsiteX6" fmla="*/ 87513 w 220325"/>
              <a:gd name="connsiteY6" fmla="*/ 452416 h 983722"/>
              <a:gd name="connsiteX7" fmla="*/ 125455 w 220325"/>
              <a:gd name="connsiteY7" fmla="*/ 460004 h 983722"/>
              <a:gd name="connsiteX8" fmla="*/ 220310 w 220325"/>
              <a:gd name="connsiteY8" fmla="*/ 907 h 983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325" h="983722">
                <a:moveTo>
                  <a:pt x="220310" y="907"/>
                </a:moveTo>
                <a:cubicBezTo>
                  <a:pt x="219045" y="23672"/>
                  <a:pt x="136206" y="435974"/>
                  <a:pt x="117867" y="596595"/>
                </a:cubicBezTo>
                <a:cubicBezTo>
                  <a:pt x="99528" y="757216"/>
                  <a:pt x="110910" y="922263"/>
                  <a:pt x="110278" y="964631"/>
                </a:cubicBezTo>
                <a:cubicBezTo>
                  <a:pt x="109646" y="1006999"/>
                  <a:pt x="132411" y="982970"/>
                  <a:pt x="114073" y="850806"/>
                </a:cubicBezTo>
                <a:cubicBezTo>
                  <a:pt x="95734" y="718642"/>
                  <a:pt x="5306" y="193778"/>
                  <a:pt x="247" y="171645"/>
                </a:cubicBezTo>
                <a:cubicBezTo>
                  <a:pt x="-4812" y="149512"/>
                  <a:pt x="69175" y="671214"/>
                  <a:pt x="83719" y="718009"/>
                </a:cubicBezTo>
                <a:cubicBezTo>
                  <a:pt x="98263" y="764804"/>
                  <a:pt x="80557" y="495417"/>
                  <a:pt x="87513" y="452416"/>
                </a:cubicBezTo>
                <a:cubicBezTo>
                  <a:pt x="94469" y="409415"/>
                  <a:pt x="104587" y="529564"/>
                  <a:pt x="125455" y="460004"/>
                </a:cubicBezTo>
                <a:cubicBezTo>
                  <a:pt x="146323" y="390444"/>
                  <a:pt x="221575" y="-21858"/>
                  <a:pt x="220310" y="9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419B5324-1977-6140-F5C7-746D836F3FA6}"/>
              </a:ext>
            </a:extLst>
          </p:cNvPr>
          <p:cNvSpPr/>
          <p:nvPr/>
        </p:nvSpPr>
        <p:spPr>
          <a:xfrm>
            <a:off x="4850627" y="6153012"/>
            <a:ext cx="135388" cy="1428437"/>
          </a:xfrm>
          <a:custGeom>
            <a:avLst/>
            <a:gdLst>
              <a:gd name="connsiteX0" fmla="*/ 134940 w 135388"/>
              <a:gd name="connsiteY0" fmla="*/ 1166 h 1428437"/>
              <a:gd name="connsiteX1" fmla="*/ 2143 w 135388"/>
              <a:gd name="connsiteY1" fmla="*/ 725856 h 1428437"/>
              <a:gd name="connsiteX2" fmla="*/ 51468 w 135388"/>
              <a:gd name="connsiteY2" fmla="*/ 687914 h 1428437"/>
              <a:gd name="connsiteX3" fmla="*/ 32497 w 135388"/>
              <a:gd name="connsiteY3" fmla="*/ 1416399 h 1428437"/>
              <a:gd name="connsiteX4" fmla="*/ 5937 w 135388"/>
              <a:gd name="connsiteY4" fmla="*/ 1086304 h 1428437"/>
              <a:gd name="connsiteX5" fmla="*/ 85615 w 135388"/>
              <a:gd name="connsiteY5" fmla="*/ 369202 h 1428437"/>
              <a:gd name="connsiteX6" fmla="*/ 47673 w 135388"/>
              <a:gd name="connsiteY6" fmla="*/ 551323 h 1428437"/>
              <a:gd name="connsiteX7" fmla="*/ 134940 w 135388"/>
              <a:gd name="connsiteY7" fmla="*/ 1166 h 1428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388" h="1428437">
                <a:moveTo>
                  <a:pt x="134940" y="1166"/>
                </a:moveTo>
                <a:cubicBezTo>
                  <a:pt x="127352" y="30255"/>
                  <a:pt x="16055" y="611398"/>
                  <a:pt x="2143" y="725856"/>
                </a:cubicBezTo>
                <a:cubicBezTo>
                  <a:pt x="-11769" y="840314"/>
                  <a:pt x="46409" y="572824"/>
                  <a:pt x="51468" y="687914"/>
                </a:cubicBezTo>
                <a:cubicBezTo>
                  <a:pt x="56527" y="803004"/>
                  <a:pt x="40085" y="1350001"/>
                  <a:pt x="32497" y="1416399"/>
                </a:cubicBezTo>
                <a:cubicBezTo>
                  <a:pt x="24908" y="1482797"/>
                  <a:pt x="-2916" y="1260837"/>
                  <a:pt x="5937" y="1086304"/>
                </a:cubicBezTo>
                <a:cubicBezTo>
                  <a:pt x="14790" y="911771"/>
                  <a:pt x="78659" y="458365"/>
                  <a:pt x="85615" y="369202"/>
                </a:cubicBezTo>
                <a:cubicBezTo>
                  <a:pt x="92571" y="280039"/>
                  <a:pt x="43879" y="606339"/>
                  <a:pt x="47673" y="551323"/>
                </a:cubicBezTo>
                <a:cubicBezTo>
                  <a:pt x="51467" y="496307"/>
                  <a:pt x="142528" y="-27923"/>
                  <a:pt x="134940" y="116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2C52237D-309B-F950-CB7D-97608B8E5982}"/>
              </a:ext>
            </a:extLst>
          </p:cNvPr>
          <p:cNvSpPr/>
          <p:nvPr/>
        </p:nvSpPr>
        <p:spPr>
          <a:xfrm>
            <a:off x="5267154" y="5778236"/>
            <a:ext cx="562523" cy="844969"/>
          </a:xfrm>
          <a:custGeom>
            <a:avLst/>
            <a:gdLst>
              <a:gd name="connsiteX0" fmla="*/ 560723 w 562523"/>
              <a:gd name="connsiteY0" fmla="*/ 4111 h 844969"/>
              <a:gd name="connsiteX1" fmla="*/ 14360 w 562523"/>
              <a:gd name="connsiteY1" fmla="*/ 816068 h 844969"/>
              <a:gd name="connsiteX2" fmla="*/ 177510 w 562523"/>
              <a:gd name="connsiteY2" fmla="*/ 637741 h 844969"/>
              <a:gd name="connsiteX3" fmla="*/ 378602 w 562523"/>
              <a:gd name="connsiteY3" fmla="*/ 387324 h 844969"/>
              <a:gd name="connsiteX4" fmla="*/ 541752 w 562523"/>
              <a:gd name="connsiteY4" fmla="*/ 725007 h 844969"/>
              <a:gd name="connsiteX5" fmla="*/ 477251 w 562523"/>
              <a:gd name="connsiteY5" fmla="*/ 588416 h 844969"/>
              <a:gd name="connsiteX6" fmla="*/ 522781 w 562523"/>
              <a:gd name="connsiteY6" fmla="*/ 246939 h 844969"/>
              <a:gd name="connsiteX7" fmla="*/ 458280 w 562523"/>
              <a:gd name="connsiteY7" fmla="*/ 455620 h 844969"/>
              <a:gd name="connsiteX8" fmla="*/ 355837 w 562523"/>
              <a:gd name="connsiteY8" fmla="*/ 368353 h 844969"/>
              <a:gd name="connsiteX9" fmla="*/ 196481 w 562523"/>
              <a:gd name="connsiteY9" fmla="*/ 493562 h 844969"/>
              <a:gd name="connsiteX10" fmla="*/ 560723 w 562523"/>
              <a:gd name="connsiteY10" fmla="*/ 4111 h 844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2523" h="844969">
                <a:moveTo>
                  <a:pt x="560723" y="4111"/>
                </a:moveTo>
                <a:cubicBezTo>
                  <a:pt x="530369" y="57862"/>
                  <a:pt x="78229" y="710463"/>
                  <a:pt x="14360" y="816068"/>
                </a:cubicBezTo>
                <a:cubicBezTo>
                  <a:pt x="-49509" y="921673"/>
                  <a:pt x="116803" y="709198"/>
                  <a:pt x="177510" y="637741"/>
                </a:cubicBezTo>
                <a:cubicBezTo>
                  <a:pt x="238217" y="566284"/>
                  <a:pt x="317895" y="372780"/>
                  <a:pt x="378602" y="387324"/>
                </a:cubicBezTo>
                <a:cubicBezTo>
                  <a:pt x="439309" y="401868"/>
                  <a:pt x="525311" y="691492"/>
                  <a:pt x="541752" y="725007"/>
                </a:cubicBezTo>
                <a:cubicBezTo>
                  <a:pt x="558193" y="758522"/>
                  <a:pt x="480413" y="668094"/>
                  <a:pt x="477251" y="588416"/>
                </a:cubicBezTo>
                <a:cubicBezTo>
                  <a:pt x="474089" y="508738"/>
                  <a:pt x="525943" y="269072"/>
                  <a:pt x="522781" y="246939"/>
                </a:cubicBezTo>
                <a:cubicBezTo>
                  <a:pt x="519619" y="224806"/>
                  <a:pt x="486104" y="435384"/>
                  <a:pt x="458280" y="455620"/>
                </a:cubicBezTo>
                <a:cubicBezTo>
                  <a:pt x="430456" y="475856"/>
                  <a:pt x="399470" y="362029"/>
                  <a:pt x="355837" y="368353"/>
                </a:cubicBezTo>
                <a:cubicBezTo>
                  <a:pt x="312204" y="374677"/>
                  <a:pt x="164863" y="546681"/>
                  <a:pt x="196481" y="493562"/>
                </a:cubicBezTo>
                <a:cubicBezTo>
                  <a:pt x="228099" y="440443"/>
                  <a:pt x="591077" y="-49640"/>
                  <a:pt x="560723" y="41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2D2C2444-021E-E003-5CF6-906A6F122708}"/>
              </a:ext>
            </a:extLst>
          </p:cNvPr>
          <p:cNvSpPr/>
          <p:nvPr/>
        </p:nvSpPr>
        <p:spPr>
          <a:xfrm>
            <a:off x="4538898" y="7020876"/>
            <a:ext cx="166124" cy="1903184"/>
          </a:xfrm>
          <a:custGeom>
            <a:avLst/>
            <a:gdLst>
              <a:gd name="connsiteX0" fmla="*/ 165899 w 166124"/>
              <a:gd name="connsiteY0" fmla="*/ 9760 h 1903184"/>
              <a:gd name="connsiteX1" fmla="*/ 52073 w 166124"/>
              <a:gd name="connsiteY1" fmla="*/ 1307373 h 1903184"/>
              <a:gd name="connsiteX2" fmla="*/ 17925 w 166124"/>
              <a:gd name="connsiteY2" fmla="*/ 1903061 h 1903184"/>
              <a:gd name="connsiteX3" fmla="*/ 6543 w 166124"/>
              <a:gd name="connsiteY3" fmla="*/ 1265637 h 1903184"/>
              <a:gd name="connsiteX4" fmla="*/ 120368 w 166124"/>
              <a:gd name="connsiteY4" fmla="*/ 461268 h 1903184"/>
              <a:gd name="connsiteX5" fmla="*/ 82426 w 166124"/>
              <a:gd name="connsiteY5" fmla="*/ 700302 h 1903184"/>
              <a:gd name="connsiteX6" fmla="*/ 165899 w 166124"/>
              <a:gd name="connsiteY6" fmla="*/ 9760 h 1903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124" h="1903184">
                <a:moveTo>
                  <a:pt x="165899" y="9760"/>
                </a:moveTo>
                <a:cubicBezTo>
                  <a:pt x="160840" y="110939"/>
                  <a:pt x="76735" y="991823"/>
                  <a:pt x="52073" y="1307373"/>
                </a:cubicBezTo>
                <a:cubicBezTo>
                  <a:pt x="27411" y="1622923"/>
                  <a:pt x="25513" y="1910017"/>
                  <a:pt x="17925" y="1903061"/>
                </a:cubicBezTo>
                <a:cubicBezTo>
                  <a:pt x="10337" y="1896105"/>
                  <a:pt x="-10531" y="1505936"/>
                  <a:pt x="6543" y="1265637"/>
                </a:cubicBezTo>
                <a:cubicBezTo>
                  <a:pt x="23617" y="1025338"/>
                  <a:pt x="107721" y="555490"/>
                  <a:pt x="120368" y="461268"/>
                </a:cubicBezTo>
                <a:cubicBezTo>
                  <a:pt x="133015" y="367046"/>
                  <a:pt x="75470" y="774921"/>
                  <a:pt x="82426" y="700302"/>
                </a:cubicBezTo>
                <a:cubicBezTo>
                  <a:pt x="89382" y="625683"/>
                  <a:pt x="170958" y="-91419"/>
                  <a:pt x="165899" y="976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B090B6D3-C086-C67E-458B-D14374229780}"/>
              </a:ext>
            </a:extLst>
          </p:cNvPr>
          <p:cNvSpPr/>
          <p:nvPr/>
        </p:nvSpPr>
        <p:spPr>
          <a:xfrm>
            <a:off x="4746429" y="7527623"/>
            <a:ext cx="954751" cy="1559905"/>
          </a:xfrm>
          <a:custGeom>
            <a:avLst/>
            <a:gdLst>
              <a:gd name="connsiteX0" fmla="*/ 104 w 954751"/>
              <a:gd name="connsiteY0" fmla="*/ 1559464 h 1559905"/>
              <a:gd name="connsiteX1" fmla="*/ 891739 w 954751"/>
              <a:gd name="connsiteY1" fmla="*/ 554004 h 1559905"/>
              <a:gd name="connsiteX2" fmla="*/ 831032 w 954751"/>
              <a:gd name="connsiteY2" fmla="*/ 584357 h 1559905"/>
              <a:gd name="connsiteX3" fmla="*/ 922092 w 954751"/>
              <a:gd name="connsiteY3" fmla="*/ 371882 h 1559905"/>
              <a:gd name="connsiteX4" fmla="*/ 952446 w 954751"/>
              <a:gd name="connsiteY4" fmla="*/ 52 h 1559905"/>
              <a:gd name="connsiteX5" fmla="*/ 903121 w 954751"/>
              <a:gd name="connsiteY5" fmla="*/ 398442 h 1559905"/>
              <a:gd name="connsiteX6" fmla="*/ 944857 w 954751"/>
              <a:gd name="connsiteY6" fmla="*/ 572975 h 1559905"/>
              <a:gd name="connsiteX7" fmla="*/ 679264 w 954751"/>
              <a:gd name="connsiteY7" fmla="*/ 766478 h 1559905"/>
              <a:gd name="connsiteX8" fmla="*/ 831032 w 954751"/>
              <a:gd name="connsiteY8" fmla="*/ 683006 h 1559905"/>
              <a:gd name="connsiteX9" fmla="*/ 104 w 954751"/>
              <a:gd name="connsiteY9" fmla="*/ 1559464 h 155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54751" h="1559905">
                <a:moveTo>
                  <a:pt x="104" y="1559464"/>
                </a:moveTo>
                <a:cubicBezTo>
                  <a:pt x="10222" y="1537964"/>
                  <a:pt x="753251" y="716522"/>
                  <a:pt x="891739" y="554004"/>
                </a:cubicBezTo>
                <a:cubicBezTo>
                  <a:pt x="1030227" y="391486"/>
                  <a:pt x="825973" y="614711"/>
                  <a:pt x="831032" y="584357"/>
                </a:cubicBezTo>
                <a:cubicBezTo>
                  <a:pt x="836091" y="554003"/>
                  <a:pt x="901856" y="469266"/>
                  <a:pt x="922092" y="371882"/>
                </a:cubicBezTo>
                <a:cubicBezTo>
                  <a:pt x="942328" y="274498"/>
                  <a:pt x="955608" y="-4375"/>
                  <a:pt x="952446" y="52"/>
                </a:cubicBezTo>
                <a:cubicBezTo>
                  <a:pt x="949284" y="4479"/>
                  <a:pt x="904386" y="302955"/>
                  <a:pt x="903121" y="398442"/>
                </a:cubicBezTo>
                <a:cubicBezTo>
                  <a:pt x="901856" y="493929"/>
                  <a:pt x="982167" y="511636"/>
                  <a:pt x="944857" y="572975"/>
                </a:cubicBezTo>
                <a:cubicBezTo>
                  <a:pt x="907548" y="634314"/>
                  <a:pt x="698235" y="748140"/>
                  <a:pt x="679264" y="766478"/>
                </a:cubicBezTo>
                <a:cubicBezTo>
                  <a:pt x="660293" y="784816"/>
                  <a:pt x="942961" y="554636"/>
                  <a:pt x="831032" y="683006"/>
                </a:cubicBezTo>
                <a:cubicBezTo>
                  <a:pt x="719103" y="811376"/>
                  <a:pt x="-10014" y="1580964"/>
                  <a:pt x="104" y="155946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65CFD46C-CF9A-F7D4-E3AB-06EE1DEEE687}"/>
              </a:ext>
            </a:extLst>
          </p:cNvPr>
          <p:cNvSpPr/>
          <p:nvPr/>
        </p:nvSpPr>
        <p:spPr>
          <a:xfrm>
            <a:off x="3419328" y="2960205"/>
            <a:ext cx="271977" cy="744388"/>
          </a:xfrm>
          <a:custGeom>
            <a:avLst/>
            <a:gdLst>
              <a:gd name="connsiteX0" fmla="*/ 122362 w 271977"/>
              <a:gd name="connsiteY0" fmla="*/ 1936 h 744388"/>
              <a:gd name="connsiteX1" fmla="*/ 77286 w 271977"/>
              <a:gd name="connsiteY1" fmla="*/ 626561 h 744388"/>
              <a:gd name="connsiteX2" fmla="*/ 103044 w 271977"/>
              <a:gd name="connsiteY2" fmla="*/ 568606 h 744388"/>
              <a:gd name="connsiteX3" fmla="*/ 270469 w 271977"/>
              <a:gd name="connsiteY3" fmla="*/ 742471 h 744388"/>
              <a:gd name="connsiteX4" fmla="*/ 180317 w 271977"/>
              <a:gd name="connsiteY4" fmla="*/ 652319 h 744388"/>
              <a:gd name="connsiteX5" fmla="*/ 90165 w 271977"/>
              <a:gd name="connsiteY5" fmla="*/ 510651 h 744388"/>
              <a:gd name="connsiteX6" fmla="*/ 13 w 271977"/>
              <a:gd name="connsiteY6" fmla="*/ 130725 h 744388"/>
              <a:gd name="connsiteX7" fmla="*/ 96604 w 271977"/>
              <a:gd name="connsiteY7" fmla="*/ 420499 h 744388"/>
              <a:gd name="connsiteX8" fmla="*/ 122362 w 271977"/>
              <a:gd name="connsiteY8" fmla="*/ 1936 h 74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1977" h="744388">
                <a:moveTo>
                  <a:pt x="122362" y="1936"/>
                </a:moveTo>
                <a:cubicBezTo>
                  <a:pt x="119142" y="36280"/>
                  <a:pt x="80506" y="532116"/>
                  <a:pt x="77286" y="626561"/>
                </a:cubicBezTo>
                <a:cubicBezTo>
                  <a:pt x="74066" y="721006"/>
                  <a:pt x="70847" y="549288"/>
                  <a:pt x="103044" y="568606"/>
                </a:cubicBezTo>
                <a:cubicBezTo>
                  <a:pt x="135241" y="587924"/>
                  <a:pt x="257590" y="728519"/>
                  <a:pt x="270469" y="742471"/>
                </a:cubicBezTo>
                <a:cubicBezTo>
                  <a:pt x="283348" y="756423"/>
                  <a:pt x="210368" y="690956"/>
                  <a:pt x="180317" y="652319"/>
                </a:cubicBezTo>
                <a:cubicBezTo>
                  <a:pt x="150266" y="613682"/>
                  <a:pt x="120216" y="597583"/>
                  <a:pt x="90165" y="510651"/>
                </a:cubicBezTo>
                <a:cubicBezTo>
                  <a:pt x="60114" y="423719"/>
                  <a:pt x="-1060" y="145750"/>
                  <a:pt x="13" y="130725"/>
                </a:cubicBezTo>
                <a:cubicBezTo>
                  <a:pt x="1086" y="115700"/>
                  <a:pt x="76213" y="439817"/>
                  <a:pt x="96604" y="420499"/>
                </a:cubicBezTo>
                <a:cubicBezTo>
                  <a:pt x="116995" y="401181"/>
                  <a:pt x="125582" y="-32408"/>
                  <a:pt x="122362" y="19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2D5C8C00-DC13-3144-163C-08F2EC46D788}"/>
              </a:ext>
            </a:extLst>
          </p:cNvPr>
          <p:cNvSpPr/>
          <p:nvPr/>
        </p:nvSpPr>
        <p:spPr>
          <a:xfrm>
            <a:off x="3863633" y="3483657"/>
            <a:ext cx="386424" cy="1021264"/>
          </a:xfrm>
          <a:custGeom>
            <a:avLst/>
            <a:gdLst>
              <a:gd name="connsiteX0" fmla="*/ 29 w 386424"/>
              <a:gd name="connsiteY0" fmla="*/ 225458 h 1021264"/>
              <a:gd name="connsiteX1" fmla="*/ 296243 w 386424"/>
              <a:gd name="connsiteY1" fmla="*/ 528112 h 1021264"/>
              <a:gd name="connsiteX2" fmla="*/ 276925 w 386424"/>
              <a:gd name="connsiteY2" fmla="*/ 792129 h 1021264"/>
              <a:gd name="connsiteX3" fmla="*/ 354198 w 386424"/>
              <a:gd name="connsiteY3" fmla="*/ 701977 h 1021264"/>
              <a:gd name="connsiteX4" fmla="*/ 283364 w 386424"/>
              <a:gd name="connsiteY4" fmla="*/ 895160 h 1021264"/>
              <a:gd name="connsiteX5" fmla="*/ 199652 w 386424"/>
              <a:gd name="connsiteY5" fmla="*/ 1017509 h 1021264"/>
              <a:gd name="connsiteX6" fmla="*/ 328440 w 386424"/>
              <a:gd name="connsiteY6" fmla="*/ 753492 h 1021264"/>
              <a:gd name="connsiteX7" fmla="*/ 386395 w 386424"/>
              <a:gd name="connsiteY7" fmla="*/ 231898 h 1021264"/>
              <a:gd name="connsiteX8" fmla="*/ 322001 w 386424"/>
              <a:gd name="connsiteY8" fmla="*/ 463718 h 1021264"/>
              <a:gd name="connsiteX9" fmla="*/ 167454 w 386424"/>
              <a:gd name="connsiteY9" fmla="*/ 78 h 1021264"/>
              <a:gd name="connsiteX10" fmla="*/ 276925 w 386424"/>
              <a:gd name="connsiteY10" fmla="*/ 425081 h 1021264"/>
              <a:gd name="connsiteX11" fmla="*/ 29 w 386424"/>
              <a:gd name="connsiteY11" fmla="*/ 225458 h 102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6424" h="1021264">
                <a:moveTo>
                  <a:pt x="29" y="225458"/>
                </a:moveTo>
                <a:cubicBezTo>
                  <a:pt x="3249" y="242630"/>
                  <a:pt x="250094" y="433667"/>
                  <a:pt x="296243" y="528112"/>
                </a:cubicBezTo>
                <a:cubicBezTo>
                  <a:pt x="342392" y="622557"/>
                  <a:pt x="267266" y="763152"/>
                  <a:pt x="276925" y="792129"/>
                </a:cubicBezTo>
                <a:cubicBezTo>
                  <a:pt x="286584" y="821106"/>
                  <a:pt x="353125" y="684805"/>
                  <a:pt x="354198" y="701977"/>
                </a:cubicBezTo>
                <a:cubicBezTo>
                  <a:pt x="355271" y="719149"/>
                  <a:pt x="309122" y="842571"/>
                  <a:pt x="283364" y="895160"/>
                </a:cubicBezTo>
                <a:cubicBezTo>
                  <a:pt x="257606" y="947749"/>
                  <a:pt x="192139" y="1041120"/>
                  <a:pt x="199652" y="1017509"/>
                </a:cubicBezTo>
                <a:cubicBezTo>
                  <a:pt x="207165" y="993898"/>
                  <a:pt x="297316" y="884427"/>
                  <a:pt x="328440" y="753492"/>
                </a:cubicBezTo>
                <a:cubicBezTo>
                  <a:pt x="359564" y="622557"/>
                  <a:pt x="387468" y="280194"/>
                  <a:pt x="386395" y="231898"/>
                </a:cubicBezTo>
                <a:cubicBezTo>
                  <a:pt x="385322" y="183602"/>
                  <a:pt x="358491" y="502355"/>
                  <a:pt x="322001" y="463718"/>
                </a:cubicBezTo>
                <a:cubicBezTo>
                  <a:pt x="285511" y="425081"/>
                  <a:pt x="174967" y="6517"/>
                  <a:pt x="167454" y="78"/>
                </a:cubicBezTo>
                <a:cubicBezTo>
                  <a:pt x="159941" y="-6361"/>
                  <a:pt x="297316" y="387518"/>
                  <a:pt x="276925" y="425081"/>
                </a:cubicBezTo>
                <a:cubicBezTo>
                  <a:pt x="256534" y="462644"/>
                  <a:pt x="-3191" y="208286"/>
                  <a:pt x="29" y="2254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50C90E50-C137-D967-4CA1-2E019F46D66B}"/>
              </a:ext>
            </a:extLst>
          </p:cNvPr>
          <p:cNvSpPr/>
          <p:nvPr/>
        </p:nvSpPr>
        <p:spPr>
          <a:xfrm>
            <a:off x="4529867" y="4023099"/>
            <a:ext cx="178157" cy="862760"/>
          </a:xfrm>
          <a:custGeom>
            <a:avLst/>
            <a:gdLst>
              <a:gd name="connsiteX0" fmla="*/ 177361 w 178157"/>
              <a:gd name="connsiteY0" fmla="*/ 7988 h 862760"/>
              <a:gd name="connsiteX1" fmla="*/ 3496 w 178157"/>
              <a:gd name="connsiteY1" fmla="*/ 857994 h 862760"/>
              <a:gd name="connsiteX2" fmla="*/ 61451 w 178157"/>
              <a:gd name="connsiteY2" fmla="*/ 355718 h 862760"/>
              <a:gd name="connsiteX3" fmla="*/ 67891 w 178157"/>
              <a:gd name="connsiteY3" fmla="*/ 426552 h 862760"/>
              <a:gd name="connsiteX4" fmla="*/ 177361 w 178157"/>
              <a:gd name="connsiteY4" fmla="*/ 7988 h 86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157" h="862760">
                <a:moveTo>
                  <a:pt x="177361" y="7988"/>
                </a:moveTo>
                <a:cubicBezTo>
                  <a:pt x="166629" y="79895"/>
                  <a:pt x="22814" y="800039"/>
                  <a:pt x="3496" y="857994"/>
                </a:cubicBezTo>
                <a:cubicBezTo>
                  <a:pt x="-15822" y="915949"/>
                  <a:pt x="50719" y="427625"/>
                  <a:pt x="61451" y="355718"/>
                </a:cubicBezTo>
                <a:cubicBezTo>
                  <a:pt x="72183" y="283811"/>
                  <a:pt x="48573" y="481287"/>
                  <a:pt x="67891" y="426552"/>
                </a:cubicBezTo>
                <a:cubicBezTo>
                  <a:pt x="87209" y="371817"/>
                  <a:pt x="188093" y="-63919"/>
                  <a:pt x="177361" y="79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8778AED3-F910-6672-3897-9A8EEA510634}"/>
              </a:ext>
            </a:extLst>
          </p:cNvPr>
          <p:cNvSpPr/>
          <p:nvPr/>
        </p:nvSpPr>
        <p:spPr>
          <a:xfrm>
            <a:off x="4500913" y="5741930"/>
            <a:ext cx="497639" cy="631760"/>
          </a:xfrm>
          <a:custGeom>
            <a:avLst/>
            <a:gdLst>
              <a:gd name="connsiteX0" fmla="*/ 496232 w 497639"/>
              <a:gd name="connsiteY0" fmla="*/ 4281 h 631760"/>
              <a:gd name="connsiteX1" fmla="*/ 13726 w 497639"/>
              <a:gd name="connsiteY1" fmla="*/ 618380 h 631760"/>
              <a:gd name="connsiteX2" fmla="*/ 145319 w 497639"/>
              <a:gd name="connsiteY2" fmla="*/ 405807 h 631760"/>
              <a:gd name="connsiteX3" fmla="*/ 287034 w 497639"/>
              <a:gd name="connsiteY3" fmla="*/ 152745 h 631760"/>
              <a:gd name="connsiteX4" fmla="*/ 165564 w 497639"/>
              <a:gd name="connsiteY4" fmla="*/ 334950 h 631760"/>
              <a:gd name="connsiteX5" fmla="*/ 496232 w 497639"/>
              <a:gd name="connsiteY5" fmla="*/ 4281 h 63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7639" h="631760">
                <a:moveTo>
                  <a:pt x="496232" y="4281"/>
                </a:moveTo>
                <a:cubicBezTo>
                  <a:pt x="470926" y="51519"/>
                  <a:pt x="72211" y="551459"/>
                  <a:pt x="13726" y="618380"/>
                </a:cubicBezTo>
                <a:cubicBezTo>
                  <a:pt x="-44759" y="685301"/>
                  <a:pt x="99768" y="483413"/>
                  <a:pt x="145319" y="405807"/>
                </a:cubicBezTo>
                <a:cubicBezTo>
                  <a:pt x="190870" y="328201"/>
                  <a:pt x="283660" y="164555"/>
                  <a:pt x="287034" y="152745"/>
                </a:cubicBezTo>
                <a:cubicBezTo>
                  <a:pt x="290408" y="140936"/>
                  <a:pt x="133509" y="354070"/>
                  <a:pt x="165564" y="334950"/>
                </a:cubicBezTo>
                <a:cubicBezTo>
                  <a:pt x="197619" y="315830"/>
                  <a:pt x="521538" y="-42957"/>
                  <a:pt x="496232" y="428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1CBB4892-62F5-9C4D-8963-49095D51CEDB}"/>
              </a:ext>
            </a:extLst>
          </p:cNvPr>
          <p:cNvSpPr/>
          <p:nvPr/>
        </p:nvSpPr>
        <p:spPr>
          <a:xfrm>
            <a:off x="5396103" y="4860684"/>
            <a:ext cx="681644" cy="644287"/>
          </a:xfrm>
          <a:custGeom>
            <a:avLst/>
            <a:gdLst>
              <a:gd name="connsiteX0" fmla="*/ 680777 w 681644"/>
              <a:gd name="connsiteY0" fmla="*/ 1495 h 644287"/>
              <a:gd name="connsiteX1" fmla="*/ 2569 w 681644"/>
              <a:gd name="connsiteY1" fmla="*/ 642587 h 644287"/>
              <a:gd name="connsiteX2" fmla="*/ 437836 w 681644"/>
              <a:gd name="connsiteY2" fmla="*/ 197196 h 644287"/>
              <a:gd name="connsiteX3" fmla="*/ 151032 w 681644"/>
              <a:gd name="connsiteY3" fmla="*/ 457008 h 644287"/>
              <a:gd name="connsiteX4" fmla="*/ 680777 w 681644"/>
              <a:gd name="connsiteY4" fmla="*/ 1495 h 644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1644" h="644287">
                <a:moveTo>
                  <a:pt x="680777" y="1495"/>
                </a:moveTo>
                <a:cubicBezTo>
                  <a:pt x="656033" y="32425"/>
                  <a:pt x="43059" y="609970"/>
                  <a:pt x="2569" y="642587"/>
                </a:cubicBezTo>
                <a:cubicBezTo>
                  <a:pt x="-37921" y="675204"/>
                  <a:pt x="413092" y="228126"/>
                  <a:pt x="437836" y="197196"/>
                </a:cubicBezTo>
                <a:cubicBezTo>
                  <a:pt x="462580" y="166266"/>
                  <a:pt x="108855" y="484564"/>
                  <a:pt x="151032" y="457008"/>
                </a:cubicBezTo>
                <a:cubicBezTo>
                  <a:pt x="193209" y="429452"/>
                  <a:pt x="705521" y="-29435"/>
                  <a:pt x="680777" y="14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EC7499E7-1DEF-35E1-4DE9-30F61E4B5FA9}"/>
              </a:ext>
            </a:extLst>
          </p:cNvPr>
          <p:cNvSpPr/>
          <p:nvPr/>
        </p:nvSpPr>
        <p:spPr>
          <a:xfrm>
            <a:off x="4897129" y="5729575"/>
            <a:ext cx="204730" cy="846259"/>
          </a:xfrm>
          <a:custGeom>
            <a:avLst/>
            <a:gdLst>
              <a:gd name="connsiteX0" fmla="*/ 204616 w 204730"/>
              <a:gd name="connsiteY0" fmla="*/ 3139 h 846259"/>
              <a:gd name="connsiteX1" fmla="*/ 25785 w 204730"/>
              <a:gd name="connsiteY1" fmla="*/ 758953 h 846259"/>
              <a:gd name="connsiteX2" fmla="*/ 2165 w 204730"/>
              <a:gd name="connsiteY2" fmla="*/ 816314 h 846259"/>
              <a:gd name="connsiteX3" fmla="*/ 35907 w 204730"/>
              <a:gd name="connsiteY3" fmla="*/ 634109 h 846259"/>
              <a:gd name="connsiteX4" fmla="*/ 56152 w 204730"/>
              <a:gd name="connsiteY4" fmla="*/ 327060 h 846259"/>
              <a:gd name="connsiteX5" fmla="*/ 52778 w 204730"/>
              <a:gd name="connsiteY5" fmla="*/ 482271 h 846259"/>
              <a:gd name="connsiteX6" fmla="*/ 204616 w 204730"/>
              <a:gd name="connsiteY6" fmla="*/ 3139 h 84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730" h="846259">
                <a:moveTo>
                  <a:pt x="204616" y="3139"/>
                </a:moveTo>
                <a:cubicBezTo>
                  <a:pt x="200117" y="49253"/>
                  <a:pt x="59527" y="623424"/>
                  <a:pt x="25785" y="758953"/>
                </a:cubicBezTo>
                <a:cubicBezTo>
                  <a:pt x="-7957" y="894482"/>
                  <a:pt x="478" y="837121"/>
                  <a:pt x="2165" y="816314"/>
                </a:cubicBezTo>
                <a:cubicBezTo>
                  <a:pt x="3852" y="795507"/>
                  <a:pt x="26909" y="715651"/>
                  <a:pt x="35907" y="634109"/>
                </a:cubicBezTo>
                <a:cubicBezTo>
                  <a:pt x="44905" y="552567"/>
                  <a:pt x="53340" y="352366"/>
                  <a:pt x="56152" y="327060"/>
                </a:cubicBezTo>
                <a:cubicBezTo>
                  <a:pt x="58964" y="301754"/>
                  <a:pt x="26347" y="531196"/>
                  <a:pt x="52778" y="482271"/>
                </a:cubicBezTo>
                <a:cubicBezTo>
                  <a:pt x="79209" y="433346"/>
                  <a:pt x="209115" y="-42975"/>
                  <a:pt x="204616" y="313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9910645D-446D-EA84-C115-94FDB8BF015A}"/>
              </a:ext>
            </a:extLst>
          </p:cNvPr>
          <p:cNvSpPr/>
          <p:nvPr/>
        </p:nvSpPr>
        <p:spPr>
          <a:xfrm>
            <a:off x="5175958" y="5668605"/>
            <a:ext cx="128461" cy="1285534"/>
          </a:xfrm>
          <a:custGeom>
            <a:avLst/>
            <a:gdLst>
              <a:gd name="connsiteX0" fmla="*/ 128237 w 128461"/>
              <a:gd name="connsiteY0" fmla="*/ 0 h 1285534"/>
              <a:gd name="connsiteX1" fmla="*/ 60753 w 128461"/>
              <a:gd name="connsiteY1" fmla="*/ 674834 h 1285534"/>
              <a:gd name="connsiteX2" fmla="*/ 84373 w 128461"/>
              <a:gd name="connsiteY2" fmla="*/ 1275436 h 1285534"/>
              <a:gd name="connsiteX3" fmla="*/ 37134 w 128461"/>
              <a:gd name="connsiteY3" fmla="*/ 1012251 h 1285534"/>
              <a:gd name="connsiteX4" fmla="*/ 18 w 128461"/>
              <a:gd name="connsiteY4" fmla="*/ 506126 h 1285534"/>
              <a:gd name="connsiteX5" fmla="*/ 33760 w 128461"/>
              <a:gd name="connsiteY5" fmla="*/ 674834 h 1285534"/>
              <a:gd name="connsiteX6" fmla="*/ 128237 w 128461"/>
              <a:gd name="connsiteY6" fmla="*/ 0 h 1285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461" h="1285534">
                <a:moveTo>
                  <a:pt x="128237" y="0"/>
                </a:moveTo>
                <a:cubicBezTo>
                  <a:pt x="132736" y="0"/>
                  <a:pt x="68064" y="462261"/>
                  <a:pt x="60753" y="674834"/>
                </a:cubicBezTo>
                <a:cubicBezTo>
                  <a:pt x="53442" y="887407"/>
                  <a:pt x="88309" y="1219200"/>
                  <a:pt x="84373" y="1275436"/>
                </a:cubicBezTo>
                <a:cubicBezTo>
                  <a:pt x="80436" y="1331672"/>
                  <a:pt x="51193" y="1140469"/>
                  <a:pt x="37134" y="1012251"/>
                </a:cubicBezTo>
                <a:cubicBezTo>
                  <a:pt x="23075" y="884033"/>
                  <a:pt x="580" y="562362"/>
                  <a:pt x="18" y="506126"/>
                </a:cubicBezTo>
                <a:cubicBezTo>
                  <a:pt x="-544" y="449890"/>
                  <a:pt x="11828" y="757501"/>
                  <a:pt x="33760" y="674834"/>
                </a:cubicBezTo>
                <a:cubicBezTo>
                  <a:pt x="55692" y="592167"/>
                  <a:pt x="123738" y="0"/>
                  <a:pt x="12823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14DB7041-9734-0B6A-680A-98F728D5565E}"/>
              </a:ext>
            </a:extLst>
          </p:cNvPr>
          <p:cNvSpPr/>
          <p:nvPr/>
        </p:nvSpPr>
        <p:spPr>
          <a:xfrm>
            <a:off x="5361494" y="5573125"/>
            <a:ext cx="958880" cy="1077367"/>
          </a:xfrm>
          <a:custGeom>
            <a:avLst/>
            <a:gdLst>
              <a:gd name="connsiteX0" fmla="*/ 62 w 958880"/>
              <a:gd name="connsiteY0" fmla="*/ 1077364 h 1077367"/>
              <a:gd name="connsiteX1" fmla="*/ 499439 w 958880"/>
              <a:gd name="connsiteY1" fmla="*/ 324924 h 1077367"/>
              <a:gd name="connsiteX2" fmla="*/ 590541 w 958880"/>
              <a:gd name="connsiteY2" fmla="*/ 456516 h 1077367"/>
              <a:gd name="connsiteX3" fmla="*/ 307111 w 958880"/>
              <a:gd name="connsiteY3" fmla="*/ 119099 h 1077367"/>
              <a:gd name="connsiteX4" fmla="*/ 806488 w 958880"/>
              <a:gd name="connsiteY4" fmla="*/ 648844 h 1077367"/>
              <a:gd name="connsiteX5" fmla="*/ 917836 w 958880"/>
              <a:gd name="connsiteY5" fmla="*/ 915403 h 1077367"/>
              <a:gd name="connsiteX6" fmla="*/ 749127 w 958880"/>
              <a:gd name="connsiteY6" fmla="*/ 655592 h 1077367"/>
              <a:gd name="connsiteX7" fmla="*/ 786243 w 958880"/>
              <a:gd name="connsiteY7" fmla="*/ 331672 h 1077367"/>
              <a:gd name="connsiteX8" fmla="*/ 958326 w 958880"/>
              <a:gd name="connsiteY8" fmla="*/ 24623 h 1077367"/>
              <a:gd name="connsiteX9" fmla="*/ 836856 w 958880"/>
              <a:gd name="connsiteY9" fmla="*/ 382285 h 1077367"/>
              <a:gd name="connsiteX10" fmla="*/ 718760 w 958880"/>
              <a:gd name="connsiteY10" fmla="*/ 1003 h 1077367"/>
              <a:gd name="connsiteX11" fmla="*/ 813237 w 958880"/>
              <a:gd name="connsiteY11" fmla="*/ 524000 h 1077367"/>
              <a:gd name="connsiteX12" fmla="*/ 570296 w 958880"/>
              <a:gd name="connsiteY12" fmla="*/ 257440 h 1077367"/>
              <a:gd name="connsiteX13" fmla="*/ 620909 w 958880"/>
              <a:gd name="connsiteY13" fmla="*/ 41493 h 1077367"/>
              <a:gd name="connsiteX14" fmla="*/ 573671 w 958880"/>
              <a:gd name="connsiteY14" fmla="*/ 375536 h 1077367"/>
              <a:gd name="connsiteX15" fmla="*/ 465697 w 958880"/>
              <a:gd name="connsiteY15" fmla="*/ 335046 h 1077367"/>
              <a:gd name="connsiteX16" fmla="*/ 62 w 958880"/>
              <a:gd name="connsiteY16" fmla="*/ 1077364 h 1077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58880" h="1077367">
                <a:moveTo>
                  <a:pt x="62" y="1077364"/>
                </a:moveTo>
                <a:cubicBezTo>
                  <a:pt x="5686" y="1075677"/>
                  <a:pt x="401026" y="428399"/>
                  <a:pt x="499439" y="324924"/>
                </a:cubicBezTo>
                <a:cubicBezTo>
                  <a:pt x="597852" y="221449"/>
                  <a:pt x="622596" y="490820"/>
                  <a:pt x="590541" y="456516"/>
                </a:cubicBezTo>
                <a:cubicBezTo>
                  <a:pt x="558486" y="422212"/>
                  <a:pt x="271120" y="87044"/>
                  <a:pt x="307111" y="119099"/>
                </a:cubicBezTo>
                <a:cubicBezTo>
                  <a:pt x="343102" y="151154"/>
                  <a:pt x="704701" y="516127"/>
                  <a:pt x="806488" y="648844"/>
                </a:cubicBezTo>
                <a:cubicBezTo>
                  <a:pt x="908275" y="781561"/>
                  <a:pt x="927396" y="914278"/>
                  <a:pt x="917836" y="915403"/>
                </a:cubicBezTo>
                <a:cubicBezTo>
                  <a:pt x="908276" y="916528"/>
                  <a:pt x="771059" y="752880"/>
                  <a:pt x="749127" y="655592"/>
                </a:cubicBezTo>
                <a:cubicBezTo>
                  <a:pt x="727195" y="558304"/>
                  <a:pt x="751377" y="436833"/>
                  <a:pt x="786243" y="331672"/>
                </a:cubicBezTo>
                <a:cubicBezTo>
                  <a:pt x="821109" y="226511"/>
                  <a:pt x="949891" y="16188"/>
                  <a:pt x="958326" y="24623"/>
                </a:cubicBezTo>
                <a:cubicBezTo>
                  <a:pt x="966761" y="33058"/>
                  <a:pt x="876784" y="386222"/>
                  <a:pt x="836856" y="382285"/>
                </a:cubicBezTo>
                <a:cubicBezTo>
                  <a:pt x="796928" y="378348"/>
                  <a:pt x="722696" y="-22616"/>
                  <a:pt x="718760" y="1003"/>
                </a:cubicBezTo>
                <a:cubicBezTo>
                  <a:pt x="714824" y="24622"/>
                  <a:pt x="837981" y="481260"/>
                  <a:pt x="813237" y="524000"/>
                </a:cubicBezTo>
                <a:cubicBezTo>
                  <a:pt x="788493" y="566739"/>
                  <a:pt x="602351" y="337858"/>
                  <a:pt x="570296" y="257440"/>
                </a:cubicBezTo>
                <a:cubicBezTo>
                  <a:pt x="538241" y="177022"/>
                  <a:pt x="620347" y="21810"/>
                  <a:pt x="620909" y="41493"/>
                </a:cubicBezTo>
                <a:cubicBezTo>
                  <a:pt x="621472" y="61176"/>
                  <a:pt x="599540" y="326611"/>
                  <a:pt x="573671" y="375536"/>
                </a:cubicBezTo>
                <a:cubicBezTo>
                  <a:pt x="547802" y="424461"/>
                  <a:pt x="559049" y="224823"/>
                  <a:pt x="465697" y="335046"/>
                </a:cubicBezTo>
                <a:cubicBezTo>
                  <a:pt x="372345" y="445269"/>
                  <a:pt x="-5562" y="1079051"/>
                  <a:pt x="62" y="107736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DB497571-DC34-FE5E-D8AA-029956EF918D}"/>
              </a:ext>
            </a:extLst>
          </p:cNvPr>
          <p:cNvSpPr/>
          <p:nvPr/>
        </p:nvSpPr>
        <p:spPr>
          <a:xfrm>
            <a:off x="5203439" y="4950156"/>
            <a:ext cx="773545" cy="1394025"/>
          </a:xfrm>
          <a:custGeom>
            <a:avLst/>
            <a:gdLst>
              <a:gd name="connsiteX0" fmla="*/ 526337 w 773545"/>
              <a:gd name="connsiteY0" fmla="*/ 341543 h 1394025"/>
              <a:gd name="connsiteX1" fmla="*/ 237763 w 773545"/>
              <a:gd name="connsiteY1" fmla="*/ 741376 h 1394025"/>
              <a:gd name="connsiteX2" fmla="*/ 230809 w 773545"/>
              <a:gd name="connsiteY2" fmla="*/ 929123 h 1394025"/>
              <a:gd name="connsiteX3" fmla="*/ 102167 w 773545"/>
              <a:gd name="connsiteY3" fmla="*/ 911739 h 1394025"/>
              <a:gd name="connsiteX4" fmla="*/ 161273 w 773545"/>
              <a:gd name="connsiteY4" fmla="*/ 995182 h 1394025"/>
              <a:gd name="connsiteX5" fmla="*/ 1340 w 773545"/>
              <a:gd name="connsiteY5" fmla="*/ 925646 h 1394025"/>
              <a:gd name="connsiteX6" fmla="*/ 98690 w 773545"/>
              <a:gd name="connsiteY6" fmla="*/ 1092533 h 1394025"/>
              <a:gd name="connsiteX7" fmla="*/ 335113 w 773545"/>
              <a:gd name="connsiteY7" fmla="*/ 1391538 h 1394025"/>
              <a:gd name="connsiteX8" fmla="*/ 182134 w 773545"/>
              <a:gd name="connsiteY8" fmla="*/ 1221175 h 1394025"/>
              <a:gd name="connsiteX9" fmla="*/ 15247 w 773545"/>
              <a:gd name="connsiteY9" fmla="*/ 974322 h 1394025"/>
              <a:gd name="connsiteX10" fmla="*/ 282961 w 773545"/>
              <a:gd name="connsiteY10" fmla="*/ 595350 h 1394025"/>
              <a:gd name="connsiteX11" fmla="*/ 272531 w 773545"/>
              <a:gd name="connsiteY11" fmla="*/ 553628 h 1394025"/>
              <a:gd name="connsiteX12" fmla="*/ 773191 w 773545"/>
              <a:gd name="connsiteY12" fmla="*/ 816 h 1394025"/>
              <a:gd name="connsiteX13" fmla="*/ 185610 w 773545"/>
              <a:gd name="connsiteY13" fmla="*/ 692700 h 1394025"/>
              <a:gd name="connsiteX14" fmla="*/ 526337 w 773545"/>
              <a:gd name="connsiteY14" fmla="*/ 341543 h 139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73545" h="1394025">
                <a:moveTo>
                  <a:pt x="526337" y="341543"/>
                </a:moveTo>
                <a:cubicBezTo>
                  <a:pt x="535029" y="349656"/>
                  <a:pt x="287018" y="643446"/>
                  <a:pt x="237763" y="741376"/>
                </a:cubicBezTo>
                <a:cubicBezTo>
                  <a:pt x="188508" y="839306"/>
                  <a:pt x="253408" y="900729"/>
                  <a:pt x="230809" y="929123"/>
                </a:cubicBezTo>
                <a:cubicBezTo>
                  <a:pt x="208210" y="957517"/>
                  <a:pt x="113756" y="900729"/>
                  <a:pt x="102167" y="911739"/>
                </a:cubicBezTo>
                <a:cubicBezTo>
                  <a:pt x="90578" y="922749"/>
                  <a:pt x="178077" y="992864"/>
                  <a:pt x="161273" y="995182"/>
                </a:cubicBezTo>
                <a:cubicBezTo>
                  <a:pt x="144469" y="997500"/>
                  <a:pt x="11770" y="909421"/>
                  <a:pt x="1340" y="925646"/>
                </a:cubicBezTo>
                <a:cubicBezTo>
                  <a:pt x="-9090" y="941871"/>
                  <a:pt x="43061" y="1014884"/>
                  <a:pt x="98690" y="1092533"/>
                </a:cubicBezTo>
                <a:cubicBezTo>
                  <a:pt x="154319" y="1170182"/>
                  <a:pt x="321206" y="1370098"/>
                  <a:pt x="335113" y="1391538"/>
                </a:cubicBezTo>
                <a:cubicBezTo>
                  <a:pt x="349020" y="1412978"/>
                  <a:pt x="235445" y="1290711"/>
                  <a:pt x="182134" y="1221175"/>
                </a:cubicBezTo>
                <a:cubicBezTo>
                  <a:pt x="128823" y="1151639"/>
                  <a:pt x="-1558" y="1078626"/>
                  <a:pt x="15247" y="974322"/>
                </a:cubicBezTo>
                <a:cubicBezTo>
                  <a:pt x="32051" y="870018"/>
                  <a:pt x="240080" y="665466"/>
                  <a:pt x="282961" y="595350"/>
                </a:cubicBezTo>
                <a:cubicBezTo>
                  <a:pt x="325842" y="525234"/>
                  <a:pt x="190826" y="652717"/>
                  <a:pt x="272531" y="553628"/>
                </a:cubicBezTo>
                <a:cubicBezTo>
                  <a:pt x="354236" y="454539"/>
                  <a:pt x="787678" y="-22362"/>
                  <a:pt x="773191" y="816"/>
                </a:cubicBezTo>
                <a:cubicBezTo>
                  <a:pt x="758704" y="23994"/>
                  <a:pt x="231388" y="631277"/>
                  <a:pt x="185610" y="692700"/>
                </a:cubicBezTo>
                <a:cubicBezTo>
                  <a:pt x="139832" y="754124"/>
                  <a:pt x="517645" y="333430"/>
                  <a:pt x="526337" y="3415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7EBAE7E6-7587-0D34-6799-71DF3F070D57}"/>
              </a:ext>
            </a:extLst>
          </p:cNvPr>
          <p:cNvSpPr/>
          <p:nvPr/>
        </p:nvSpPr>
        <p:spPr>
          <a:xfrm>
            <a:off x="5774821" y="5363958"/>
            <a:ext cx="219311" cy="536817"/>
          </a:xfrm>
          <a:custGeom>
            <a:avLst/>
            <a:gdLst>
              <a:gd name="connsiteX0" fmla="*/ 154 w 219311"/>
              <a:gd name="connsiteY0" fmla="*/ 754 h 536817"/>
              <a:gd name="connsiteX1" fmla="*/ 38399 w 219311"/>
              <a:gd name="connsiteY1" fmla="*/ 351911 h 536817"/>
              <a:gd name="connsiteX2" fmla="*/ 14061 w 219311"/>
              <a:gd name="connsiteY2" fmla="*/ 536182 h 536817"/>
              <a:gd name="connsiteX3" fmla="*/ 27968 w 219311"/>
              <a:gd name="connsiteY3" fmla="*/ 397110 h 536817"/>
              <a:gd name="connsiteX4" fmla="*/ 219193 w 219311"/>
              <a:gd name="connsiteY4" fmla="*/ 18138 h 536817"/>
              <a:gd name="connsiteX5" fmla="*/ 55783 w 219311"/>
              <a:gd name="connsiteY5" fmla="*/ 251084 h 536817"/>
              <a:gd name="connsiteX6" fmla="*/ 154 w 219311"/>
              <a:gd name="connsiteY6" fmla="*/ 754 h 536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311" h="536817">
                <a:moveTo>
                  <a:pt x="154" y="754"/>
                </a:moveTo>
                <a:cubicBezTo>
                  <a:pt x="-2743" y="17559"/>
                  <a:pt x="36081" y="262673"/>
                  <a:pt x="38399" y="351911"/>
                </a:cubicBezTo>
                <a:cubicBezTo>
                  <a:pt x="40717" y="441149"/>
                  <a:pt x="15799" y="528649"/>
                  <a:pt x="14061" y="536182"/>
                </a:cubicBezTo>
                <a:cubicBezTo>
                  <a:pt x="12323" y="543715"/>
                  <a:pt x="-6221" y="483451"/>
                  <a:pt x="27968" y="397110"/>
                </a:cubicBezTo>
                <a:cubicBezTo>
                  <a:pt x="62157" y="310769"/>
                  <a:pt x="214557" y="42476"/>
                  <a:pt x="219193" y="18138"/>
                </a:cubicBezTo>
                <a:cubicBezTo>
                  <a:pt x="223829" y="-6200"/>
                  <a:pt x="91130" y="248766"/>
                  <a:pt x="55783" y="251084"/>
                </a:cubicBezTo>
                <a:cubicBezTo>
                  <a:pt x="20436" y="253402"/>
                  <a:pt x="3051" y="-16051"/>
                  <a:pt x="154" y="7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BFBB07C7-279B-DF0D-A97B-0DBD833D2E19}"/>
              </a:ext>
            </a:extLst>
          </p:cNvPr>
          <p:cNvSpPr/>
          <p:nvPr/>
        </p:nvSpPr>
        <p:spPr>
          <a:xfrm>
            <a:off x="5395371" y="5479413"/>
            <a:ext cx="212882" cy="909114"/>
          </a:xfrm>
          <a:custGeom>
            <a:avLst/>
            <a:gdLst>
              <a:gd name="connsiteX0" fmla="*/ 212717 w 212882"/>
              <a:gd name="connsiteY0" fmla="*/ 33 h 909114"/>
              <a:gd name="connsiteX1" fmla="*/ 77122 w 212882"/>
              <a:gd name="connsiteY1" fmla="*/ 434634 h 909114"/>
              <a:gd name="connsiteX2" fmla="*/ 87552 w 212882"/>
              <a:gd name="connsiteY2" fmla="*/ 897049 h 909114"/>
              <a:gd name="connsiteX3" fmla="*/ 73645 w 212882"/>
              <a:gd name="connsiteY3" fmla="*/ 730163 h 909114"/>
              <a:gd name="connsiteX4" fmla="*/ 632 w 212882"/>
              <a:gd name="connsiteY4" fmla="*/ 264271 h 909114"/>
              <a:gd name="connsiteX5" fmla="*/ 45831 w 212882"/>
              <a:gd name="connsiteY5" fmla="*/ 410297 h 909114"/>
              <a:gd name="connsiteX6" fmla="*/ 212717 w 212882"/>
              <a:gd name="connsiteY6" fmla="*/ 33 h 90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882" h="909114">
                <a:moveTo>
                  <a:pt x="212717" y="33"/>
                </a:moveTo>
                <a:cubicBezTo>
                  <a:pt x="217932" y="4089"/>
                  <a:pt x="97983" y="285131"/>
                  <a:pt x="77122" y="434634"/>
                </a:cubicBezTo>
                <a:cubicBezTo>
                  <a:pt x="56261" y="584137"/>
                  <a:pt x="88131" y="847794"/>
                  <a:pt x="87552" y="897049"/>
                </a:cubicBezTo>
                <a:cubicBezTo>
                  <a:pt x="86973" y="946304"/>
                  <a:pt x="88132" y="835626"/>
                  <a:pt x="73645" y="730163"/>
                </a:cubicBezTo>
                <a:cubicBezTo>
                  <a:pt x="59158" y="624700"/>
                  <a:pt x="5268" y="317582"/>
                  <a:pt x="632" y="264271"/>
                </a:cubicBezTo>
                <a:cubicBezTo>
                  <a:pt x="-4004" y="210960"/>
                  <a:pt x="17437" y="456654"/>
                  <a:pt x="45831" y="410297"/>
                </a:cubicBezTo>
                <a:cubicBezTo>
                  <a:pt x="74225" y="363940"/>
                  <a:pt x="207502" y="-4023"/>
                  <a:pt x="212717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A0661C0B-A660-9106-6F49-616D90869B55}"/>
              </a:ext>
            </a:extLst>
          </p:cNvPr>
          <p:cNvSpPr/>
          <p:nvPr/>
        </p:nvSpPr>
        <p:spPr>
          <a:xfrm>
            <a:off x="5347311" y="6041461"/>
            <a:ext cx="340746" cy="1488515"/>
          </a:xfrm>
          <a:custGeom>
            <a:avLst/>
            <a:gdLst>
              <a:gd name="connsiteX0" fmla="*/ 340744 w 340746"/>
              <a:gd name="connsiteY0" fmla="*/ 1228 h 1488515"/>
              <a:gd name="connsiteX1" fmla="*/ 159950 w 340746"/>
              <a:gd name="connsiteY1" fmla="*/ 1384997 h 1488515"/>
              <a:gd name="connsiteX2" fmla="*/ 152996 w 340746"/>
              <a:gd name="connsiteY2" fmla="*/ 1242448 h 1488515"/>
              <a:gd name="connsiteX3" fmla="*/ 17 w 340746"/>
              <a:gd name="connsiteY3" fmla="*/ 81195 h 1488515"/>
              <a:gd name="connsiteX4" fmla="*/ 163427 w 340746"/>
              <a:gd name="connsiteY4" fmla="*/ 1120760 h 1488515"/>
              <a:gd name="connsiteX5" fmla="*/ 340744 w 340746"/>
              <a:gd name="connsiteY5" fmla="*/ 1228 h 1488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0746" h="1488515">
                <a:moveTo>
                  <a:pt x="340744" y="1228"/>
                </a:moveTo>
                <a:cubicBezTo>
                  <a:pt x="340165" y="45267"/>
                  <a:pt x="191241" y="1178127"/>
                  <a:pt x="159950" y="1384997"/>
                </a:cubicBezTo>
                <a:cubicBezTo>
                  <a:pt x="128659" y="1591867"/>
                  <a:pt x="179651" y="1459748"/>
                  <a:pt x="152996" y="1242448"/>
                </a:cubicBezTo>
                <a:cubicBezTo>
                  <a:pt x="126341" y="1025148"/>
                  <a:pt x="-1721" y="101476"/>
                  <a:pt x="17" y="81195"/>
                </a:cubicBezTo>
                <a:cubicBezTo>
                  <a:pt x="1755" y="60914"/>
                  <a:pt x="110116" y="1129452"/>
                  <a:pt x="163427" y="1120760"/>
                </a:cubicBezTo>
                <a:cubicBezTo>
                  <a:pt x="216738" y="1112068"/>
                  <a:pt x="341323" y="-42811"/>
                  <a:pt x="340744" y="12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1E66A375-70CF-D51B-8464-C5C63EA39A89}"/>
              </a:ext>
            </a:extLst>
          </p:cNvPr>
          <p:cNvSpPr/>
          <p:nvPr/>
        </p:nvSpPr>
        <p:spPr>
          <a:xfrm>
            <a:off x="4320604" y="6238272"/>
            <a:ext cx="457518" cy="1112242"/>
          </a:xfrm>
          <a:custGeom>
            <a:avLst/>
            <a:gdLst>
              <a:gd name="connsiteX0" fmla="*/ 454596 w 457518"/>
              <a:gd name="connsiteY0" fmla="*/ 603 h 1112242"/>
              <a:gd name="connsiteX1" fmla="*/ 197421 w 457518"/>
              <a:gd name="connsiteY1" fmla="*/ 1070578 h 1112242"/>
              <a:gd name="connsiteX2" fmla="*/ 235521 w 457518"/>
              <a:gd name="connsiteY2" fmla="*/ 838803 h 1112242"/>
              <a:gd name="connsiteX3" fmla="*/ 343471 w 457518"/>
              <a:gd name="connsiteY3" fmla="*/ 318103 h 1112242"/>
              <a:gd name="connsiteX4" fmla="*/ 571 w 457518"/>
              <a:gd name="connsiteY4" fmla="*/ 908653 h 1112242"/>
              <a:gd name="connsiteX5" fmla="*/ 454596 w 457518"/>
              <a:gd name="connsiteY5" fmla="*/ 603 h 1112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518" h="1112242">
                <a:moveTo>
                  <a:pt x="454596" y="603"/>
                </a:moveTo>
                <a:cubicBezTo>
                  <a:pt x="487404" y="27591"/>
                  <a:pt x="233933" y="930878"/>
                  <a:pt x="197421" y="1070578"/>
                </a:cubicBezTo>
                <a:cubicBezTo>
                  <a:pt x="160909" y="1210278"/>
                  <a:pt x="211179" y="964215"/>
                  <a:pt x="235521" y="838803"/>
                </a:cubicBezTo>
                <a:cubicBezTo>
                  <a:pt x="259863" y="713391"/>
                  <a:pt x="382629" y="306461"/>
                  <a:pt x="343471" y="318103"/>
                </a:cubicBezTo>
                <a:cubicBezTo>
                  <a:pt x="304313" y="329745"/>
                  <a:pt x="-15304" y="956807"/>
                  <a:pt x="571" y="908653"/>
                </a:cubicBezTo>
                <a:cubicBezTo>
                  <a:pt x="16446" y="860499"/>
                  <a:pt x="421788" y="-26385"/>
                  <a:pt x="454596" y="60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F63D012C-CC16-18E0-3DE8-2447EE491AE7}"/>
              </a:ext>
            </a:extLst>
          </p:cNvPr>
          <p:cNvSpPr/>
          <p:nvPr/>
        </p:nvSpPr>
        <p:spPr>
          <a:xfrm>
            <a:off x="3956015" y="6848472"/>
            <a:ext cx="568433" cy="774995"/>
          </a:xfrm>
          <a:custGeom>
            <a:avLst/>
            <a:gdLst>
              <a:gd name="connsiteX0" fmla="*/ 35 w 568433"/>
              <a:gd name="connsiteY0" fmla="*/ 57153 h 774995"/>
              <a:gd name="connsiteX1" fmla="*/ 358810 w 568433"/>
              <a:gd name="connsiteY1" fmla="*/ 552453 h 774995"/>
              <a:gd name="connsiteX2" fmla="*/ 384210 w 568433"/>
              <a:gd name="connsiteY2" fmla="*/ 774703 h 774995"/>
              <a:gd name="connsiteX3" fmla="*/ 403260 w 568433"/>
              <a:gd name="connsiteY3" fmla="*/ 584203 h 774995"/>
              <a:gd name="connsiteX4" fmla="*/ 568360 w 568433"/>
              <a:gd name="connsiteY4" fmla="*/ 3 h 774995"/>
              <a:gd name="connsiteX5" fmla="*/ 381035 w 568433"/>
              <a:gd name="connsiteY5" fmla="*/ 574678 h 774995"/>
              <a:gd name="connsiteX6" fmla="*/ 346110 w 568433"/>
              <a:gd name="connsiteY6" fmla="*/ 9528 h 774995"/>
              <a:gd name="connsiteX7" fmla="*/ 336585 w 568433"/>
              <a:gd name="connsiteY7" fmla="*/ 520703 h 774995"/>
              <a:gd name="connsiteX8" fmla="*/ 35 w 568433"/>
              <a:gd name="connsiteY8" fmla="*/ 57153 h 77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8433" h="774995">
                <a:moveTo>
                  <a:pt x="35" y="57153"/>
                </a:moveTo>
                <a:cubicBezTo>
                  <a:pt x="3739" y="62445"/>
                  <a:pt x="294781" y="432861"/>
                  <a:pt x="358810" y="552453"/>
                </a:cubicBezTo>
                <a:cubicBezTo>
                  <a:pt x="422839" y="672045"/>
                  <a:pt x="376802" y="769411"/>
                  <a:pt x="384210" y="774703"/>
                </a:cubicBezTo>
                <a:cubicBezTo>
                  <a:pt x="391618" y="779995"/>
                  <a:pt x="372568" y="713320"/>
                  <a:pt x="403260" y="584203"/>
                </a:cubicBezTo>
                <a:cubicBezTo>
                  <a:pt x="433952" y="455086"/>
                  <a:pt x="572064" y="1590"/>
                  <a:pt x="568360" y="3"/>
                </a:cubicBezTo>
                <a:cubicBezTo>
                  <a:pt x="564656" y="-1584"/>
                  <a:pt x="418077" y="573091"/>
                  <a:pt x="381035" y="574678"/>
                </a:cubicBezTo>
                <a:cubicBezTo>
                  <a:pt x="343993" y="576266"/>
                  <a:pt x="353518" y="18524"/>
                  <a:pt x="346110" y="9528"/>
                </a:cubicBezTo>
                <a:cubicBezTo>
                  <a:pt x="338702" y="532"/>
                  <a:pt x="390560" y="510120"/>
                  <a:pt x="336585" y="520703"/>
                </a:cubicBezTo>
                <a:cubicBezTo>
                  <a:pt x="282610" y="531286"/>
                  <a:pt x="-3669" y="51861"/>
                  <a:pt x="35" y="5715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6E291D12-08A4-61DD-8EA3-7D188B474045}"/>
              </a:ext>
            </a:extLst>
          </p:cNvPr>
          <p:cNvSpPr/>
          <p:nvPr/>
        </p:nvSpPr>
        <p:spPr>
          <a:xfrm>
            <a:off x="3954298" y="7510854"/>
            <a:ext cx="364393" cy="866565"/>
          </a:xfrm>
          <a:custGeom>
            <a:avLst/>
            <a:gdLst>
              <a:gd name="connsiteX0" fmla="*/ 4927 w 364393"/>
              <a:gd name="connsiteY0" fmla="*/ 26596 h 866565"/>
              <a:gd name="connsiteX1" fmla="*/ 55727 w 364393"/>
              <a:gd name="connsiteY1" fmla="*/ 86921 h 866565"/>
              <a:gd name="connsiteX2" fmla="*/ 360527 w 364393"/>
              <a:gd name="connsiteY2" fmla="*/ 852096 h 866565"/>
              <a:gd name="connsiteX3" fmla="*/ 220827 w 364393"/>
              <a:gd name="connsiteY3" fmla="*/ 556821 h 866565"/>
              <a:gd name="connsiteX4" fmla="*/ 119227 w 364393"/>
              <a:gd name="connsiteY4" fmla="*/ 169471 h 866565"/>
              <a:gd name="connsiteX5" fmla="*/ 4927 w 364393"/>
              <a:gd name="connsiteY5" fmla="*/ 26596 h 86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4393" h="866565">
                <a:moveTo>
                  <a:pt x="4927" y="26596"/>
                </a:moveTo>
                <a:cubicBezTo>
                  <a:pt x="-5656" y="12838"/>
                  <a:pt x="-3540" y="-50662"/>
                  <a:pt x="55727" y="86921"/>
                </a:cubicBezTo>
                <a:cubicBezTo>
                  <a:pt x="114994" y="224504"/>
                  <a:pt x="333010" y="773779"/>
                  <a:pt x="360527" y="852096"/>
                </a:cubicBezTo>
                <a:cubicBezTo>
                  <a:pt x="388044" y="930413"/>
                  <a:pt x="261044" y="670592"/>
                  <a:pt x="220827" y="556821"/>
                </a:cubicBezTo>
                <a:cubicBezTo>
                  <a:pt x="180610" y="443050"/>
                  <a:pt x="153094" y="257313"/>
                  <a:pt x="119227" y="169471"/>
                </a:cubicBezTo>
                <a:cubicBezTo>
                  <a:pt x="85360" y="81629"/>
                  <a:pt x="15510" y="40354"/>
                  <a:pt x="4927" y="265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CADDB0BD-8B2C-D7C7-C6A9-A4350FED9E1D}"/>
              </a:ext>
            </a:extLst>
          </p:cNvPr>
          <p:cNvSpPr/>
          <p:nvPr/>
        </p:nvSpPr>
        <p:spPr>
          <a:xfrm>
            <a:off x="3746380" y="6940542"/>
            <a:ext cx="222382" cy="520077"/>
          </a:xfrm>
          <a:custGeom>
            <a:avLst/>
            <a:gdLst>
              <a:gd name="connsiteX0" fmla="*/ 146170 w 222382"/>
              <a:gd name="connsiteY0" fmla="*/ 8 h 520077"/>
              <a:gd name="connsiteX1" fmla="*/ 114420 w 222382"/>
              <a:gd name="connsiteY1" fmla="*/ 260358 h 520077"/>
              <a:gd name="connsiteX2" fmla="*/ 222370 w 222382"/>
              <a:gd name="connsiteY2" fmla="*/ 517533 h 520077"/>
              <a:gd name="connsiteX3" fmla="*/ 120770 w 222382"/>
              <a:gd name="connsiteY3" fmla="*/ 377833 h 520077"/>
              <a:gd name="connsiteX4" fmla="*/ 120 w 222382"/>
              <a:gd name="connsiteY4" fmla="*/ 149233 h 520077"/>
              <a:gd name="connsiteX5" fmla="*/ 98545 w 222382"/>
              <a:gd name="connsiteY5" fmla="*/ 250833 h 520077"/>
              <a:gd name="connsiteX6" fmla="*/ 146170 w 222382"/>
              <a:gd name="connsiteY6" fmla="*/ 8 h 520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382" h="520077">
                <a:moveTo>
                  <a:pt x="146170" y="8"/>
                </a:moveTo>
                <a:cubicBezTo>
                  <a:pt x="148816" y="1596"/>
                  <a:pt x="101720" y="174104"/>
                  <a:pt x="114420" y="260358"/>
                </a:cubicBezTo>
                <a:cubicBezTo>
                  <a:pt x="127120" y="346612"/>
                  <a:pt x="221312" y="497954"/>
                  <a:pt x="222370" y="517533"/>
                </a:cubicBezTo>
                <a:cubicBezTo>
                  <a:pt x="223428" y="537112"/>
                  <a:pt x="157812" y="439216"/>
                  <a:pt x="120770" y="377833"/>
                </a:cubicBezTo>
                <a:cubicBezTo>
                  <a:pt x="83728" y="316450"/>
                  <a:pt x="3824" y="170400"/>
                  <a:pt x="120" y="149233"/>
                </a:cubicBezTo>
                <a:cubicBezTo>
                  <a:pt x="-3584" y="128066"/>
                  <a:pt x="79495" y="270412"/>
                  <a:pt x="98545" y="250833"/>
                </a:cubicBezTo>
                <a:cubicBezTo>
                  <a:pt x="117595" y="231254"/>
                  <a:pt x="143524" y="-1580"/>
                  <a:pt x="146170" y="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67D3AEC4-D0D7-2304-4C62-7E60403675CE}"/>
              </a:ext>
            </a:extLst>
          </p:cNvPr>
          <p:cNvSpPr/>
          <p:nvPr/>
        </p:nvSpPr>
        <p:spPr>
          <a:xfrm>
            <a:off x="4148011" y="6175063"/>
            <a:ext cx="613711" cy="557104"/>
          </a:xfrm>
          <a:custGeom>
            <a:avLst/>
            <a:gdLst>
              <a:gd name="connsiteX0" fmla="*/ 595439 w 613711"/>
              <a:gd name="connsiteY0" fmla="*/ 19362 h 557104"/>
              <a:gd name="connsiteX1" fmla="*/ 1714 w 613711"/>
              <a:gd name="connsiteY1" fmla="*/ 555937 h 557104"/>
              <a:gd name="connsiteX2" fmla="*/ 420814 w 613711"/>
              <a:gd name="connsiteY2" fmla="*/ 159062 h 557104"/>
              <a:gd name="connsiteX3" fmla="*/ 595439 w 613711"/>
              <a:gd name="connsiteY3" fmla="*/ 19362 h 557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3711" h="557104">
                <a:moveTo>
                  <a:pt x="595439" y="19362"/>
                </a:moveTo>
                <a:cubicBezTo>
                  <a:pt x="525589" y="85508"/>
                  <a:pt x="30818" y="532654"/>
                  <a:pt x="1714" y="555937"/>
                </a:cubicBezTo>
                <a:cubicBezTo>
                  <a:pt x="-27390" y="579220"/>
                  <a:pt x="322389" y="247433"/>
                  <a:pt x="420814" y="159062"/>
                </a:cubicBezTo>
                <a:cubicBezTo>
                  <a:pt x="519239" y="70691"/>
                  <a:pt x="665289" y="-46784"/>
                  <a:pt x="595439" y="1936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E50F317E-B24C-8FAC-50DC-651D2E313FC9}"/>
              </a:ext>
            </a:extLst>
          </p:cNvPr>
          <p:cNvSpPr/>
          <p:nvPr/>
        </p:nvSpPr>
        <p:spPr>
          <a:xfrm>
            <a:off x="4714512" y="6902620"/>
            <a:ext cx="84989" cy="1126712"/>
          </a:xfrm>
          <a:custGeom>
            <a:avLst/>
            <a:gdLst>
              <a:gd name="connsiteX0" fmla="*/ 82913 w 84989"/>
              <a:gd name="connsiteY0" fmla="*/ 34755 h 1126712"/>
              <a:gd name="connsiteX1" fmla="*/ 363 w 84989"/>
              <a:gd name="connsiteY1" fmla="*/ 1123780 h 1126712"/>
              <a:gd name="connsiteX2" fmla="*/ 54338 w 84989"/>
              <a:gd name="connsiteY2" fmla="*/ 345905 h 1126712"/>
              <a:gd name="connsiteX3" fmla="*/ 82913 w 84989"/>
              <a:gd name="connsiteY3" fmla="*/ 34755 h 112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989" h="1126712">
                <a:moveTo>
                  <a:pt x="82913" y="34755"/>
                </a:moveTo>
                <a:cubicBezTo>
                  <a:pt x="73917" y="164401"/>
                  <a:pt x="5125" y="1071922"/>
                  <a:pt x="363" y="1123780"/>
                </a:cubicBezTo>
                <a:cubicBezTo>
                  <a:pt x="-4400" y="1175638"/>
                  <a:pt x="38992" y="524763"/>
                  <a:pt x="54338" y="345905"/>
                </a:cubicBezTo>
                <a:cubicBezTo>
                  <a:pt x="69684" y="167047"/>
                  <a:pt x="91909" y="-94891"/>
                  <a:pt x="82913" y="347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448DFE4C-D306-655D-E655-638724400692}"/>
              </a:ext>
            </a:extLst>
          </p:cNvPr>
          <p:cNvSpPr/>
          <p:nvPr/>
        </p:nvSpPr>
        <p:spPr>
          <a:xfrm>
            <a:off x="3890794" y="2973466"/>
            <a:ext cx="459209" cy="912943"/>
          </a:xfrm>
          <a:custGeom>
            <a:avLst/>
            <a:gdLst>
              <a:gd name="connsiteX0" fmla="*/ 1756 w 459209"/>
              <a:gd name="connsiteY0" fmla="*/ 4684 h 912943"/>
              <a:gd name="connsiteX1" fmla="*/ 195431 w 459209"/>
              <a:gd name="connsiteY1" fmla="*/ 630159 h 912943"/>
              <a:gd name="connsiteX2" fmla="*/ 147806 w 459209"/>
              <a:gd name="connsiteY2" fmla="*/ 458709 h 912943"/>
              <a:gd name="connsiteX3" fmla="*/ 354181 w 459209"/>
              <a:gd name="connsiteY3" fmla="*/ 757159 h 912943"/>
              <a:gd name="connsiteX4" fmla="*/ 351006 w 459209"/>
              <a:gd name="connsiteY4" fmla="*/ 703184 h 912943"/>
              <a:gd name="connsiteX5" fmla="*/ 458956 w 459209"/>
              <a:gd name="connsiteY5" fmla="*/ 912734 h 912943"/>
              <a:gd name="connsiteX6" fmla="*/ 316081 w 459209"/>
              <a:gd name="connsiteY6" fmla="*/ 658734 h 912943"/>
              <a:gd name="connsiteX7" fmla="*/ 274806 w 459209"/>
              <a:gd name="connsiteY7" fmla="*/ 118984 h 912943"/>
              <a:gd name="connsiteX8" fmla="*/ 303381 w 459209"/>
              <a:gd name="connsiteY8" fmla="*/ 687309 h 912943"/>
              <a:gd name="connsiteX9" fmla="*/ 109706 w 459209"/>
              <a:gd name="connsiteY9" fmla="*/ 360284 h 912943"/>
              <a:gd name="connsiteX10" fmla="*/ 1756 w 459209"/>
              <a:gd name="connsiteY10" fmla="*/ 4684 h 912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9209" h="912943">
                <a:moveTo>
                  <a:pt x="1756" y="4684"/>
                </a:moveTo>
                <a:cubicBezTo>
                  <a:pt x="16043" y="49663"/>
                  <a:pt x="171089" y="554488"/>
                  <a:pt x="195431" y="630159"/>
                </a:cubicBezTo>
                <a:cubicBezTo>
                  <a:pt x="219773" y="705830"/>
                  <a:pt x="121348" y="437542"/>
                  <a:pt x="147806" y="458709"/>
                </a:cubicBezTo>
                <a:cubicBezTo>
                  <a:pt x="174264" y="479876"/>
                  <a:pt x="320314" y="716413"/>
                  <a:pt x="354181" y="757159"/>
                </a:cubicBezTo>
                <a:cubicBezTo>
                  <a:pt x="388048" y="797905"/>
                  <a:pt x="333544" y="677255"/>
                  <a:pt x="351006" y="703184"/>
                </a:cubicBezTo>
                <a:cubicBezTo>
                  <a:pt x="368468" y="729113"/>
                  <a:pt x="464777" y="920142"/>
                  <a:pt x="458956" y="912734"/>
                </a:cubicBezTo>
                <a:cubicBezTo>
                  <a:pt x="453135" y="905326"/>
                  <a:pt x="346773" y="791026"/>
                  <a:pt x="316081" y="658734"/>
                </a:cubicBezTo>
                <a:cubicBezTo>
                  <a:pt x="285389" y="526442"/>
                  <a:pt x="276923" y="114222"/>
                  <a:pt x="274806" y="118984"/>
                </a:cubicBezTo>
                <a:cubicBezTo>
                  <a:pt x="272689" y="123746"/>
                  <a:pt x="330898" y="647092"/>
                  <a:pt x="303381" y="687309"/>
                </a:cubicBezTo>
                <a:cubicBezTo>
                  <a:pt x="275864" y="727526"/>
                  <a:pt x="155743" y="469821"/>
                  <a:pt x="109706" y="360284"/>
                </a:cubicBezTo>
                <a:cubicBezTo>
                  <a:pt x="63669" y="250747"/>
                  <a:pt x="-12531" y="-40295"/>
                  <a:pt x="1756" y="46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A4FE1AB5-3EEC-6E50-1D2B-04352E347B92}"/>
              </a:ext>
            </a:extLst>
          </p:cNvPr>
          <p:cNvSpPr/>
          <p:nvPr/>
        </p:nvSpPr>
        <p:spPr>
          <a:xfrm>
            <a:off x="3968079" y="3072677"/>
            <a:ext cx="73885" cy="583276"/>
          </a:xfrm>
          <a:custGeom>
            <a:avLst/>
            <a:gdLst>
              <a:gd name="connsiteX0" fmla="*/ 22896 w 73885"/>
              <a:gd name="connsiteY0" fmla="*/ 3898 h 583276"/>
              <a:gd name="connsiteX1" fmla="*/ 73696 w 73885"/>
              <a:gd name="connsiteY1" fmla="*/ 264248 h 583276"/>
              <a:gd name="connsiteX2" fmla="*/ 671 w 73885"/>
              <a:gd name="connsiteY2" fmla="*/ 578573 h 583276"/>
              <a:gd name="connsiteX3" fmla="*/ 35596 w 73885"/>
              <a:gd name="connsiteY3" fmla="*/ 438873 h 583276"/>
              <a:gd name="connsiteX4" fmla="*/ 3846 w 73885"/>
              <a:gd name="connsiteY4" fmla="*/ 245198 h 583276"/>
              <a:gd name="connsiteX5" fmla="*/ 45121 w 73885"/>
              <a:gd name="connsiteY5" fmla="*/ 318223 h 583276"/>
              <a:gd name="connsiteX6" fmla="*/ 57821 w 73885"/>
              <a:gd name="connsiteY6" fmla="*/ 121373 h 583276"/>
              <a:gd name="connsiteX7" fmla="*/ 22896 w 73885"/>
              <a:gd name="connsiteY7" fmla="*/ 3898 h 583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885" h="583276">
                <a:moveTo>
                  <a:pt x="22896" y="3898"/>
                </a:moveTo>
                <a:cubicBezTo>
                  <a:pt x="25542" y="27710"/>
                  <a:pt x="77400" y="168469"/>
                  <a:pt x="73696" y="264248"/>
                </a:cubicBezTo>
                <a:cubicBezTo>
                  <a:pt x="69992" y="360027"/>
                  <a:pt x="7021" y="549469"/>
                  <a:pt x="671" y="578573"/>
                </a:cubicBezTo>
                <a:cubicBezTo>
                  <a:pt x="-5679" y="607677"/>
                  <a:pt x="35067" y="494435"/>
                  <a:pt x="35596" y="438873"/>
                </a:cubicBezTo>
                <a:cubicBezTo>
                  <a:pt x="36125" y="383311"/>
                  <a:pt x="2258" y="265306"/>
                  <a:pt x="3846" y="245198"/>
                </a:cubicBezTo>
                <a:cubicBezTo>
                  <a:pt x="5433" y="225090"/>
                  <a:pt x="36125" y="338861"/>
                  <a:pt x="45121" y="318223"/>
                </a:cubicBezTo>
                <a:cubicBezTo>
                  <a:pt x="54117" y="297586"/>
                  <a:pt x="62054" y="171644"/>
                  <a:pt x="57821" y="121373"/>
                </a:cubicBezTo>
                <a:cubicBezTo>
                  <a:pt x="53588" y="71102"/>
                  <a:pt x="20250" y="-19914"/>
                  <a:pt x="22896" y="38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1C1F185F-1FD6-EFC5-8C9B-417C30C2695C}"/>
              </a:ext>
            </a:extLst>
          </p:cNvPr>
          <p:cNvSpPr/>
          <p:nvPr/>
        </p:nvSpPr>
        <p:spPr>
          <a:xfrm>
            <a:off x="4002357" y="2873536"/>
            <a:ext cx="214441" cy="968508"/>
          </a:xfrm>
          <a:custGeom>
            <a:avLst/>
            <a:gdLst>
              <a:gd name="connsiteX0" fmla="*/ 1318 w 214441"/>
              <a:gd name="connsiteY0" fmla="*/ 6189 h 968508"/>
              <a:gd name="connsiteX1" fmla="*/ 210868 w 214441"/>
              <a:gd name="connsiteY1" fmla="*/ 952339 h 968508"/>
              <a:gd name="connsiteX2" fmla="*/ 125143 w 214441"/>
              <a:gd name="connsiteY2" fmla="*/ 561814 h 968508"/>
              <a:gd name="connsiteX3" fmla="*/ 1318 w 214441"/>
              <a:gd name="connsiteY3" fmla="*/ 6189 h 968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441" h="968508">
                <a:moveTo>
                  <a:pt x="1318" y="6189"/>
                </a:moveTo>
                <a:cubicBezTo>
                  <a:pt x="15605" y="71276"/>
                  <a:pt x="190231" y="859735"/>
                  <a:pt x="210868" y="952339"/>
                </a:cubicBezTo>
                <a:cubicBezTo>
                  <a:pt x="231505" y="1044943"/>
                  <a:pt x="157422" y="716331"/>
                  <a:pt x="125143" y="561814"/>
                </a:cubicBezTo>
                <a:cubicBezTo>
                  <a:pt x="92864" y="407297"/>
                  <a:pt x="-12969" y="-58898"/>
                  <a:pt x="1318" y="618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266CF0B5-892F-752D-E8D2-302FB6AAB9D7}"/>
              </a:ext>
            </a:extLst>
          </p:cNvPr>
          <p:cNvSpPr/>
          <p:nvPr/>
        </p:nvSpPr>
        <p:spPr>
          <a:xfrm>
            <a:off x="4077993" y="3329087"/>
            <a:ext cx="137825" cy="431823"/>
          </a:xfrm>
          <a:custGeom>
            <a:avLst/>
            <a:gdLst>
              <a:gd name="connsiteX0" fmla="*/ 1882 w 137825"/>
              <a:gd name="connsiteY0" fmla="*/ 7838 h 431823"/>
              <a:gd name="connsiteX1" fmla="*/ 49507 w 137825"/>
              <a:gd name="connsiteY1" fmla="*/ 68163 h 431823"/>
              <a:gd name="connsiteX2" fmla="*/ 132057 w 137825"/>
              <a:gd name="connsiteY2" fmla="*/ 363438 h 431823"/>
              <a:gd name="connsiteX3" fmla="*/ 128882 w 137825"/>
              <a:gd name="connsiteY3" fmla="*/ 420588 h 431823"/>
              <a:gd name="connsiteX4" fmla="*/ 113007 w 137825"/>
              <a:gd name="connsiteY4" fmla="*/ 195163 h 431823"/>
              <a:gd name="connsiteX5" fmla="*/ 1882 w 137825"/>
              <a:gd name="connsiteY5" fmla="*/ 7838 h 431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825" h="431823">
                <a:moveTo>
                  <a:pt x="1882" y="7838"/>
                </a:moveTo>
                <a:cubicBezTo>
                  <a:pt x="-8701" y="-13329"/>
                  <a:pt x="27811" y="8896"/>
                  <a:pt x="49507" y="68163"/>
                </a:cubicBezTo>
                <a:cubicBezTo>
                  <a:pt x="71203" y="127430"/>
                  <a:pt x="118828" y="304701"/>
                  <a:pt x="132057" y="363438"/>
                </a:cubicBezTo>
                <a:cubicBezTo>
                  <a:pt x="145286" y="422175"/>
                  <a:pt x="132057" y="448634"/>
                  <a:pt x="128882" y="420588"/>
                </a:cubicBezTo>
                <a:cubicBezTo>
                  <a:pt x="125707" y="392542"/>
                  <a:pt x="128882" y="260250"/>
                  <a:pt x="113007" y="195163"/>
                </a:cubicBezTo>
                <a:cubicBezTo>
                  <a:pt x="97132" y="130076"/>
                  <a:pt x="12465" y="29005"/>
                  <a:pt x="1882" y="78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0E8B8EFF-7959-7A96-ECA3-B3B440B56A38}"/>
              </a:ext>
            </a:extLst>
          </p:cNvPr>
          <p:cNvSpPr/>
          <p:nvPr/>
        </p:nvSpPr>
        <p:spPr>
          <a:xfrm>
            <a:off x="4581148" y="3348831"/>
            <a:ext cx="316636" cy="1201017"/>
          </a:xfrm>
          <a:custGeom>
            <a:avLst/>
            <a:gdLst>
              <a:gd name="connsiteX0" fmla="*/ 377 w 316636"/>
              <a:gd name="connsiteY0" fmla="*/ 7144 h 1201017"/>
              <a:gd name="connsiteX1" fmla="*/ 48002 w 316636"/>
              <a:gd name="connsiteY1" fmla="*/ 912019 h 1201017"/>
              <a:gd name="connsiteX2" fmla="*/ 35302 w 316636"/>
              <a:gd name="connsiteY2" fmla="*/ 1083469 h 1201017"/>
              <a:gd name="connsiteX3" fmla="*/ 70227 w 316636"/>
              <a:gd name="connsiteY3" fmla="*/ 956469 h 1201017"/>
              <a:gd name="connsiteX4" fmla="*/ 32127 w 316636"/>
              <a:gd name="connsiteY4" fmla="*/ 1200944 h 1201017"/>
              <a:gd name="connsiteX5" fmla="*/ 162302 w 316636"/>
              <a:gd name="connsiteY5" fmla="*/ 927894 h 1201017"/>
              <a:gd name="connsiteX6" fmla="*/ 114677 w 316636"/>
              <a:gd name="connsiteY6" fmla="*/ 1134269 h 1201017"/>
              <a:gd name="connsiteX7" fmla="*/ 289302 w 316636"/>
              <a:gd name="connsiteY7" fmla="*/ 683419 h 1201017"/>
              <a:gd name="connsiteX8" fmla="*/ 311527 w 316636"/>
              <a:gd name="connsiteY8" fmla="*/ 1073944 h 1201017"/>
              <a:gd name="connsiteX9" fmla="*/ 241677 w 316636"/>
              <a:gd name="connsiteY9" fmla="*/ 48419 h 1201017"/>
              <a:gd name="connsiteX10" fmla="*/ 194052 w 316636"/>
              <a:gd name="connsiteY10" fmla="*/ 1032669 h 1201017"/>
              <a:gd name="connsiteX11" fmla="*/ 101977 w 316636"/>
              <a:gd name="connsiteY11" fmla="*/ 781844 h 1201017"/>
              <a:gd name="connsiteX12" fmla="*/ 28952 w 316636"/>
              <a:gd name="connsiteY12" fmla="*/ 502444 h 1201017"/>
              <a:gd name="connsiteX13" fmla="*/ 377 w 316636"/>
              <a:gd name="connsiteY13" fmla="*/ 7144 h 1201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6636" h="1201017">
                <a:moveTo>
                  <a:pt x="377" y="7144"/>
                </a:moveTo>
                <a:cubicBezTo>
                  <a:pt x="3552" y="75406"/>
                  <a:pt x="42181" y="732632"/>
                  <a:pt x="48002" y="912019"/>
                </a:cubicBezTo>
                <a:cubicBezTo>
                  <a:pt x="53823" y="1091406"/>
                  <a:pt x="31598" y="1076061"/>
                  <a:pt x="35302" y="1083469"/>
                </a:cubicBezTo>
                <a:cubicBezTo>
                  <a:pt x="39006" y="1090877"/>
                  <a:pt x="70756" y="936890"/>
                  <a:pt x="70227" y="956469"/>
                </a:cubicBezTo>
                <a:cubicBezTo>
                  <a:pt x="69698" y="976048"/>
                  <a:pt x="16781" y="1205707"/>
                  <a:pt x="32127" y="1200944"/>
                </a:cubicBezTo>
                <a:cubicBezTo>
                  <a:pt x="47473" y="1196181"/>
                  <a:pt x="148544" y="939007"/>
                  <a:pt x="162302" y="927894"/>
                </a:cubicBezTo>
                <a:cubicBezTo>
                  <a:pt x="176060" y="916781"/>
                  <a:pt x="93510" y="1175015"/>
                  <a:pt x="114677" y="1134269"/>
                </a:cubicBezTo>
                <a:cubicBezTo>
                  <a:pt x="135844" y="1093523"/>
                  <a:pt x="256494" y="693473"/>
                  <a:pt x="289302" y="683419"/>
                </a:cubicBezTo>
                <a:cubicBezTo>
                  <a:pt x="322110" y="673365"/>
                  <a:pt x="319464" y="1179777"/>
                  <a:pt x="311527" y="1073944"/>
                </a:cubicBezTo>
                <a:cubicBezTo>
                  <a:pt x="303590" y="968111"/>
                  <a:pt x="261256" y="55298"/>
                  <a:pt x="241677" y="48419"/>
                </a:cubicBezTo>
                <a:cubicBezTo>
                  <a:pt x="222098" y="41540"/>
                  <a:pt x="217335" y="910432"/>
                  <a:pt x="194052" y="1032669"/>
                </a:cubicBezTo>
                <a:cubicBezTo>
                  <a:pt x="170769" y="1154906"/>
                  <a:pt x="129494" y="870215"/>
                  <a:pt x="101977" y="781844"/>
                </a:cubicBezTo>
                <a:cubicBezTo>
                  <a:pt x="74460" y="693473"/>
                  <a:pt x="43240" y="625740"/>
                  <a:pt x="28952" y="502444"/>
                </a:cubicBezTo>
                <a:cubicBezTo>
                  <a:pt x="14665" y="379148"/>
                  <a:pt x="-2798" y="-61118"/>
                  <a:pt x="377" y="714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16C14F3B-3479-0041-9AE0-6998D0E9983E}"/>
              </a:ext>
            </a:extLst>
          </p:cNvPr>
          <p:cNvSpPr/>
          <p:nvPr/>
        </p:nvSpPr>
        <p:spPr>
          <a:xfrm>
            <a:off x="4333339" y="3894334"/>
            <a:ext cx="172614" cy="863547"/>
          </a:xfrm>
          <a:custGeom>
            <a:avLst/>
            <a:gdLst>
              <a:gd name="connsiteX0" fmla="*/ 171986 w 172614"/>
              <a:gd name="connsiteY0" fmla="*/ 1391 h 863547"/>
              <a:gd name="connsiteX1" fmla="*/ 3711 w 172614"/>
              <a:gd name="connsiteY1" fmla="*/ 826891 h 863547"/>
              <a:gd name="connsiteX2" fmla="*/ 64036 w 172614"/>
              <a:gd name="connsiteY2" fmla="*/ 687191 h 863547"/>
              <a:gd name="connsiteX3" fmla="*/ 162461 w 172614"/>
              <a:gd name="connsiteY3" fmla="*/ 401441 h 863547"/>
              <a:gd name="connsiteX4" fmla="*/ 64036 w 172614"/>
              <a:gd name="connsiteY4" fmla="*/ 623691 h 863547"/>
              <a:gd name="connsiteX5" fmla="*/ 171986 w 172614"/>
              <a:gd name="connsiteY5" fmla="*/ 1391 h 86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614" h="863547">
                <a:moveTo>
                  <a:pt x="171986" y="1391"/>
                </a:moveTo>
                <a:cubicBezTo>
                  <a:pt x="161932" y="35258"/>
                  <a:pt x="21703" y="712591"/>
                  <a:pt x="3711" y="826891"/>
                </a:cubicBezTo>
                <a:cubicBezTo>
                  <a:pt x="-14281" y="941191"/>
                  <a:pt x="37578" y="758099"/>
                  <a:pt x="64036" y="687191"/>
                </a:cubicBezTo>
                <a:cubicBezTo>
                  <a:pt x="90494" y="616283"/>
                  <a:pt x="162461" y="412024"/>
                  <a:pt x="162461" y="401441"/>
                </a:cubicBezTo>
                <a:cubicBezTo>
                  <a:pt x="162461" y="390858"/>
                  <a:pt x="59803" y="685074"/>
                  <a:pt x="64036" y="623691"/>
                </a:cubicBezTo>
                <a:cubicBezTo>
                  <a:pt x="68269" y="562308"/>
                  <a:pt x="182040" y="-32476"/>
                  <a:pt x="171986" y="13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F2A37D9B-B53A-BD6D-8F89-54727DDA78CB}"/>
              </a:ext>
            </a:extLst>
          </p:cNvPr>
          <p:cNvSpPr/>
          <p:nvPr/>
        </p:nvSpPr>
        <p:spPr>
          <a:xfrm>
            <a:off x="2139685" y="3587403"/>
            <a:ext cx="537315" cy="204566"/>
          </a:xfrm>
          <a:custGeom>
            <a:avLst/>
            <a:gdLst>
              <a:gd name="connsiteX0" fmla="*/ 265 w 537315"/>
              <a:gd name="connsiteY0" fmla="*/ 149572 h 204566"/>
              <a:gd name="connsiteX1" fmla="*/ 54240 w 537315"/>
              <a:gd name="connsiteY1" fmla="*/ 140047 h 204566"/>
              <a:gd name="connsiteX2" fmla="*/ 352690 w 537315"/>
              <a:gd name="connsiteY2" fmla="*/ 60672 h 204566"/>
              <a:gd name="connsiteX3" fmla="*/ 438415 w 537315"/>
              <a:gd name="connsiteY3" fmla="*/ 60672 h 204566"/>
              <a:gd name="connsiteX4" fmla="*/ 400315 w 537315"/>
              <a:gd name="connsiteY4" fmla="*/ 32097 h 204566"/>
              <a:gd name="connsiteX5" fmla="*/ 505090 w 537315"/>
              <a:gd name="connsiteY5" fmla="*/ 28922 h 204566"/>
              <a:gd name="connsiteX6" fmla="*/ 479690 w 537315"/>
              <a:gd name="connsiteY6" fmla="*/ 347 h 204566"/>
              <a:gd name="connsiteX7" fmla="*/ 530490 w 537315"/>
              <a:gd name="connsiteY7" fmla="*/ 51147 h 204566"/>
              <a:gd name="connsiteX8" fmla="*/ 301890 w 537315"/>
              <a:gd name="connsiteY8" fmla="*/ 47972 h 204566"/>
              <a:gd name="connsiteX9" fmla="*/ 222515 w 537315"/>
              <a:gd name="connsiteY9" fmla="*/ 47972 h 204566"/>
              <a:gd name="connsiteX10" fmla="*/ 276490 w 537315"/>
              <a:gd name="connsiteY10" fmla="*/ 67022 h 204566"/>
              <a:gd name="connsiteX11" fmla="*/ 124090 w 537315"/>
              <a:gd name="connsiteY11" fmla="*/ 114647 h 204566"/>
              <a:gd name="connsiteX12" fmla="*/ 44715 w 537315"/>
              <a:gd name="connsiteY12" fmla="*/ 203547 h 204566"/>
              <a:gd name="connsiteX13" fmla="*/ 57415 w 537315"/>
              <a:gd name="connsiteY13" fmla="*/ 162272 h 204566"/>
              <a:gd name="connsiteX14" fmla="*/ 265 w 537315"/>
              <a:gd name="connsiteY14" fmla="*/ 149572 h 204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7315" h="204566">
                <a:moveTo>
                  <a:pt x="265" y="149572"/>
                </a:moveTo>
                <a:cubicBezTo>
                  <a:pt x="-264" y="145868"/>
                  <a:pt x="-4498" y="154864"/>
                  <a:pt x="54240" y="140047"/>
                </a:cubicBezTo>
                <a:cubicBezTo>
                  <a:pt x="112978" y="125230"/>
                  <a:pt x="288661" y="73901"/>
                  <a:pt x="352690" y="60672"/>
                </a:cubicBezTo>
                <a:cubicBezTo>
                  <a:pt x="416719" y="47443"/>
                  <a:pt x="430478" y="65434"/>
                  <a:pt x="438415" y="60672"/>
                </a:cubicBezTo>
                <a:cubicBezTo>
                  <a:pt x="446353" y="55909"/>
                  <a:pt x="389203" y="37389"/>
                  <a:pt x="400315" y="32097"/>
                </a:cubicBezTo>
                <a:cubicBezTo>
                  <a:pt x="411428" y="26805"/>
                  <a:pt x="491861" y="34214"/>
                  <a:pt x="505090" y="28922"/>
                </a:cubicBezTo>
                <a:cubicBezTo>
                  <a:pt x="518319" y="23630"/>
                  <a:pt x="475457" y="-3357"/>
                  <a:pt x="479690" y="347"/>
                </a:cubicBezTo>
                <a:cubicBezTo>
                  <a:pt x="483923" y="4051"/>
                  <a:pt x="560123" y="43210"/>
                  <a:pt x="530490" y="51147"/>
                </a:cubicBezTo>
                <a:cubicBezTo>
                  <a:pt x="500857" y="59084"/>
                  <a:pt x="353219" y="48501"/>
                  <a:pt x="301890" y="47972"/>
                </a:cubicBezTo>
                <a:cubicBezTo>
                  <a:pt x="250561" y="47443"/>
                  <a:pt x="226748" y="44797"/>
                  <a:pt x="222515" y="47972"/>
                </a:cubicBezTo>
                <a:cubicBezTo>
                  <a:pt x="218282" y="51147"/>
                  <a:pt x="292894" y="55910"/>
                  <a:pt x="276490" y="67022"/>
                </a:cubicBezTo>
                <a:cubicBezTo>
                  <a:pt x="260086" y="78134"/>
                  <a:pt x="162719" y="91893"/>
                  <a:pt x="124090" y="114647"/>
                </a:cubicBezTo>
                <a:cubicBezTo>
                  <a:pt x="85461" y="137401"/>
                  <a:pt x="55828" y="195610"/>
                  <a:pt x="44715" y="203547"/>
                </a:cubicBezTo>
                <a:cubicBezTo>
                  <a:pt x="33603" y="211485"/>
                  <a:pt x="63765" y="170739"/>
                  <a:pt x="57415" y="162272"/>
                </a:cubicBezTo>
                <a:cubicBezTo>
                  <a:pt x="51065" y="153805"/>
                  <a:pt x="794" y="153276"/>
                  <a:pt x="265" y="1495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ECD0FB29-7E64-7EC2-8876-4AEB9C9A07AF}"/>
              </a:ext>
            </a:extLst>
          </p:cNvPr>
          <p:cNvSpPr/>
          <p:nvPr/>
        </p:nvSpPr>
        <p:spPr>
          <a:xfrm>
            <a:off x="2516242" y="3622877"/>
            <a:ext cx="427870" cy="73267"/>
          </a:xfrm>
          <a:custGeom>
            <a:avLst/>
            <a:gdLst>
              <a:gd name="connsiteX0" fmla="*/ 4708 w 427870"/>
              <a:gd name="connsiteY0" fmla="*/ 72823 h 73267"/>
              <a:gd name="connsiteX1" fmla="*/ 417458 w 427870"/>
              <a:gd name="connsiteY1" fmla="*/ 6148 h 73267"/>
              <a:gd name="connsiteX2" fmla="*/ 290458 w 427870"/>
              <a:gd name="connsiteY2" fmla="*/ 2973 h 73267"/>
              <a:gd name="connsiteX3" fmla="*/ 141233 w 427870"/>
              <a:gd name="connsiteY3" fmla="*/ 6148 h 73267"/>
              <a:gd name="connsiteX4" fmla="*/ 211083 w 427870"/>
              <a:gd name="connsiteY4" fmla="*/ 18848 h 73267"/>
              <a:gd name="connsiteX5" fmla="*/ 195208 w 427870"/>
              <a:gd name="connsiteY5" fmla="*/ 34723 h 73267"/>
              <a:gd name="connsiteX6" fmla="*/ 4708 w 427870"/>
              <a:gd name="connsiteY6" fmla="*/ 72823 h 7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7870" h="73267">
                <a:moveTo>
                  <a:pt x="4708" y="72823"/>
                </a:moveTo>
                <a:cubicBezTo>
                  <a:pt x="41750" y="68061"/>
                  <a:pt x="369833" y="17790"/>
                  <a:pt x="417458" y="6148"/>
                </a:cubicBezTo>
                <a:cubicBezTo>
                  <a:pt x="465083" y="-5494"/>
                  <a:pt x="336495" y="2973"/>
                  <a:pt x="290458" y="2973"/>
                </a:cubicBezTo>
                <a:cubicBezTo>
                  <a:pt x="244421" y="2973"/>
                  <a:pt x="154462" y="3502"/>
                  <a:pt x="141233" y="6148"/>
                </a:cubicBezTo>
                <a:cubicBezTo>
                  <a:pt x="128004" y="8794"/>
                  <a:pt x="211083" y="18848"/>
                  <a:pt x="211083" y="18848"/>
                </a:cubicBezTo>
                <a:cubicBezTo>
                  <a:pt x="220079" y="23610"/>
                  <a:pt x="230133" y="26786"/>
                  <a:pt x="195208" y="34723"/>
                </a:cubicBezTo>
                <a:cubicBezTo>
                  <a:pt x="160283" y="42660"/>
                  <a:pt x="-32334" y="77585"/>
                  <a:pt x="4708" y="7282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0B411931-C8EA-4CC4-7CC1-A51931CF0260}"/>
              </a:ext>
            </a:extLst>
          </p:cNvPr>
          <p:cNvSpPr/>
          <p:nvPr/>
        </p:nvSpPr>
        <p:spPr>
          <a:xfrm>
            <a:off x="2609279" y="3682450"/>
            <a:ext cx="619721" cy="127648"/>
          </a:xfrm>
          <a:custGeom>
            <a:avLst/>
            <a:gdLst>
              <a:gd name="connsiteX0" fmla="*/ 3746 w 619721"/>
              <a:gd name="connsiteY0" fmla="*/ 57700 h 127648"/>
              <a:gd name="connsiteX1" fmla="*/ 365696 w 619721"/>
              <a:gd name="connsiteY1" fmla="*/ 16425 h 127648"/>
              <a:gd name="connsiteX2" fmla="*/ 422846 w 619721"/>
              <a:gd name="connsiteY2" fmla="*/ 10075 h 127648"/>
              <a:gd name="connsiteX3" fmla="*/ 346646 w 619721"/>
              <a:gd name="connsiteY3" fmla="*/ 32300 h 127648"/>
              <a:gd name="connsiteX4" fmla="*/ 445071 w 619721"/>
              <a:gd name="connsiteY4" fmla="*/ 19600 h 127648"/>
              <a:gd name="connsiteX5" fmla="*/ 518096 w 619721"/>
              <a:gd name="connsiteY5" fmla="*/ 60875 h 127648"/>
              <a:gd name="connsiteX6" fmla="*/ 426021 w 619721"/>
              <a:gd name="connsiteY6" fmla="*/ 41825 h 127648"/>
              <a:gd name="connsiteX7" fmla="*/ 619696 w 619721"/>
              <a:gd name="connsiteY7" fmla="*/ 127550 h 127648"/>
              <a:gd name="connsiteX8" fmla="*/ 438721 w 619721"/>
              <a:gd name="connsiteY8" fmla="*/ 57700 h 127648"/>
              <a:gd name="connsiteX9" fmla="*/ 314896 w 619721"/>
              <a:gd name="connsiteY9" fmla="*/ 550 h 127648"/>
              <a:gd name="connsiteX10" fmla="*/ 321246 w 619721"/>
              <a:gd name="connsiteY10" fmla="*/ 29125 h 127648"/>
              <a:gd name="connsiteX11" fmla="*/ 184721 w 619721"/>
              <a:gd name="connsiteY11" fmla="*/ 35475 h 127648"/>
              <a:gd name="connsiteX12" fmla="*/ 3746 w 619721"/>
              <a:gd name="connsiteY12" fmla="*/ 57700 h 12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9721" h="127648">
                <a:moveTo>
                  <a:pt x="3746" y="57700"/>
                </a:moveTo>
                <a:lnTo>
                  <a:pt x="365696" y="16425"/>
                </a:lnTo>
                <a:cubicBezTo>
                  <a:pt x="435546" y="8488"/>
                  <a:pt x="426021" y="7429"/>
                  <a:pt x="422846" y="10075"/>
                </a:cubicBezTo>
                <a:cubicBezTo>
                  <a:pt x="419671" y="12721"/>
                  <a:pt x="342942" y="30713"/>
                  <a:pt x="346646" y="32300"/>
                </a:cubicBezTo>
                <a:cubicBezTo>
                  <a:pt x="350350" y="33887"/>
                  <a:pt x="416496" y="14838"/>
                  <a:pt x="445071" y="19600"/>
                </a:cubicBezTo>
                <a:cubicBezTo>
                  <a:pt x="473646" y="24362"/>
                  <a:pt x="521271" y="57171"/>
                  <a:pt x="518096" y="60875"/>
                </a:cubicBezTo>
                <a:cubicBezTo>
                  <a:pt x="514921" y="64579"/>
                  <a:pt x="409088" y="30713"/>
                  <a:pt x="426021" y="41825"/>
                </a:cubicBezTo>
                <a:cubicBezTo>
                  <a:pt x="442954" y="52937"/>
                  <a:pt x="617579" y="124904"/>
                  <a:pt x="619696" y="127550"/>
                </a:cubicBezTo>
                <a:cubicBezTo>
                  <a:pt x="621813" y="130196"/>
                  <a:pt x="489521" y="78867"/>
                  <a:pt x="438721" y="57700"/>
                </a:cubicBezTo>
                <a:cubicBezTo>
                  <a:pt x="387921" y="36533"/>
                  <a:pt x="334475" y="5312"/>
                  <a:pt x="314896" y="550"/>
                </a:cubicBezTo>
                <a:cubicBezTo>
                  <a:pt x="295317" y="-4212"/>
                  <a:pt x="342942" y="23304"/>
                  <a:pt x="321246" y="29125"/>
                </a:cubicBezTo>
                <a:cubicBezTo>
                  <a:pt x="299550" y="34946"/>
                  <a:pt x="235521" y="32300"/>
                  <a:pt x="184721" y="35475"/>
                </a:cubicBezTo>
                <a:cubicBezTo>
                  <a:pt x="133921" y="38650"/>
                  <a:pt x="-26417" y="60875"/>
                  <a:pt x="3746" y="577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AE0ED884-2281-144F-4AED-5F457AADB2F8}"/>
              </a:ext>
            </a:extLst>
          </p:cNvPr>
          <p:cNvSpPr/>
          <p:nvPr/>
        </p:nvSpPr>
        <p:spPr>
          <a:xfrm>
            <a:off x="2184358" y="3637306"/>
            <a:ext cx="686140" cy="255292"/>
          </a:xfrm>
          <a:custGeom>
            <a:avLst/>
            <a:gdLst>
              <a:gd name="connsiteX0" fmla="*/ 42 w 686140"/>
              <a:gd name="connsiteY0" fmla="*/ 255244 h 255292"/>
              <a:gd name="connsiteX1" fmla="*/ 127042 w 686140"/>
              <a:gd name="connsiteY1" fmla="*/ 109194 h 255292"/>
              <a:gd name="connsiteX2" fmla="*/ 323892 w 686140"/>
              <a:gd name="connsiteY2" fmla="*/ 32994 h 255292"/>
              <a:gd name="connsiteX3" fmla="*/ 260392 w 686140"/>
              <a:gd name="connsiteY3" fmla="*/ 42519 h 255292"/>
              <a:gd name="connsiteX4" fmla="*/ 685842 w 686140"/>
              <a:gd name="connsiteY4" fmla="*/ 1244 h 255292"/>
              <a:gd name="connsiteX5" fmla="*/ 323892 w 686140"/>
              <a:gd name="connsiteY5" fmla="*/ 17119 h 255292"/>
              <a:gd name="connsiteX6" fmla="*/ 95292 w 686140"/>
              <a:gd name="connsiteY6" fmla="*/ 80619 h 255292"/>
              <a:gd name="connsiteX7" fmla="*/ 244517 w 686140"/>
              <a:gd name="connsiteY7" fmla="*/ 58394 h 255292"/>
              <a:gd name="connsiteX8" fmla="*/ 114342 w 686140"/>
              <a:gd name="connsiteY8" fmla="*/ 125069 h 255292"/>
              <a:gd name="connsiteX9" fmla="*/ 42 w 686140"/>
              <a:gd name="connsiteY9" fmla="*/ 255244 h 25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140" h="255292">
                <a:moveTo>
                  <a:pt x="42" y="255244"/>
                </a:moveTo>
                <a:cubicBezTo>
                  <a:pt x="2159" y="252598"/>
                  <a:pt x="73067" y="146236"/>
                  <a:pt x="127042" y="109194"/>
                </a:cubicBezTo>
                <a:cubicBezTo>
                  <a:pt x="181017" y="72152"/>
                  <a:pt x="301667" y="44106"/>
                  <a:pt x="323892" y="32994"/>
                </a:cubicBezTo>
                <a:cubicBezTo>
                  <a:pt x="346117" y="21882"/>
                  <a:pt x="260392" y="42519"/>
                  <a:pt x="260392" y="42519"/>
                </a:cubicBezTo>
                <a:lnTo>
                  <a:pt x="685842" y="1244"/>
                </a:lnTo>
                <a:cubicBezTo>
                  <a:pt x="696425" y="-2989"/>
                  <a:pt x="422317" y="3890"/>
                  <a:pt x="323892" y="17119"/>
                </a:cubicBezTo>
                <a:cubicBezTo>
                  <a:pt x="225467" y="30348"/>
                  <a:pt x="108521" y="73740"/>
                  <a:pt x="95292" y="80619"/>
                </a:cubicBezTo>
                <a:cubicBezTo>
                  <a:pt x="82063" y="87498"/>
                  <a:pt x="241342" y="50986"/>
                  <a:pt x="244517" y="58394"/>
                </a:cubicBezTo>
                <a:cubicBezTo>
                  <a:pt x="247692" y="65802"/>
                  <a:pt x="152971" y="98082"/>
                  <a:pt x="114342" y="125069"/>
                </a:cubicBezTo>
                <a:cubicBezTo>
                  <a:pt x="75713" y="152056"/>
                  <a:pt x="-2075" y="257890"/>
                  <a:pt x="42" y="25524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E87AFAE5-E3B0-F9CB-2BD3-2319FB8679D7}"/>
              </a:ext>
            </a:extLst>
          </p:cNvPr>
          <p:cNvSpPr/>
          <p:nvPr/>
        </p:nvSpPr>
        <p:spPr>
          <a:xfrm>
            <a:off x="2266772" y="3712380"/>
            <a:ext cx="576009" cy="266642"/>
          </a:xfrm>
          <a:custGeom>
            <a:avLst/>
            <a:gdLst>
              <a:gd name="connsiteX0" fmla="*/ 178 w 576009"/>
              <a:gd name="connsiteY0" fmla="*/ 265895 h 266642"/>
              <a:gd name="connsiteX1" fmla="*/ 143053 w 576009"/>
              <a:gd name="connsiteY1" fmla="*/ 88095 h 266642"/>
              <a:gd name="connsiteX2" fmla="*/ 206553 w 576009"/>
              <a:gd name="connsiteY2" fmla="*/ 40470 h 266642"/>
              <a:gd name="connsiteX3" fmla="*/ 574853 w 576009"/>
              <a:gd name="connsiteY3" fmla="*/ 24595 h 266642"/>
              <a:gd name="connsiteX4" fmla="*/ 317678 w 576009"/>
              <a:gd name="connsiteY4" fmla="*/ 27770 h 266642"/>
              <a:gd name="connsiteX5" fmla="*/ 174803 w 576009"/>
              <a:gd name="connsiteY5" fmla="*/ 11895 h 266642"/>
              <a:gd name="connsiteX6" fmla="*/ 178 w 576009"/>
              <a:gd name="connsiteY6" fmla="*/ 265895 h 26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009" h="266642">
                <a:moveTo>
                  <a:pt x="178" y="265895"/>
                </a:moveTo>
                <a:cubicBezTo>
                  <a:pt x="-5114" y="278595"/>
                  <a:pt x="108657" y="125666"/>
                  <a:pt x="143053" y="88095"/>
                </a:cubicBezTo>
                <a:cubicBezTo>
                  <a:pt x="177449" y="50524"/>
                  <a:pt x="134586" y="51053"/>
                  <a:pt x="206553" y="40470"/>
                </a:cubicBezTo>
                <a:cubicBezTo>
                  <a:pt x="278520" y="29887"/>
                  <a:pt x="556332" y="26712"/>
                  <a:pt x="574853" y="24595"/>
                </a:cubicBezTo>
                <a:cubicBezTo>
                  <a:pt x="593374" y="22478"/>
                  <a:pt x="384353" y="29887"/>
                  <a:pt x="317678" y="27770"/>
                </a:cubicBezTo>
                <a:cubicBezTo>
                  <a:pt x="251003" y="25653"/>
                  <a:pt x="222428" y="-21443"/>
                  <a:pt x="174803" y="11895"/>
                </a:cubicBezTo>
                <a:cubicBezTo>
                  <a:pt x="127178" y="45232"/>
                  <a:pt x="5470" y="253195"/>
                  <a:pt x="178" y="2658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99568539-4439-3906-012E-490CF0D890A5}"/>
              </a:ext>
            </a:extLst>
          </p:cNvPr>
          <p:cNvSpPr/>
          <p:nvPr/>
        </p:nvSpPr>
        <p:spPr>
          <a:xfrm>
            <a:off x="4604068" y="4949619"/>
            <a:ext cx="1395893" cy="1396565"/>
          </a:xfrm>
          <a:custGeom>
            <a:avLst/>
            <a:gdLst>
              <a:gd name="connsiteX0" fmla="*/ 1312834 w 1395893"/>
              <a:gd name="connsiteY0" fmla="*/ 39534 h 1396565"/>
              <a:gd name="connsiteX1" fmla="*/ 595331 w 1395893"/>
              <a:gd name="connsiteY1" fmla="*/ 743689 h 1396565"/>
              <a:gd name="connsiteX2" fmla="*/ 705459 w 1395893"/>
              <a:gd name="connsiteY2" fmla="*/ 646909 h 1396565"/>
              <a:gd name="connsiteX3" fmla="*/ 31339 w 1395893"/>
              <a:gd name="connsiteY3" fmla="*/ 1377762 h 1396565"/>
              <a:gd name="connsiteX4" fmla="*/ 178177 w 1395893"/>
              <a:gd name="connsiteY4" fmla="*/ 1117458 h 1396565"/>
              <a:gd name="connsiteX5" fmla="*/ 765529 w 1395893"/>
              <a:gd name="connsiteY5" fmla="*/ 440001 h 1396565"/>
              <a:gd name="connsiteX6" fmla="*/ 501888 w 1395893"/>
              <a:gd name="connsiteY6" fmla="*/ 713654 h 1396565"/>
              <a:gd name="connsiteX7" fmla="*/ 1289474 w 1395893"/>
              <a:gd name="connsiteY7" fmla="*/ 153000 h 1396565"/>
              <a:gd name="connsiteX8" fmla="*/ 1312834 w 1395893"/>
              <a:gd name="connsiteY8" fmla="*/ 39534 h 139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5893" h="1396565">
                <a:moveTo>
                  <a:pt x="1312834" y="39534"/>
                </a:moveTo>
                <a:cubicBezTo>
                  <a:pt x="1197144" y="137982"/>
                  <a:pt x="696560" y="642460"/>
                  <a:pt x="595331" y="743689"/>
                </a:cubicBezTo>
                <a:cubicBezTo>
                  <a:pt x="494102" y="844918"/>
                  <a:pt x="799458" y="541230"/>
                  <a:pt x="705459" y="646909"/>
                </a:cubicBezTo>
                <a:cubicBezTo>
                  <a:pt x="611460" y="752588"/>
                  <a:pt x="119219" y="1299337"/>
                  <a:pt x="31339" y="1377762"/>
                </a:cubicBezTo>
                <a:cubicBezTo>
                  <a:pt x="-56541" y="1456187"/>
                  <a:pt x="55812" y="1273751"/>
                  <a:pt x="178177" y="1117458"/>
                </a:cubicBezTo>
                <a:cubicBezTo>
                  <a:pt x="300542" y="961165"/>
                  <a:pt x="711577" y="507302"/>
                  <a:pt x="765529" y="440001"/>
                </a:cubicBezTo>
                <a:cubicBezTo>
                  <a:pt x="819481" y="372700"/>
                  <a:pt x="414564" y="761487"/>
                  <a:pt x="501888" y="713654"/>
                </a:cubicBezTo>
                <a:cubicBezTo>
                  <a:pt x="589212" y="665821"/>
                  <a:pt x="1153204" y="261460"/>
                  <a:pt x="1289474" y="153000"/>
                </a:cubicBezTo>
                <a:cubicBezTo>
                  <a:pt x="1425744" y="44540"/>
                  <a:pt x="1428524" y="-58914"/>
                  <a:pt x="1312834" y="395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1BB994DB-1ECB-6D8F-984F-487CF4C5378D}"/>
              </a:ext>
            </a:extLst>
          </p:cNvPr>
          <p:cNvSpPr/>
          <p:nvPr/>
        </p:nvSpPr>
        <p:spPr>
          <a:xfrm>
            <a:off x="5248943" y="4757318"/>
            <a:ext cx="610995" cy="481758"/>
          </a:xfrm>
          <a:custGeom>
            <a:avLst/>
            <a:gdLst>
              <a:gd name="connsiteX0" fmla="*/ 602582 w 610995"/>
              <a:gd name="connsiteY0" fmla="*/ 8357 h 481758"/>
              <a:gd name="connsiteX1" fmla="*/ 240632 w 610995"/>
              <a:gd name="connsiteY1" fmla="*/ 252832 h 481758"/>
              <a:gd name="connsiteX2" fmla="*/ 18382 w 610995"/>
              <a:gd name="connsiteY2" fmla="*/ 481432 h 481758"/>
              <a:gd name="connsiteX3" fmla="*/ 262857 w 610995"/>
              <a:gd name="connsiteY3" fmla="*/ 202032 h 481758"/>
              <a:gd name="connsiteX4" fmla="*/ 2507 w 610995"/>
              <a:gd name="connsiteY4" fmla="*/ 306807 h 481758"/>
              <a:gd name="connsiteX5" fmla="*/ 456532 w 610995"/>
              <a:gd name="connsiteY5" fmla="*/ 81382 h 481758"/>
              <a:gd name="connsiteX6" fmla="*/ 602582 w 610995"/>
              <a:gd name="connsiteY6" fmla="*/ 8357 h 48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0995" h="481758">
                <a:moveTo>
                  <a:pt x="602582" y="8357"/>
                </a:moveTo>
                <a:cubicBezTo>
                  <a:pt x="566599" y="36932"/>
                  <a:pt x="337999" y="173986"/>
                  <a:pt x="240632" y="252832"/>
                </a:cubicBezTo>
                <a:cubicBezTo>
                  <a:pt x="143265" y="331678"/>
                  <a:pt x="14678" y="489899"/>
                  <a:pt x="18382" y="481432"/>
                </a:cubicBezTo>
                <a:cubicBezTo>
                  <a:pt x="22086" y="472965"/>
                  <a:pt x="265503" y="231136"/>
                  <a:pt x="262857" y="202032"/>
                </a:cubicBezTo>
                <a:cubicBezTo>
                  <a:pt x="260211" y="172928"/>
                  <a:pt x="-29772" y="326915"/>
                  <a:pt x="2507" y="306807"/>
                </a:cubicBezTo>
                <a:cubicBezTo>
                  <a:pt x="34786" y="286699"/>
                  <a:pt x="359695" y="133240"/>
                  <a:pt x="456532" y="81382"/>
                </a:cubicBezTo>
                <a:cubicBezTo>
                  <a:pt x="553369" y="29524"/>
                  <a:pt x="638565" y="-20218"/>
                  <a:pt x="602582" y="83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D03225DA-B91A-C09C-3DCD-722CB79A1EF8}"/>
              </a:ext>
            </a:extLst>
          </p:cNvPr>
          <p:cNvSpPr/>
          <p:nvPr/>
        </p:nvSpPr>
        <p:spPr>
          <a:xfrm>
            <a:off x="4962475" y="4984668"/>
            <a:ext cx="387852" cy="685702"/>
          </a:xfrm>
          <a:custGeom>
            <a:avLst/>
            <a:gdLst>
              <a:gd name="connsiteX0" fmla="*/ 387400 w 387852"/>
              <a:gd name="connsiteY0" fmla="*/ 82 h 685702"/>
              <a:gd name="connsiteX1" fmla="*/ 209600 w 387852"/>
              <a:gd name="connsiteY1" fmla="*/ 365207 h 685702"/>
              <a:gd name="connsiteX2" fmla="*/ 123875 w 387852"/>
              <a:gd name="connsiteY2" fmla="*/ 682707 h 685702"/>
              <a:gd name="connsiteX3" fmla="*/ 152450 w 387852"/>
              <a:gd name="connsiteY3" fmla="*/ 514432 h 685702"/>
              <a:gd name="connsiteX4" fmla="*/ 50 w 387852"/>
              <a:gd name="connsiteY4" fmla="*/ 342982 h 685702"/>
              <a:gd name="connsiteX5" fmla="*/ 136575 w 387852"/>
              <a:gd name="connsiteY5" fmla="*/ 450932 h 685702"/>
              <a:gd name="connsiteX6" fmla="*/ 228650 w 387852"/>
              <a:gd name="connsiteY6" fmla="*/ 181057 h 685702"/>
              <a:gd name="connsiteX7" fmla="*/ 152450 w 387852"/>
              <a:gd name="connsiteY7" fmla="*/ 330282 h 685702"/>
              <a:gd name="connsiteX8" fmla="*/ 387400 w 387852"/>
              <a:gd name="connsiteY8" fmla="*/ 82 h 68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2" h="685702">
                <a:moveTo>
                  <a:pt x="387400" y="82"/>
                </a:moveTo>
                <a:cubicBezTo>
                  <a:pt x="396925" y="5903"/>
                  <a:pt x="253521" y="251436"/>
                  <a:pt x="209600" y="365207"/>
                </a:cubicBezTo>
                <a:cubicBezTo>
                  <a:pt x="165679" y="478978"/>
                  <a:pt x="133400" y="657836"/>
                  <a:pt x="123875" y="682707"/>
                </a:cubicBezTo>
                <a:cubicBezTo>
                  <a:pt x="114350" y="707578"/>
                  <a:pt x="173087" y="571053"/>
                  <a:pt x="152450" y="514432"/>
                </a:cubicBezTo>
                <a:cubicBezTo>
                  <a:pt x="131813" y="457811"/>
                  <a:pt x="2696" y="353565"/>
                  <a:pt x="50" y="342982"/>
                </a:cubicBezTo>
                <a:cubicBezTo>
                  <a:pt x="-2596" y="332399"/>
                  <a:pt x="98475" y="477919"/>
                  <a:pt x="136575" y="450932"/>
                </a:cubicBezTo>
                <a:cubicBezTo>
                  <a:pt x="174675" y="423945"/>
                  <a:pt x="226004" y="201165"/>
                  <a:pt x="228650" y="181057"/>
                </a:cubicBezTo>
                <a:cubicBezTo>
                  <a:pt x="231296" y="160949"/>
                  <a:pt x="124404" y="362561"/>
                  <a:pt x="152450" y="330282"/>
                </a:cubicBezTo>
                <a:cubicBezTo>
                  <a:pt x="180496" y="298003"/>
                  <a:pt x="377875" y="-5739"/>
                  <a:pt x="387400" y="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656A5BF7-37D3-53C2-0170-B3563AEBAC7C}"/>
              </a:ext>
            </a:extLst>
          </p:cNvPr>
          <p:cNvSpPr/>
          <p:nvPr/>
        </p:nvSpPr>
        <p:spPr>
          <a:xfrm>
            <a:off x="4981554" y="5107978"/>
            <a:ext cx="566168" cy="497175"/>
          </a:xfrm>
          <a:custGeom>
            <a:avLst/>
            <a:gdLst>
              <a:gd name="connsiteX0" fmla="*/ 565171 w 566168"/>
              <a:gd name="connsiteY0" fmla="*/ 597 h 497175"/>
              <a:gd name="connsiteX1" fmla="*/ 200046 w 566168"/>
              <a:gd name="connsiteY1" fmla="*/ 279997 h 497175"/>
              <a:gd name="connsiteX2" fmla="*/ 98446 w 566168"/>
              <a:gd name="connsiteY2" fmla="*/ 492722 h 497175"/>
              <a:gd name="connsiteX3" fmla="*/ 111146 w 566168"/>
              <a:gd name="connsiteY3" fmla="*/ 394297 h 497175"/>
              <a:gd name="connsiteX4" fmla="*/ 21 w 566168"/>
              <a:gd name="connsiteY4" fmla="*/ 162522 h 497175"/>
              <a:gd name="connsiteX5" fmla="*/ 101621 w 566168"/>
              <a:gd name="connsiteY5" fmla="*/ 397472 h 497175"/>
              <a:gd name="connsiteX6" fmla="*/ 107971 w 566168"/>
              <a:gd name="connsiteY6" fmla="*/ 489547 h 497175"/>
              <a:gd name="connsiteX7" fmla="*/ 301646 w 566168"/>
              <a:gd name="connsiteY7" fmla="*/ 213322 h 497175"/>
              <a:gd name="connsiteX8" fmla="*/ 565171 w 566168"/>
              <a:gd name="connsiteY8" fmla="*/ 597 h 49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6168" h="497175">
                <a:moveTo>
                  <a:pt x="565171" y="597"/>
                </a:moveTo>
                <a:cubicBezTo>
                  <a:pt x="548238" y="11709"/>
                  <a:pt x="277833" y="197976"/>
                  <a:pt x="200046" y="279997"/>
                </a:cubicBezTo>
                <a:cubicBezTo>
                  <a:pt x="122258" y="362018"/>
                  <a:pt x="113263" y="473672"/>
                  <a:pt x="98446" y="492722"/>
                </a:cubicBezTo>
                <a:cubicBezTo>
                  <a:pt x="83629" y="511772"/>
                  <a:pt x="127550" y="449330"/>
                  <a:pt x="111146" y="394297"/>
                </a:cubicBezTo>
                <a:cubicBezTo>
                  <a:pt x="94742" y="339264"/>
                  <a:pt x="1608" y="161993"/>
                  <a:pt x="21" y="162522"/>
                </a:cubicBezTo>
                <a:cubicBezTo>
                  <a:pt x="-1566" y="163051"/>
                  <a:pt x="83629" y="342968"/>
                  <a:pt x="101621" y="397472"/>
                </a:cubicBezTo>
                <a:cubicBezTo>
                  <a:pt x="119613" y="451976"/>
                  <a:pt x="74634" y="520239"/>
                  <a:pt x="107971" y="489547"/>
                </a:cubicBezTo>
                <a:cubicBezTo>
                  <a:pt x="141308" y="458855"/>
                  <a:pt x="224388" y="290580"/>
                  <a:pt x="301646" y="213322"/>
                </a:cubicBezTo>
                <a:cubicBezTo>
                  <a:pt x="378904" y="136064"/>
                  <a:pt x="582104" y="-10515"/>
                  <a:pt x="565171" y="5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54C405EE-26AA-332B-3647-AD9B22190434}"/>
              </a:ext>
            </a:extLst>
          </p:cNvPr>
          <p:cNvSpPr/>
          <p:nvPr/>
        </p:nvSpPr>
        <p:spPr>
          <a:xfrm>
            <a:off x="2555765" y="4422770"/>
            <a:ext cx="397130" cy="233676"/>
          </a:xfrm>
          <a:custGeom>
            <a:avLst/>
            <a:gdLst>
              <a:gd name="connsiteX0" fmla="*/ 6460 w 397130"/>
              <a:gd name="connsiteY0" fmla="*/ 231780 h 233676"/>
              <a:gd name="connsiteX1" fmla="*/ 3285 w 397130"/>
              <a:gd name="connsiteY1" fmla="*/ 79380 h 233676"/>
              <a:gd name="connsiteX2" fmla="*/ 19160 w 397130"/>
              <a:gd name="connsiteY2" fmla="*/ 60330 h 233676"/>
              <a:gd name="connsiteX3" fmla="*/ 123935 w 397130"/>
              <a:gd name="connsiteY3" fmla="*/ 88905 h 233676"/>
              <a:gd name="connsiteX4" fmla="*/ 114410 w 397130"/>
              <a:gd name="connsiteY4" fmla="*/ 44455 h 233676"/>
              <a:gd name="connsiteX5" fmla="*/ 295385 w 397130"/>
              <a:gd name="connsiteY5" fmla="*/ 85730 h 233676"/>
              <a:gd name="connsiteX6" fmla="*/ 393810 w 397130"/>
              <a:gd name="connsiteY6" fmla="*/ 79380 h 233676"/>
              <a:gd name="connsiteX7" fmla="*/ 177910 w 397130"/>
              <a:gd name="connsiteY7" fmla="*/ 50805 h 233676"/>
              <a:gd name="connsiteX8" fmla="*/ 54085 w 397130"/>
              <a:gd name="connsiteY8" fmla="*/ 5 h 233676"/>
              <a:gd name="connsiteX9" fmla="*/ 104885 w 397130"/>
              <a:gd name="connsiteY9" fmla="*/ 53980 h 233676"/>
              <a:gd name="connsiteX10" fmla="*/ 19160 w 397130"/>
              <a:gd name="connsiteY10" fmla="*/ 28580 h 233676"/>
              <a:gd name="connsiteX11" fmla="*/ 110 w 397130"/>
              <a:gd name="connsiteY11" fmla="*/ 155580 h 233676"/>
              <a:gd name="connsiteX12" fmla="*/ 6460 w 397130"/>
              <a:gd name="connsiteY12" fmla="*/ 231780 h 233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7130" h="233676">
                <a:moveTo>
                  <a:pt x="6460" y="231780"/>
                </a:moveTo>
                <a:cubicBezTo>
                  <a:pt x="6989" y="219080"/>
                  <a:pt x="3285" y="79380"/>
                  <a:pt x="3285" y="79380"/>
                </a:cubicBezTo>
                <a:cubicBezTo>
                  <a:pt x="5402" y="50805"/>
                  <a:pt x="-948" y="58742"/>
                  <a:pt x="19160" y="60330"/>
                </a:cubicBezTo>
                <a:cubicBezTo>
                  <a:pt x="39268" y="61917"/>
                  <a:pt x="108060" y="91551"/>
                  <a:pt x="123935" y="88905"/>
                </a:cubicBezTo>
                <a:cubicBezTo>
                  <a:pt x="139810" y="86259"/>
                  <a:pt x="85835" y="44984"/>
                  <a:pt x="114410" y="44455"/>
                </a:cubicBezTo>
                <a:cubicBezTo>
                  <a:pt x="142985" y="43926"/>
                  <a:pt x="248818" y="79909"/>
                  <a:pt x="295385" y="85730"/>
                </a:cubicBezTo>
                <a:cubicBezTo>
                  <a:pt x="341952" y="91551"/>
                  <a:pt x="413389" y="85201"/>
                  <a:pt x="393810" y="79380"/>
                </a:cubicBezTo>
                <a:cubicBezTo>
                  <a:pt x="374231" y="73559"/>
                  <a:pt x="234531" y="64034"/>
                  <a:pt x="177910" y="50805"/>
                </a:cubicBezTo>
                <a:cubicBezTo>
                  <a:pt x="121289" y="37576"/>
                  <a:pt x="66256" y="-524"/>
                  <a:pt x="54085" y="5"/>
                </a:cubicBezTo>
                <a:cubicBezTo>
                  <a:pt x="41914" y="534"/>
                  <a:pt x="110706" y="49218"/>
                  <a:pt x="104885" y="53980"/>
                </a:cubicBezTo>
                <a:cubicBezTo>
                  <a:pt x="99064" y="58742"/>
                  <a:pt x="36622" y="11647"/>
                  <a:pt x="19160" y="28580"/>
                </a:cubicBezTo>
                <a:cubicBezTo>
                  <a:pt x="1698" y="45513"/>
                  <a:pt x="1168" y="120655"/>
                  <a:pt x="110" y="155580"/>
                </a:cubicBezTo>
                <a:cubicBezTo>
                  <a:pt x="-948" y="190505"/>
                  <a:pt x="5931" y="244480"/>
                  <a:pt x="6460" y="2317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41675307-12F1-35FB-144F-F798B9CFDC3D}"/>
              </a:ext>
            </a:extLst>
          </p:cNvPr>
          <p:cNvSpPr/>
          <p:nvPr/>
        </p:nvSpPr>
        <p:spPr>
          <a:xfrm>
            <a:off x="2395707" y="4374827"/>
            <a:ext cx="87670" cy="702238"/>
          </a:xfrm>
          <a:custGeom>
            <a:avLst/>
            <a:gdLst>
              <a:gd name="connsiteX0" fmla="*/ 68093 w 87670"/>
              <a:gd name="connsiteY0" fmla="*/ 323 h 702238"/>
              <a:gd name="connsiteX1" fmla="*/ 4593 w 87670"/>
              <a:gd name="connsiteY1" fmla="*/ 460698 h 702238"/>
              <a:gd name="connsiteX2" fmla="*/ 14118 w 87670"/>
              <a:gd name="connsiteY2" fmla="*/ 403548 h 702238"/>
              <a:gd name="connsiteX3" fmla="*/ 87143 w 87670"/>
              <a:gd name="connsiteY3" fmla="*/ 695648 h 702238"/>
              <a:gd name="connsiteX4" fmla="*/ 45868 w 87670"/>
              <a:gd name="connsiteY4" fmla="*/ 574998 h 702238"/>
              <a:gd name="connsiteX5" fmla="*/ 23643 w 87670"/>
              <a:gd name="connsiteY5" fmla="*/ 213048 h 702238"/>
              <a:gd name="connsiteX6" fmla="*/ 20468 w 87670"/>
              <a:gd name="connsiteY6" fmla="*/ 384498 h 702238"/>
              <a:gd name="connsiteX7" fmla="*/ 68093 w 87670"/>
              <a:gd name="connsiteY7" fmla="*/ 323 h 702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670" h="702238">
                <a:moveTo>
                  <a:pt x="68093" y="323"/>
                </a:moveTo>
                <a:cubicBezTo>
                  <a:pt x="65447" y="13023"/>
                  <a:pt x="13589" y="393494"/>
                  <a:pt x="4593" y="460698"/>
                </a:cubicBezTo>
                <a:cubicBezTo>
                  <a:pt x="-4403" y="527902"/>
                  <a:pt x="360" y="364390"/>
                  <a:pt x="14118" y="403548"/>
                </a:cubicBezTo>
                <a:cubicBezTo>
                  <a:pt x="27876" y="442706"/>
                  <a:pt x="81851" y="667073"/>
                  <a:pt x="87143" y="695648"/>
                </a:cubicBezTo>
                <a:cubicBezTo>
                  <a:pt x="92435" y="724223"/>
                  <a:pt x="56451" y="655431"/>
                  <a:pt x="45868" y="574998"/>
                </a:cubicBezTo>
                <a:cubicBezTo>
                  <a:pt x="35285" y="494565"/>
                  <a:pt x="27876" y="244798"/>
                  <a:pt x="23643" y="213048"/>
                </a:cubicBezTo>
                <a:cubicBezTo>
                  <a:pt x="19410" y="181298"/>
                  <a:pt x="16764" y="416248"/>
                  <a:pt x="20468" y="384498"/>
                </a:cubicBezTo>
                <a:cubicBezTo>
                  <a:pt x="24172" y="352748"/>
                  <a:pt x="70739" y="-12377"/>
                  <a:pt x="68093" y="32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58282F5A-B512-EF8D-1AA9-5467A636F8AC}"/>
              </a:ext>
            </a:extLst>
          </p:cNvPr>
          <p:cNvSpPr/>
          <p:nvPr/>
        </p:nvSpPr>
        <p:spPr>
          <a:xfrm>
            <a:off x="1942011" y="3149369"/>
            <a:ext cx="209166" cy="594169"/>
          </a:xfrm>
          <a:custGeom>
            <a:avLst/>
            <a:gdLst>
              <a:gd name="connsiteX0" fmla="*/ 209131 w 209166"/>
              <a:gd name="connsiteY0" fmla="*/ 1693 h 594169"/>
              <a:gd name="connsiteX1" fmla="*/ 11779 w 209166"/>
              <a:gd name="connsiteY1" fmla="*/ 567437 h 594169"/>
              <a:gd name="connsiteX2" fmla="*/ 24936 w 209166"/>
              <a:gd name="connsiteY2" fmla="*/ 475339 h 594169"/>
              <a:gd name="connsiteX3" fmla="*/ 44671 w 209166"/>
              <a:gd name="connsiteY3" fmla="*/ 235227 h 594169"/>
              <a:gd name="connsiteX4" fmla="*/ 28225 w 209166"/>
              <a:gd name="connsiteY4" fmla="*/ 386530 h 594169"/>
              <a:gd name="connsiteX5" fmla="*/ 209131 w 209166"/>
              <a:gd name="connsiteY5" fmla="*/ 1693 h 594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166" h="594169">
                <a:moveTo>
                  <a:pt x="209131" y="1693"/>
                </a:moveTo>
                <a:cubicBezTo>
                  <a:pt x="206390" y="31844"/>
                  <a:pt x="42478" y="488496"/>
                  <a:pt x="11779" y="567437"/>
                </a:cubicBezTo>
                <a:cubicBezTo>
                  <a:pt x="-18920" y="646378"/>
                  <a:pt x="19454" y="530707"/>
                  <a:pt x="24936" y="475339"/>
                </a:cubicBezTo>
                <a:cubicBezTo>
                  <a:pt x="30418" y="419971"/>
                  <a:pt x="44123" y="250028"/>
                  <a:pt x="44671" y="235227"/>
                </a:cubicBezTo>
                <a:cubicBezTo>
                  <a:pt x="45219" y="220426"/>
                  <a:pt x="3556" y="419422"/>
                  <a:pt x="28225" y="386530"/>
                </a:cubicBezTo>
                <a:cubicBezTo>
                  <a:pt x="52894" y="353638"/>
                  <a:pt x="211872" y="-28458"/>
                  <a:pt x="209131" y="16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28BD4253-9A9A-3AAA-ED4F-B581C1C53901}"/>
              </a:ext>
            </a:extLst>
          </p:cNvPr>
          <p:cNvSpPr/>
          <p:nvPr/>
        </p:nvSpPr>
        <p:spPr>
          <a:xfrm>
            <a:off x="4845900" y="4857722"/>
            <a:ext cx="411006" cy="631121"/>
          </a:xfrm>
          <a:custGeom>
            <a:avLst/>
            <a:gdLst>
              <a:gd name="connsiteX0" fmla="*/ 205525 w 411006"/>
              <a:gd name="connsiteY0" fmla="*/ 12728 h 631121"/>
              <a:gd name="connsiteX1" fmla="*/ 170600 w 411006"/>
              <a:gd name="connsiteY1" fmla="*/ 187353 h 631121"/>
              <a:gd name="connsiteX2" fmla="*/ 408725 w 411006"/>
              <a:gd name="connsiteY2" fmla="*/ 114328 h 631121"/>
              <a:gd name="connsiteX3" fmla="*/ 281725 w 411006"/>
              <a:gd name="connsiteY3" fmla="*/ 203228 h 631121"/>
              <a:gd name="connsiteX4" fmla="*/ 129325 w 411006"/>
              <a:gd name="connsiteY4" fmla="*/ 396903 h 631121"/>
              <a:gd name="connsiteX5" fmla="*/ 218225 w 411006"/>
              <a:gd name="connsiteY5" fmla="*/ 320703 h 631121"/>
              <a:gd name="connsiteX6" fmla="*/ 2325 w 411006"/>
              <a:gd name="connsiteY6" fmla="*/ 628678 h 631121"/>
              <a:gd name="connsiteX7" fmla="*/ 116625 w 411006"/>
              <a:gd name="connsiteY7" fmla="*/ 457228 h 631121"/>
              <a:gd name="connsiteX8" fmla="*/ 313475 w 411006"/>
              <a:gd name="connsiteY8" fmla="*/ 317528 h 631121"/>
              <a:gd name="connsiteX9" fmla="*/ 291250 w 411006"/>
              <a:gd name="connsiteY9" fmla="*/ 247678 h 631121"/>
              <a:gd name="connsiteX10" fmla="*/ 281725 w 411006"/>
              <a:gd name="connsiteY10" fmla="*/ 371503 h 631121"/>
              <a:gd name="connsiteX11" fmla="*/ 122975 w 411006"/>
              <a:gd name="connsiteY11" fmla="*/ 438178 h 631121"/>
              <a:gd name="connsiteX12" fmla="*/ 262675 w 411006"/>
              <a:gd name="connsiteY12" fmla="*/ 184178 h 631121"/>
              <a:gd name="connsiteX13" fmla="*/ 129325 w 411006"/>
              <a:gd name="connsiteY13" fmla="*/ 212753 h 631121"/>
              <a:gd name="connsiteX14" fmla="*/ 129325 w 411006"/>
              <a:gd name="connsiteY14" fmla="*/ 28 h 631121"/>
              <a:gd name="connsiteX15" fmla="*/ 100750 w 411006"/>
              <a:gd name="connsiteY15" fmla="*/ 228628 h 631121"/>
              <a:gd name="connsiteX16" fmla="*/ 205525 w 411006"/>
              <a:gd name="connsiteY16" fmla="*/ 12728 h 631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1006" h="631121">
                <a:moveTo>
                  <a:pt x="205525" y="12728"/>
                </a:moveTo>
                <a:cubicBezTo>
                  <a:pt x="217167" y="5849"/>
                  <a:pt x="136733" y="170420"/>
                  <a:pt x="170600" y="187353"/>
                </a:cubicBezTo>
                <a:cubicBezTo>
                  <a:pt x="204467" y="204286"/>
                  <a:pt x="390204" y="111682"/>
                  <a:pt x="408725" y="114328"/>
                </a:cubicBezTo>
                <a:cubicBezTo>
                  <a:pt x="427246" y="116974"/>
                  <a:pt x="328292" y="156132"/>
                  <a:pt x="281725" y="203228"/>
                </a:cubicBezTo>
                <a:cubicBezTo>
                  <a:pt x="235158" y="250324"/>
                  <a:pt x="139908" y="377324"/>
                  <a:pt x="129325" y="396903"/>
                </a:cubicBezTo>
                <a:cubicBezTo>
                  <a:pt x="118742" y="416482"/>
                  <a:pt x="239392" y="282074"/>
                  <a:pt x="218225" y="320703"/>
                </a:cubicBezTo>
                <a:cubicBezTo>
                  <a:pt x="197058" y="359332"/>
                  <a:pt x="19258" y="605924"/>
                  <a:pt x="2325" y="628678"/>
                </a:cubicBezTo>
                <a:cubicBezTo>
                  <a:pt x="-14608" y="651432"/>
                  <a:pt x="64767" y="509086"/>
                  <a:pt x="116625" y="457228"/>
                </a:cubicBezTo>
                <a:cubicBezTo>
                  <a:pt x="168483" y="405370"/>
                  <a:pt x="284371" y="352453"/>
                  <a:pt x="313475" y="317528"/>
                </a:cubicBezTo>
                <a:cubicBezTo>
                  <a:pt x="342579" y="282603"/>
                  <a:pt x="296542" y="238682"/>
                  <a:pt x="291250" y="247678"/>
                </a:cubicBezTo>
                <a:cubicBezTo>
                  <a:pt x="285958" y="256674"/>
                  <a:pt x="309771" y="339753"/>
                  <a:pt x="281725" y="371503"/>
                </a:cubicBezTo>
                <a:cubicBezTo>
                  <a:pt x="253679" y="403253"/>
                  <a:pt x="126150" y="469399"/>
                  <a:pt x="122975" y="438178"/>
                </a:cubicBezTo>
                <a:cubicBezTo>
                  <a:pt x="119800" y="406957"/>
                  <a:pt x="261617" y="221749"/>
                  <a:pt x="262675" y="184178"/>
                </a:cubicBezTo>
                <a:cubicBezTo>
                  <a:pt x="263733" y="146607"/>
                  <a:pt x="151550" y="243445"/>
                  <a:pt x="129325" y="212753"/>
                </a:cubicBezTo>
                <a:cubicBezTo>
                  <a:pt x="107100" y="182061"/>
                  <a:pt x="134087" y="-2618"/>
                  <a:pt x="129325" y="28"/>
                </a:cubicBezTo>
                <a:cubicBezTo>
                  <a:pt x="124563" y="2674"/>
                  <a:pt x="90167" y="222807"/>
                  <a:pt x="100750" y="228628"/>
                </a:cubicBezTo>
                <a:cubicBezTo>
                  <a:pt x="111333" y="234449"/>
                  <a:pt x="193883" y="19607"/>
                  <a:pt x="205525" y="127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216F3090-CC79-5C4D-8CFD-176632D73B7C}"/>
              </a:ext>
            </a:extLst>
          </p:cNvPr>
          <p:cNvSpPr/>
          <p:nvPr/>
        </p:nvSpPr>
        <p:spPr>
          <a:xfrm>
            <a:off x="4943903" y="4888611"/>
            <a:ext cx="265178" cy="358448"/>
          </a:xfrm>
          <a:custGeom>
            <a:avLst/>
            <a:gdLst>
              <a:gd name="connsiteX0" fmla="*/ 263097 w 265178"/>
              <a:gd name="connsiteY0" fmla="*/ 4064 h 358448"/>
              <a:gd name="connsiteX1" fmla="*/ 2747 w 265178"/>
              <a:gd name="connsiteY1" fmla="*/ 356489 h 358448"/>
              <a:gd name="connsiteX2" fmla="*/ 126572 w 265178"/>
              <a:gd name="connsiteY2" fmla="*/ 143764 h 358448"/>
              <a:gd name="connsiteX3" fmla="*/ 129747 w 265178"/>
              <a:gd name="connsiteY3" fmla="*/ 86614 h 358448"/>
              <a:gd name="connsiteX4" fmla="*/ 126572 w 265178"/>
              <a:gd name="connsiteY4" fmla="*/ 159639 h 358448"/>
              <a:gd name="connsiteX5" fmla="*/ 263097 w 265178"/>
              <a:gd name="connsiteY5" fmla="*/ 4064 h 358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178" h="358448">
                <a:moveTo>
                  <a:pt x="263097" y="4064"/>
                </a:moveTo>
                <a:cubicBezTo>
                  <a:pt x="242460" y="36872"/>
                  <a:pt x="25501" y="333206"/>
                  <a:pt x="2747" y="356489"/>
                </a:cubicBezTo>
                <a:cubicBezTo>
                  <a:pt x="-20007" y="379772"/>
                  <a:pt x="105405" y="188743"/>
                  <a:pt x="126572" y="143764"/>
                </a:cubicBezTo>
                <a:cubicBezTo>
                  <a:pt x="147739" y="98785"/>
                  <a:pt x="129747" y="83968"/>
                  <a:pt x="129747" y="86614"/>
                </a:cubicBezTo>
                <a:cubicBezTo>
                  <a:pt x="129747" y="89260"/>
                  <a:pt x="108580" y="171810"/>
                  <a:pt x="126572" y="159639"/>
                </a:cubicBezTo>
                <a:cubicBezTo>
                  <a:pt x="144564" y="147468"/>
                  <a:pt x="283734" y="-28744"/>
                  <a:pt x="263097" y="406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6CEED9E3-274E-7536-AE8D-2CF93CFD9DEB}"/>
              </a:ext>
            </a:extLst>
          </p:cNvPr>
          <p:cNvSpPr/>
          <p:nvPr/>
        </p:nvSpPr>
        <p:spPr>
          <a:xfrm>
            <a:off x="4905311" y="4415488"/>
            <a:ext cx="149583" cy="750979"/>
          </a:xfrm>
          <a:custGeom>
            <a:avLst/>
            <a:gdLst>
              <a:gd name="connsiteX0" fmla="*/ 149289 w 149583"/>
              <a:gd name="connsiteY0" fmla="*/ 937 h 750979"/>
              <a:gd name="connsiteX1" fmla="*/ 79439 w 149583"/>
              <a:gd name="connsiteY1" fmla="*/ 302562 h 750979"/>
              <a:gd name="connsiteX2" fmla="*/ 104839 w 149583"/>
              <a:gd name="connsiteY2" fmla="*/ 527987 h 750979"/>
              <a:gd name="connsiteX3" fmla="*/ 82614 w 149583"/>
              <a:gd name="connsiteY3" fmla="*/ 464487 h 750979"/>
              <a:gd name="connsiteX4" fmla="*/ 47689 w 149583"/>
              <a:gd name="connsiteY4" fmla="*/ 750237 h 750979"/>
              <a:gd name="connsiteX5" fmla="*/ 57214 w 149583"/>
              <a:gd name="connsiteY5" fmla="*/ 537512 h 750979"/>
              <a:gd name="connsiteX6" fmla="*/ 64 w 149583"/>
              <a:gd name="connsiteY6" fmla="*/ 242237 h 750979"/>
              <a:gd name="connsiteX7" fmla="*/ 47689 w 149583"/>
              <a:gd name="connsiteY7" fmla="*/ 407337 h 750979"/>
              <a:gd name="connsiteX8" fmla="*/ 149289 w 149583"/>
              <a:gd name="connsiteY8" fmla="*/ 937 h 750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583" h="750979">
                <a:moveTo>
                  <a:pt x="149289" y="937"/>
                </a:moveTo>
                <a:cubicBezTo>
                  <a:pt x="154581" y="-16525"/>
                  <a:pt x="86847" y="214720"/>
                  <a:pt x="79439" y="302562"/>
                </a:cubicBezTo>
                <a:cubicBezTo>
                  <a:pt x="72031" y="390404"/>
                  <a:pt x="104310" y="501000"/>
                  <a:pt x="104839" y="527987"/>
                </a:cubicBezTo>
                <a:cubicBezTo>
                  <a:pt x="105368" y="554974"/>
                  <a:pt x="92139" y="427445"/>
                  <a:pt x="82614" y="464487"/>
                </a:cubicBezTo>
                <a:cubicBezTo>
                  <a:pt x="73089" y="501529"/>
                  <a:pt x="51922" y="738066"/>
                  <a:pt x="47689" y="750237"/>
                </a:cubicBezTo>
                <a:cubicBezTo>
                  <a:pt x="43456" y="762408"/>
                  <a:pt x="65151" y="622179"/>
                  <a:pt x="57214" y="537512"/>
                </a:cubicBezTo>
                <a:cubicBezTo>
                  <a:pt x="49276" y="452845"/>
                  <a:pt x="1651" y="263933"/>
                  <a:pt x="64" y="242237"/>
                </a:cubicBezTo>
                <a:cubicBezTo>
                  <a:pt x="-1523" y="220541"/>
                  <a:pt x="26522" y="442791"/>
                  <a:pt x="47689" y="407337"/>
                </a:cubicBezTo>
                <a:cubicBezTo>
                  <a:pt x="68856" y="371883"/>
                  <a:pt x="143997" y="18399"/>
                  <a:pt x="149289" y="93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0B0E8B13-B745-58A9-4BEF-CA6328D659ED}"/>
              </a:ext>
            </a:extLst>
          </p:cNvPr>
          <p:cNvSpPr/>
          <p:nvPr/>
        </p:nvSpPr>
        <p:spPr>
          <a:xfrm>
            <a:off x="4889994" y="5062434"/>
            <a:ext cx="456756" cy="513455"/>
          </a:xfrm>
          <a:custGeom>
            <a:avLst/>
            <a:gdLst>
              <a:gd name="connsiteX0" fmla="*/ 453531 w 456756"/>
              <a:gd name="connsiteY0" fmla="*/ 4866 h 513455"/>
              <a:gd name="connsiteX1" fmla="*/ 15381 w 456756"/>
              <a:gd name="connsiteY1" fmla="*/ 452541 h 513455"/>
              <a:gd name="connsiteX2" fmla="*/ 110631 w 456756"/>
              <a:gd name="connsiteY2" fmla="*/ 411266 h 513455"/>
              <a:gd name="connsiteX3" fmla="*/ 221756 w 456756"/>
              <a:gd name="connsiteY3" fmla="*/ 512866 h 513455"/>
              <a:gd name="connsiteX4" fmla="*/ 104281 w 456756"/>
              <a:gd name="connsiteY4" fmla="*/ 449366 h 513455"/>
              <a:gd name="connsiteX5" fmla="*/ 132856 w 456756"/>
              <a:gd name="connsiteY5" fmla="*/ 373166 h 513455"/>
              <a:gd name="connsiteX6" fmla="*/ 256681 w 456756"/>
              <a:gd name="connsiteY6" fmla="*/ 100116 h 513455"/>
              <a:gd name="connsiteX7" fmla="*/ 218581 w 456756"/>
              <a:gd name="connsiteY7" fmla="*/ 208066 h 513455"/>
              <a:gd name="connsiteX8" fmla="*/ 453531 w 456756"/>
              <a:gd name="connsiteY8" fmla="*/ 4866 h 51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6756" h="513455">
                <a:moveTo>
                  <a:pt x="453531" y="4866"/>
                </a:moveTo>
                <a:cubicBezTo>
                  <a:pt x="419664" y="45612"/>
                  <a:pt x="72531" y="384808"/>
                  <a:pt x="15381" y="452541"/>
                </a:cubicBezTo>
                <a:cubicBezTo>
                  <a:pt x="-41769" y="520274"/>
                  <a:pt x="76235" y="401212"/>
                  <a:pt x="110631" y="411266"/>
                </a:cubicBezTo>
                <a:cubicBezTo>
                  <a:pt x="145027" y="421320"/>
                  <a:pt x="222814" y="506516"/>
                  <a:pt x="221756" y="512866"/>
                </a:cubicBezTo>
                <a:cubicBezTo>
                  <a:pt x="220698" y="519216"/>
                  <a:pt x="119098" y="472649"/>
                  <a:pt x="104281" y="449366"/>
                </a:cubicBezTo>
                <a:cubicBezTo>
                  <a:pt x="89464" y="426083"/>
                  <a:pt x="107456" y="431374"/>
                  <a:pt x="132856" y="373166"/>
                </a:cubicBezTo>
                <a:cubicBezTo>
                  <a:pt x="158256" y="314958"/>
                  <a:pt x="242393" y="127633"/>
                  <a:pt x="256681" y="100116"/>
                </a:cubicBezTo>
                <a:cubicBezTo>
                  <a:pt x="270968" y="72599"/>
                  <a:pt x="193181" y="223941"/>
                  <a:pt x="218581" y="208066"/>
                </a:cubicBezTo>
                <a:cubicBezTo>
                  <a:pt x="243981" y="192191"/>
                  <a:pt x="487398" y="-35880"/>
                  <a:pt x="453531" y="486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37552908-F0AB-0D64-6B15-3074995F2207}"/>
              </a:ext>
            </a:extLst>
          </p:cNvPr>
          <p:cNvSpPr/>
          <p:nvPr/>
        </p:nvSpPr>
        <p:spPr>
          <a:xfrm>
            <a:off x="5205608" y="5020136"/>
            <a:ext cx="541894" cy="495458"/>
          </a:xfrm>
          <a:custGeom>
            <a:avLst/>
            <a:gdLst>
              <a:gd name="connsiteX0" fmla="*/ 525267 w 541894"/>
              <a:gd name="connsiteY0" fmla="*/ 21764 h 495458"/>
              <a:gd name="connsiteX1" fmla="*/ 1392 w 541894"/>
              <a:gd name="connsiteY1" fmla="*/ 494839 h 495458"/>
              <a:gd name="connsiteX2" fmla="*/ 376042 w 541894"/>
              <a:gd name="connsiteY2" fmla="*/ 120189 h 495458"/>
              <a:gd name="connsiteX3" fmla="*/ 525267 w 541894"/>
              <a:gd name="connsiteY3" fmla="*/ 21764 h 495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1894" h="495458">
                <a:moveTo>
                  <a:pt x="525267" y="21764"/>
                </a:moveTo>
                <a:cubicBezTo>
                  <a:pt x="462825" y="84206"/>
                  <a:pt x="26263" y="478435"/>
                  <a:pt x="1392" y="494839"/>
                </a:cubicBezTo>
                <a:cubicBezTo>
                  <a:pt x="-23479" y="511243"/>
                  <a:pt x="291905" y="196918"/>
                  <a:pt x="376042" y="120189"/>
                </a:cubicBezTo>
                <a:cubicBezTo>
                  <a:pt x="460179" y="43460"/>
                  <a:pt x="587709" y="-40678"/>
                  <a:pt x="525267" y="2176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7E6F83D6-6BF7-F28C-C14F-656CCF172A3B}"/>
              </a:ext>
            </a:extLst>
          </p:cNvPr>
          <p:cNvSpPr/>
          <p:nvPr/>
        </p:nvSpPr>
        <p:spPr>
          <a:xfrm>
            <a:off x="6021783" y="4196956"/>
            <a:ext cx="42599" cy="480378"/>
          </a:xfrm>
          <a:custGeom>
            <a:avLst/>
            <a:gdLst>
              <a:gd name="connsiteX0" fmla="*/ 42467 w 42599"/>
              <a:gd name="connsiteY0" fmla="*/ 6744 h 480378"/>
              <a:gd name="connsiteX1" fmla="*/ 1192 w 42599"/>
              <a:gd name="connsiteY1" fmla="*/ 476644 h 480378"/>
              <a:gd name="connsiteX2" fmla="*/ 13892 w 42599"/>
              <a:gd name="connsiteY2" fmla="*/ 216294 h 480378"/>
              <a:gd name="connsiteX3" fmla="*/ 42467 w 42599"/>
              <a:gd name="connsiteY3" fmla="*/ 6744 h 480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599" h="480378">
                <a:moveTo>
                  <a:pt x="42467" y="6744"/>
                </a:moveTo>
                <a:cubicBezTo>
                  <a:pt x="40350" y="50136"/>
                  <a:pt x="5954" y="441719"/>
                  <a:pt x="1192" y="476644"/>
                </a:cubicBezTo>
                <a:cubicBezTo>
                  <a:pt x="-3571" y="511569"/>
                  <a:pt x="7013" y="291965"/>
                  <a:pt x="13892" y="216294"/>
                </a:cubicBezTo>
                <a:cubicBezTo>
                  <a:pt x="20771" y="140623"/>
                  <a:pt x="44584" y="-36648"/>
                  <a:pt x="42467" y="674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A1A42C95-D300-A36A-572B-7FE4EF76A977}"/>
              </a:ext>
            </a:extLst>
          </p:cNvPr>
          <p:cNvSpPr/>
          <p:nvPr/>
        </p:nvSpPr>
        <p:spPr>
          <a:xfrm>
            <a:off x="5822450" y="3871443"/>
            <a:ext cx="308550" cy="554657"/>
          </a:xfrm>
          <a:custGeom>
            <a:avLst/>
            <a:gdLst>
              <a:gd name="connsiteX0" fmla="*/ 500 w 308550"/>
              <a:gd name="connsiteY0" fmla="*/ 2057 h 554657"/>
              <a:gd name="connsiteX1" fmla="*/ 238625 w 308550"/>
              <a:gd name="connsiteY1" fmla="*/ 284632 h 554657"/>
              <a:gd name="connsiteX2" fmla="*/ 213225 w 308550"/>
              <a:gd name="connsiteY2" fmla="*/ 205257 h 554657"/>
              <a:gd name="connsiteX3" fmla="*/ 270375 w 308550"/>
              <a:gd name="connsiteY3" fmla="*/ 287807 h 554657"/>
              <a:gd name="connsiteX4" fmla="*/ 308475 w 308550"/>
              <a:gd name="connsiteY4" fmla="*/ 554507 h 554657"/>
              <a:gd name="connsiteX5" fmla="*/ 260850 w 308550"/>
              <a:gd name="connsiteY5" fmla="*/ 322732 h 554657"/>
              <a:gd name="connsiteX6" fmla="*/ 146550 w 308550"/>
              <a:gd name="connsiteY6" fmla="*/ 113182 h 554657"/>
              <a:gd name="connsiteX7" fmla="*/ 175125 w 308550"/>
              <a:gd name="connsiteY7" fmla="*/ 154457 h 554657"/>
              <a:gd name="connsiteX8" fmla="*/ 500 w 308550"/>
              <a:gd name="connsiteY8" fmla="*/ 2057 h 554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8550" h="554657">
                <a:moveTo>
                  <a:pt x="500" y="2057"/>
                </a:moveTo>
                <a:cubicBezTo>
                  <a:pt x="11083" y="23753"/>
                  <a:pt x="203171" y="250765"/>
                  <a:pt x="238625" y="284632"/>
                </a:cubicBezTo>
                <a:cubicBezTo>
                  <a:pt x="274079" y="318499"/>
                  <a:pt x="207933" y="204728"/>
                  <a:pt x="213225" y="205257"/>
                </a:cubicBezTo>
                <a:cubicBezTo>
                  <a:pt x="218517" y="205786"/>
                  <a:pt x="254500" y="229599"/>
                  <a:pt x="270375" y="287807"/>
                </a:cubicBezTo>
                <a:cubicBezTo>
                  <a:pt x="286250" y="346015"/>
                  <a:pt x="310063" y="548686"/>
                  <a:pt x="308475" y="554507"/>
                </a:cubicBezTo>
                <a:cubicBezTo>
                  <a:pt x="306888" y="560328"/>
                  <a:pt x="287837" y="396286"/>
                  <a:pt x="260850" y="322732"/>
                </a:cubicBezTo>
                <a:cubicBezTo>
                  <a:pt x="233863" y="249178"/>
                  <a:pt x="160838" y="141228"/>
                  <a:pt x="146550" y="113182"/>
                </a:cubicBezTo>
                <a:cubicBezTo>
                  <a:pt x="132263" y="85136"/>
                  <a:pt x="199996" y="171919"/>
                  <a:pt x="175125" y="154457"/>
                </a:cubicBezTo>
                <a:cubicBezTo>
                  <a:pt x="150254" y="136995"/>
                  <a:pt x="-10083" y="-19639"/>
                  <a:pt x="500" y="20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BD48B00F-1098-35E9-B49C-C15228BBE007}"/>
              </a:ext>
            </a:extLst>
          </p:cNvPr>
          <p:cNvSpPr/>
          <p:nvPr/>
        </p:nvSpPr>
        <p:spPr>
          <a:xfrm>
            <a:off x="5374784" y="3873273"/>
            <a:ext cx="222771" cy="292370"/>
          </a:xfrm>
          <a:custGeom>
            <a:avLst/>
            <a:gdLst>
              <a:gd name="connsiteX0" fmla="*/ 3666 w 222771"/>
              <a:gd name="connsiteY0" fmla="*/ 3402 h 292370"/>
              <a:gd name="connsiteX1" fmla="*/ 54466 w 222771"/>
              <a:gd name="connsiteY1" fmla="*/ 44677 h 292370"/>
              <a:gd name="connsiteX2" fmla="*/ 168766 w 222771"/>
              <a:gd name="connsiteY2" fmla="*/ 178027 h 292370"/>
              <a:gd name="connsiteX3" fmla="*/ 222741 w 222771"/>
              <a:gd name="connsiteY3" fmla="*/ 292327 h 292370"/>
              <a:gd name="connsiteX4" fmla="*/ 162416 w 222771"/>
              <a:gd name="connsiteY4" fmla="*/ 165327 h 292370"/>
              <a:gd name="connsiteX5" fmla="*/ 194166 w 222771"/>
              <a:gd name="connsiteY5" fmla="*/ 57377 h 292370"/>
              <a:gd name="connsiteX6" fmla="*/ 149716 w 222771"/>
              <a:gd name="connsiteY6" fmla="*/ 120877 h 292370"/>
              <a:gd name="connsiteX7" fmla="*/ 3666 w 222771"/>
              <a:gd name="connsiteY7" fmla="*/ 3402 h 292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771" h="292370">
                <a:moveTo>
                  <a:pt x="3666" y="3402"/>
                </a:moveTo>
                <a:cubicBezTo>
                  <a:pt x="-12209" y="-9298"/>
                  <a:pt x="26949" y="15573"/>
                  <a:pt x="54466" y="44677"/>
                </a:cubicBezTo>
                <a:cubicBezTo>
                  <a:pt x="81983" y="73781"/>
                  <a:pt x="140720" y="136752"/>
                  <a:pt x="168766" y="178027"/>
                </a:cubicBezTo>
                <a:cubicBezTo>
                  <a:pt x="196812" y="219302"/>
                  <a:pt x="223799" y="294444"/>
                  <a:pt x="222741" y="292327"/>
                </a:cubicBezTo>
                <a:cubicBezTo>
                  <a:pt x="221683" y="290210"/>
                  <a:pt x="167179" y="204485"/>
                  <a:pt x="162416" y="165327"/>
                </a:cubicBezTo>
                <a:cubicBezTo>
                  <a:pt x="157654" y="126169"/>
                  <a:pt x="196283" y="64785"/>
                  <a:pt x="194166" y="57377"/>
                </a:cubicBezTo>
                <a:cubicBezTo>
                  <a:pt x="192049" y="49969"/>
                  <a:pt x="174587" y="127227"/>
                  <a:pt x="149716" y="120877"/>
                </a:cubicBezTo>
                <a:cubicBezTo>
                  <a:pt x="124845" y="114527"/>
                  <a:pt x="19541" y="16102"/>
                  <a:pt x="3666" y="340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DA01D666-4885-487C-1F98-0CE684056E74}"/>
              </a:ext>
            </a:extLst>
          </p:cNvPr>
          <p:cNvSpPr/>
          <p:nvPr/>
        </p:nvSpPr>
        <p:spPr>
          <a:xfrm>
            <a:off x="5342597" y="4123101"/>
            <a:ext cx="195529" cy="158930"/>
          </a:xfrm>
          <a:custGeom>
            <a:avLst/>
            <a:gdLst>
              <a:gd name="connsiteX0" fmla="*/ 928 w 195529"/>
              <a:gd name="connsiteY0" fmla="*/ 1224 h 158930"/>
              <a:gd name="connsiteX1" fmla="*/ 191428 w 195529"/>
              <a:gd name="connsiteY1" fmla="*/ 156799 h 158930"/>
              <a:gd name="connsiteX2" fmla="*/ 121578 w 195529"/>
              <a:gd name="connsiteY2" fmla="*/ 86949 h 158930"/>
              <a:gd name="connsiteX3" fmla="*/ 928 w 195529"/>
              <a:gd name="connsiteY3" fmla="*/ 1224 h 158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529" h="158930">
                <a:moveTo>
                  <a:pt x="928" y="1224"/>
                </a:moveTo>
                <a:cubicBezTo>
                  <a:pt x="12570" y="12866"/>
                  <a:pt x="171320" y="142512"/>
                  <a:pt x="191428" y="156799"/>
                </a:cubicBezTo>
                <a:cubicBezTo>
                  <a:pt x="211536" y="171086"/>
                  <a:pt x="152799" y="109703"/>
                  <a:pt x="121578" y="86949"/>
                </a:cubicBezTo>
                <a:cubicBezTo>
                  <a:pt x="90357" y="64195"/>
                  <a:pt x="-10714" y="-10418"/>
                  <a:pt x="928" y="12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94862E0B-A3AD-C792-A4DC-623F3FECC4D2}"/>
              </a:ext>
            </a:extLst>
          </p:cNvPr>
          <p:cNvSpPr/>
          <p:nvPr/>
        </p:nvSpPr>
        <p:spPr>
          <a:xfrm>
            <a:off x="5173883" y="4039551"/>
            <a:ext cx="26776" cy="552268"/>
          </a:xfrm>
          <a:custGeom>
            <a:avLst/>
            <a:gdLst>
              <a:gd name="connsiteX0" fmla="*/ 26767 w 26776"/>
              <a:gd name="connsiteY0" fmla="*/ 8574 h 552268"/>
              <a:gd name="connsiteX1" fmla="*/ 1367 w 26776"/>
              <a:gd name="connsiteY1" fmla="*/ 548324 h 552268"/>
              <a:gd name="connsiteX2" fmla="*/ 4542 w 26776"/>
              <a:gd name="connsiteY2" fmla="*/ 240349 h 552268"/>
              <a:gd name="connsiteX3" fmla="*/ 26767 w 26776"/>
              <a:gd name="connsiteY3" fmla="*/ 8574 h 552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76" h="552268">
                <a:moveTo>
                  <a:pt x="26767" y="8574"/>
                </a:moveTo>
                <a:cubicBezTo>
                  <a:pt x="26238" y="59903"/>
                  <a:pt x="5071" y="509695"/>
                  <a:pt x="1367" y="548324"/>
                </a:cubicBezTo>
                <a:cubicBezTo>
                  <a:pt x="-2337" y="586953"/>
                  <a:pt x="2425" y="331366"/>
                  <a:pt x="4542" y="240349"/>
                </a:cubicBezTo>
                <a:cubicBezTo>
                  <a:pt x="6659" y="149332"/>
                  <a:pt x="27296" y="-42755"/>
                  <a:pt x="26767" y="857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8C921FE1-4D28-542A-1435-58C2966C8895}"/>
              </a:ext>
            </a:extLst>
          </p:cNvPr>
          <p:cNvSpPr/>
          <p:nvPr/>
        </p:nvSpPr>
        <p:spPr>
          <a:xfrm>
            <a:off x="5033661" y="3791317"/>
            <a:ext cx="143472" cy="828716"/>
          </a:xfrm>
          <a:custGeom>
            <a:avLst/>
            <a:gdLst>
              <a:gd name="connsiteX0" fmla="*/ 103489 w 143472"/>
              <a:gd name="connsiteY0" fmla="*/ 2808 h 828716"/>
              <a:gd name="connsiteX1" fmla="*/ 97139 w 143472"/>
              <a:gd name="connsiteY1" fmla="*/ 536208 h 828716"/>
              <a:gd name="connsiteX2" fmla="*/ 106664 w 143472"/>
              <a:gd name="connsiteY2" fmla="*/ 450483 h 828716"/>
              <a:gd name="connsiteX3" fmla="*/ 1889 w 143472"/>
              <a:gd name="connsiteY3" fmla="*/ 821958 h 828716"/>
              <a:gd name="connsiteX4" fmla="*/ 46339 w 143472"/>
              <a:gd name="connsiteY4" fmla="*/ 660033 h 828716"/>
              <a:gd name="connsiteX5" fmla="*/ 135239 w 143472"/>
              <a:gd name="connsiteY5" fmla="*/ 285383 h 828716"/>
              <a:gd name="connsiteX6" fmla="*/ 135239 w 143472"/>
              <a:gd name="connsiteY6" fmla="*/ 323483 h 828716"/>
              <a:gd name="connsiteX7" fmla="*/ 103489 w 143472"/>
              <a:gd name="connsiteY7" fmla="*/ 2808 h 828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472" h="828716">
                <a:moveTo>
                  <a:pt x="103489" y="2808"/>
                </a:moveTo>
                <a:cubicBezTo>
                  <a:pt x="97139" y="38262"/>
                  <a:pt x="96610" y="461596"/>
                  <a:pt x="97139" y="536208"/>
                </a:cubicBezTo>
                <a:cubicBezTo>
                  <a:pt x="97668" y="610820"/>
                  <a:pt x="122539" y="402858"/>
                  <a:pt x="106664" y="450483"/>
                </a:cubicBezTo>
                <a:cubicBezTo>
                  <a:pt x="90789" y="498108"/>
                  <a:pt x="11943" y="787033"/>
                  <a:pt x="1889" y="821958"/>
                </a:cubicBezTo>
                <a:cubicBezTo>
                  <a:pt x="-8165" y="856883"/>
                  <a:pt x="24114" y="749462"/>
                  <a:pt x="46339" y="660033"/>
                </a:cubicBezTo>
                <a:cubicBezTo>
                  <a:pt x="68564" y="570604"/>
                  <a:pt x="120422" y="341475"/>
                  <a:pt x="135239" y="285383"/>
                </a:cubicBezTo>
                <a:cubicBezTo>
                  <a:pt x="150056" y="229291"/>
                  <a:pt x="141589" y="368462"/>
                  <a:pt x="135239" y="323483"/>
                </a:cubicBezTo>
                <a:cubicBezTo>
                  <a:pt x="128889" y="278504"/>
                  <a:pt x="109839" y="-32646"/>
                  <a:pt x="103489" y="28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EDC39552-8404-4718-28E8-5D79E866414E}"/>
              </a:ext>
            </a:extLst>
          </p:cNvPr>
          <p:cNvSpPr/>
          <p:nvPr/>
        </p:nvSpPr>
        <p:spPr>
          <a:xfrm>
            <a:off x="5429249" y="4386317"/>
            <a:ext cx="184266" cy="417483"/>
          </a:xfrm>
          <a:custGeom>
            <a:avLst/>
            <a:gdLst>
              <a:gd name="connsiteX0" fmla="*/ 1 w 184266"/>
              <a:gd name="connsiteY0" fmla="*/ 1533 h 417483"/>
              <a:gd name="connsiteX1" fmla="*/ 161926 w 184266"/>
              <a:gd name="connsiteY1" fmla="*/ 220608 h 417483"/>
              <a:gd name="connsiteX2" fmla="*/ 171451 w 184266"/>
              <a:gd name="connsiteY2" fmla="*/ 417458 h 417483"/>
              <a:gd name="connsiteX3" fmla="*/ 168276 w 184266"/>
              <a:gd name="connsiteY3" fmla="*/ 207908 h 417483"/>
              <a:gd name="connsiteX4" fmla="*/ 184151 w 184266"/>
              <a:gd name="connsiteY4" fmla="*/ 1533 h 417483"/>
              <a:gd name="connsiteX5" fmla="*/ 158751 w 184266"/>
              <a:gd name="connsiteY5" fmla="*/ 115833 h 417483"/>
              <a:gd name="connsiteX6" fmla="*/ 1 w 184266"/>
              <a:gd name="connsiteY6" fmla="*/ 1533 h 417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66" h="417483">
                <a:moveTo>
                  <a:pt x="1" y="1533"/>
                </a:moveTo>
                <a:cubicBezTo>
                  <a:pt x="530" y="18995"/>
                  <a:pt x="133351" y="151287"/>
                  <a:pt x="161926" y="220608"/>
                </a:cubicBezTo>
                <a:cubicBezTo>
                  <a:pt x="190501" y="289929"/>
                  <a:pt x="170393" y="419575"/>
                  <a:pt x="171451" y="417458"/>
                </a:cubicBezTo>
                <a:cubicBezTo>
                  <a:pt x="172509" y="415341"/>
                  <a:pt x="166159" y="277229"/>
                  <a:pt x="168276" y="207908"/>
                </a:cubicBezTo>
                <a:cubicBezTo>
                  <a:pt x="170393" y="138587"/>
                  <a:pt x="185739" y="16879"/>
                  <a:pt x="184151" y="1533"/>
                </a:cubicBezTo>
                <a:cubicBezTo>
                  <a:pt x="182564" y="-13813"/>
                  <a:pt x="191030" y="110012"/>
                  <a:pt x="158751" y="115833"/>
                </a:cubicBezTo>
                <a:cubicBezTo>
                  <a:pt x="126472" y="121654"/>
                  <a:pt x="-528" y="-15929"/>
                  <a:pt x="1" y="15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AF2AE86C-37A9-961D-2C4A-AD699FFB187A}"/>
              </a:ext>
            </a:extLst>
          </p:cNvPr>
          <p:cNvSpPr/>
          <p:nvPr/>
        </p:nvSpPr>
        <p:spPr>
          <a:xfrm>
            <a:off x="5133975" y="4391017"/>
            <a:ext cx="127175" cy="571817"/>
          </a:xfrm>
          <a:custGeom>
            <a:avLst/>
            <a:gdLst>
              <a:gd name="connsiteX0" fmla="*/ 127000 w 127175"/>
              <a:gd name="connsiteY0" fmla="*/ 8 h 571817"/>
              <a:gd name="connsiteX1" fmla="*/ 63500 w 127175"/>
              <a:gd name="connsiteY1" fmla="*/ 146058 h 571817"/>
              <a:gd name="connsiteX2" fmla="*/ 60325 w 127175"/>
              <a:gd name="connsiteY2" fmla="*/ 276233 h 571817"/>
              <a:gd name="connsiteX3" fmla="*/ 47625 w 127175"/>
              <a:gd name="connsiteY3" fmla="*/ 266708 h 571817"/>
              <a:gd name="connsiteX4" fmla="*/ 79375 w 127175"/>
              <a:gd name="connsiteY4" fmla="*/ 330208 h 571817"/>
              <a:gd name="connsiteX5" fmla="*/ 60325 w 127175"/>
              <a:gd name="connsiteY5" fmla="*/ 444508 h 571817"/>
              <a:gd name="connsiteX6" fmla="*/ 0 w 127175"/>
              <a:gd name="connsiteY6" fmla="*/ 571508 h 571817"/>
              <a:gd name="connsiteX7" fmla="*/ 60325 w 127175"/>
              <a:gd name="connsiteY7" fmla="*/ 406408 h 571817"/>
              <a:gd name="connsiteX8" fmla="*/ 12700 w 127175"/>
              <a:gd name="connsiteY8" fmla="*/ 127008 h 571817"/>
              <a:gd name="connsiteX9" fmla="*/ 41275 w 127175"/>
              <a:gd name="connsiteY9" fmla="*/ 152408 h 571817"/>
              <a:gd name="connsiteX10" fmla="*/ 127000 w 127175"/>
              <a:gd name="connsiteY10" fmla="*/ 8 h 571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7175" h="571817">
                <a:moveTo>
                  <a:pt x="127000" y="8"/>
                </a:moveTo>
                <a:cubicBezTo>
                  <a:pt x="130704" y="-1050"/>
                  <a:pt x="74612" y="100021"/>
                  <a:pt x="63500" y="146058"/>
                </a:cubicBezTo>
                <a:cubicBezTo>
                  <a:pt x="52388" y="192095"/>
                  <a:pt x="62971" y="256125"/>
                  <a:pt x="60325" y="276233"/>
                </a:cubicBezTo>
                <a:cubicBezTo>
                  <a:pt x="57679" y="296341"/>
                  <a:pt x="44450" y="257712"/>
                  <a:pt x="47625" y="266708"/>
                </a:cubicBezTo>
                <a:cubicBezTo>
                  <a:pt x="50800" y="275704"/>
                  <a:pt x="77258" y="300575"/>
                  <a:pt x="79375" y="330208"/>
                </a:cubicBezTo>
                <a:cubicBezTo>
                  <a:pt x="81492" y="359841"/>
                  <a:pt x="73554" y="404291"/>
                  <a:pt x="60325" y="444508"/>
                </a:cubicBezTo>
                <a:cubicBezTo>
                  <a:pt x="47096" y="484725"/>
                  <a:pt x="0" y="577858"/>
                  <a:pt x="0" y="571508"/>
                </a:cubicBezTo>
                <a:cubicBezTo>
                  <a:pt x="0" y="565158"/>
                  <a:pt x="58208" y="480491"/>
                  <a:pt x="60325" y="406408"/>
                </a:cubicBezTo>
                <a:cubicBezTo>
                  <a:pt x="62442" y="332325"/>
                  <a:pt x="15875" y="169341"/>
                  <a:pt x="12700" y="127008"/>
                </a:cubicBezTo>
                <a:cubicBezTo>
                  <a:pt x="9525" y="84675"/>
                  <a:pt x="23283" y="172516"/>
                  <a:pt x="41275" y="152408"/>
                </a:cubicBezTo>
                <a:cubicBezTo>
                  <a:pt x="59267" y="132300"/>
                  <a:pt x="123296" y="1066"/>
                  <a:pt x="127000" y="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E51F6F33-5FD4-588A-4BD9-3CB7A85E12DE}"/>
              </a:ext>
            </a:extLst>
          </p:cNvPr>
          <p:cNvSpPr/>
          <p:nvPr/>
        </p:nvSpPr>
        <p:spPr>
          <a:xfrm>
            <a:off x="5456399" y="4505298"/>
            <a:ext cx="287180" cy="305871"/>
          </a:xfrm>
          <a:custGeom>
            <a:avLst/>
            <a:gdLst>
              <a:gd name="connsiteX0" fmla="*/ 7776 w 287180"/>
              <a:gd name="connsiteY0" fmla="*/ 27 h 305871"/>
              <a:gd name="connsiteX1" fmla="*/ 17301 w 287180"/>
              <a:gd name="connsiteY1" fmla="*/ 165127 h 305871"/>
              <a:gd name="connsiteX2" fmla="*/ 90326 w 287180"/>
              <a:gd name="connsiteY2" fmla="*/ 273077 h 305871"/>
              <a:gd name="connsiteX3" fmla="*/ 39526 w 287180"/>
              <a:gd name="connsiteY3" fmla="*/ 247677 h 305871"/>
              <a:gd name="connsiteX4" fmla="*/ 77626 w 287180"/>
              <a:gd name="connsiteY4" fmla="*/ 295302 h 305871"/>
              <a:gd name="connsiteX5" fmla="*/ 287176 w 287180"/>
              <a:gd name="connsiteY5" fmla="*/ 200052 h 305871"/>
              <a:gd name="connsiteX6" fmla="*/ 71276 w 287180"/>
              <a:gd name="connsiteY6" fmla="*/ 304827 h 305871"/>
              <a:gd name="connsiteX7" fmla="*/ 23651 w 287180"/>
              <a:gd name="connsiteY7" fmla="*/ 254027 h 305871"/>
              <a:gd name="connsiteX8" fmla="*/ 39526 w 287180"/>
              <a:gd name="connsiteY8" fmla="*/ 257202 h 305871"/>
              <a:gd name="connsiteX9" fmla="*/ 1426 w 287180"/>
              <a:gd name="connsiteY9" fmla="*/ 177827 h 305871"/>
              <a:gd name="connsiteX10" fmla="*/ 7776 w 287180"/>
              <a:gd name="connsiteY10" fmla="*/ 27 h 305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180" h="305871">
                <a:moveTo>
                  <a:pt x="7776" y="27"/>
                </a:moveTo>
                <a:cubicBezTo>
                  <a:pt x="10422" y="-2090"/>
                  <a:pt x="3543" y="119619"/>
                  <a:pt x="17301" y="165127"/>
                </a:cubicBezTo>
                <a:cubicBezTo>
                  <a:pt x="31059" y="210635"/>
                  <a:pt x="86622" y="259319"/>
                  <a:pt x="90326" y="273077"/>
                </a:cubicBezTo>
                <a:cubicBezTo>
                  <a:pt x="94030" y="286835"/>
                  <a:pt x="41643" y="243973"/>
                  <a:pt x="39526" y="247677"/>
                </a:cubicBezTo>
                <a:cubicBezTo>
                  <a:pt x="37409" y="251381"/>
                  <a:pt x="36351" y="303239"/>
                  <a:pt x="77626" y="295302"/>
                </a:cubicBezTo>
                <a:cubicBezTo>
                  <a:pt x="118901" y="287365"/>
                  <a:pt x="288234" y="198464"/>
                  <a:pt x="287176" y="200052"/>
                </a:cubicBezTo>
                <a:cubicBezTo>
                  <a:pt x="286118" y="201640"/>
                  <a:pt x="115197" y="295831"/>
                  <a:pt x="71276" y="304827"/>
                </a:cubicBezTo>
                <a:cubicBezTo>
                  <a:pt x="27355" y="313823"/>
                  <a:pt x="28943" y="261964"/>
                  <a:pt x="23651" y="254027"/>
                </a:cubicBezTo>
                <a:cubicBezTo>
                  <a:pt x="18359" y="246090"/>
                  <a:pt x="43230" y="269902"/>
                  <a:pt x="39526" y="257202"/>
                </a:cubicBezTo>
                <a:cubicBezTo>
                  <a:pt x="35822" y="244502"/>
                  <a:pt x="6188" y="214869"/>
                  <a:pt x="1426" y="177827"/>
                </a:cubicBezTo>
                <a:cubicBezTo>
                  <a:pt x="-3336" y="140785"/>
                  <a:pt x="5130" y="2144"/>
                  <a:pt x="7776" y="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D36F9E0A-2298-FB17-6228-90EC0BE880BD}"/>
              </a:ext>
            </a:extLst>
          </p:cNvPr>
          <p:cNvSpPr/>
          <p:nvPr/>
        </p:nvSpPr>
        <p:spPr>
          <a:xfrm>
            <a:off x="4963670" y="4811211"/>
            <a:ext cx="370635" cy="675649"/>
          </a:xfrm>
          <a:custGeom>
            <a:avLst/>
            <a:gdLst>
              <a:gd name="connsiteX0" fmla="*/ 370330 w 370635"/>
              <a:gd name="connsiteY0" fmla="*/ 2089 h 675649"/>
              <a:gd name="connsiteX1" fmla="*/ 62355 w 370635"/>
              <a:gd name="connsiteY1" fmla="*/ 510089 h 675649"/>
              <a:gd name="connsiteX2" fmla="*/ 14730 w 370635"/>
              <a:gd name="connsiteY2" fmla="*/ 659314 h 675649"/>
              <a:gd name="connsiteX3" fmla="*/ 249680 w 370635"/>
              <a:gd name="connsiteY3" fmla="*/ 176714 h 675649"/>
              <a:gd name="connsiteX4" fmla="*/ 122680 w 370635"/>
              <a:gd name="connsiteY4" fmla="*/ 322764 h 675649"/>
              <a:gd name="connsiteX5" fmla="*/ 370330 w 370635"/>
              <a:gd name="connsiteY5" fmla="*/ 2089 h 675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635" h="675649">
                <a:moveTo>
                  <a:pt x="370330" y="2089"/>
                </a:moveTo>
                <a:cubicBezTo>
                  <a:pt x="360276" y="33310"/>
                  <a:pt x="121622" y="400552"/>
                  <a:pt x="62355" y="510089"/>
                </a:cubicBezTo>
                <a:cubicBezTo>
                  <a:pt x="3088" y="619626"/>
                  <a:pt x="-16491" y="714877"/>
                  <a:pt x="14730" y="659314"/>
                </a:cubicBezTo>
                <a:cubicBezTo>
                  <a:pt x="45951" y="603752"/>
                  <a:pt x="231688" y="232806"/>
                  <a:pt x="249680" y="176714"/>
                </a:cubicBezTo>
                <a:cubicBezTo>
                  <a:pt x="267672" y="120622"/>
                  <a:pt x="106276" y="346047"/>
                  <a:pt x="122680" y="322764"/>
                </a:cubicBezTo>
                <a:cubicBezTo>
                  <a:pt x="139084" y="299481"/>
                  <a:pt x="380384" y="-29132"/>
                  <a:pt x="370330" y="208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EA6A41B0-F6A5-177F-4F66-A1BCD5363E76}"/>
              </a:ext>
            </a:extLst>
          </p:cNvPr>
          <p:cNvSpPr/>
          <p:nvPr/>
        </p:nvSpPr>
        <p:spPr>
          <a:xfrm>
            <a:off x="4817802" y="5187883"/>
            <a:ext cx="468671" cy="395141"/>
          </a:xfrm>
          <a:custGeom>
            <a:avLst/>
            <a:gdLst>
              <a:gd name="connsiteX0" fmla="*/ 17723 w 468671"/>
              <a:gd name="connsiteY0" fmla="*/ 22292 h 395141"/>
              <a:gd name="connsiteX1" fmla="*/ 71698 w 468671"/>
              <a:gd name="connsiteY1" fmla="*/ 47692 h 395141"/>
              <a:gd name="connsiteX2" fmla="*/ 325698 w 468671"/>
              <a:gd name="connsiteY2" fmla="*/ 288992 h 395141"/>
              <a:gd name="connsiteX3" fmla="*/ 341573 w 468671"/>
              <a:gd name="connsiteY3" fmla="*/ 393767 h 395141"/>
              <a:gd name="connsiteX4" fmla="*/ 452698 w 468671"/>
              <a:gd name="connsiteY4" fmla="*/ 222317 h 395141"/>
              <a:gd name="connsiteX5" fmla="*/ 455873 w 468671"/>
              <a:gd name="connsiteY5" fmla="*/ 231842 h 395141"/>
              <a:gd name="connsiteX6" fmla="*/ 338398 w 468671"/>
              <a:gd name="connsiteY6" fmla="*/ 301692 h 395141"/>
              <a:gd name="connsiteX7" fmla="*/ 17723 w 468671"/>
              <a:gd name="connsiteY7" fmla="*/ 22292 h 395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8671" h="395141">
                <a:moveTo>
                  <a:pt x="17723" y="22292"/>
                </a:moveTo>
                <a:cubicBezTo>
                  <a:pt x="-26727" y="-20041"/>
                  <a:pt x="20369" y="3242"/>
                  <a:pt x="71698" y="47692"/>
                </a:cubicBezTo>
                <a:cubicBezTo>
                  <a:pt x="123027" y="92142"/>
                  <a:pt x="280719" y="231313"/>
                  <a:pt x="325698" y="288992"/>
                </a:cubicBezTo>
                <a:cubicBezTo>
                  <a:pt x="370677" y="346671"/>
                  <a:pt x="320406" y="404880"/>
                  <a:pt x="341573" y="393767"/>
                </a:cubicBezTo>
                <a:cubicBezTo>
                  <a:pt x="362740" y="382655"/>
                  <a:pt x="433648" y="249304"/>
                  <a:pt x="452698" y="222317"/>
                </a:cubicBezTo>
                <a:cubicBezTo>
                  <a:pt x="471748" y="195330"/>
                  <a:pt x="474923" y="218613"/>
                  <a:pt x="455873" y="231842"/>
                </a:cubicBezTo>
                <a:cubicBezTo>
                  <a:pt x="436823" y="245071"/>
                  <a:pt x="405073" y="333442"/>
                  <a:pt x="338398" y="301692"/>
                </a:cubicBezTo>
                <a:cubicBezTo>
                  <a:pt x="271723" y="269942"/>
                  <a:pt x="62173" y="64625"/>
                  <a:pt x="17723" y="222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A520086D-BD36-87E9-05B9-ED08ECA26C7F}"/>
              </a:ext>
            </a:extLst>
          </p:cNvPr>
          <p:cNvSpPr/>
          <p:nvPr/>
        </p:nvSpPr>
        <p:spPr>
          <a:xfrm>
            <a:off x="3612341" y="5437318"/>
            <a:ext cx="1106535" cy="864960"/>
          </a:xfrm>
          <a:custGeom>
            <a:avLst/>
            <a:gdLst>
              <a:gd name="connsiteX0" fmla="*/ 2729 w 1106535"/>
              <a:gd name="connsiteY0" fmla="*/ 862473 h 864960"/>
              <a:gd name="connsiteX1" fmla="*/ 794854 w 1106535"/>
              <a:gd name="connsiteY1" fmla="*/ 240468 h 864960"/>
              <a:gd name="connsiteX2" fmla="*/ 1103199 w 1106535"/>
              <a:gd name="connsiteY2" fmla="*/ 1235 h 864960"/>
              <a:gd name="connsiteX3" fmla="*/ 938394 w 1106535"/>
              <a:gd name="connsiteY3" fmla="*/ 171356 h 864960"/>
              <a:gd name="connsiteX4" fmla="*/ 630050 w 1106535"/>
              <a:gd name="connsiteY4" fmla="*/ 671087 h 864960"/>
              <a:gd name="connsiteX5" fmla="*/ 672580 w 1106535"/>
              <a:gd name="connsiteY5" fmla="*/ 527547 h 864960"/>
              <a:gd name="connsiteX6" fmla="*/ 443980 w 1106535"/>
              <a:gd name="connsiteY6" fmla="*/ 633873 h 864960"/>
              <a:gd name="connsiteX7" fmla="*/ 688529 w 1106535"/>
              <a:gd name="connsiteY7" fmla="*/ 479701 h 864960"/>
              <a:gd name="connsiteX8" fmla="*/ 800171 w 1106535"/>
              <a:gd name="connsiteY8" fmla="*/ 309580 h 864960"/>
              <a:gd name="connsiteX9" fmla="*/ 544989 w 1106535"/>
              <a:gd name="connsiteY9" fmla="*/ 453119 h 864960"/>
              <a:gd name="connsiteX10" fmla="*/ 2729 w 1106535"/>
              <a:gd name="connsiteY10" fmla="*/ 862473 h 86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6535" h="864960">
                <a:moveTo>
                  <a:pt x="2729" y="862473"/>
                </a:moveTo>
                <a:cubicBezTo>
                  <a:pt x="44373" y="827031"/>
                  <a:pt x="794854" y="240468"/>
                  <a:pt x="794854" y="240468"/>
                </a:cubicBezTo>
                <a:cubicBezTo>
                  <a:pt x="978266" y="96928"/>
                  <a:pt x="1079276" y="12754"/>
                  <a:pt x="1103199" y="1235"/>
                </a:cubicBezTo>
                <a:cubicBezTo>
                  <a:pt x="1127122" y="-10284"/>
                  <a:pt x="1017252" y="59714"/>
                  <a:pt x="938394" y="171356"/>
                </a:cubicBezTo>
                <a:cubicBezTo>
                  <a:pt x="859536" y="282998"/>
                  <a:pt x="674352" y="611722"/>
                  <a:pt x="630050" y="671087"/>
                </a:cubicBezTo>
                <a:cubicBezTo>
                  <a:pt x="585748" y="730452"/>
                  <a:pt x="703592" y="533749"/>
                  <a:pt x="672580" y="527547"/>
                </a:cubicBezTo>
                <a:cubicBezTo>
                  <a:pt x="641568" y="521345"/>
                  <a:pt x="441322" y="641847"/>
                  <a:pt x="443980" y="633873"/>
                </a:cubicBezTo>
                <a:cubicBezTo>
                  <a:pt x="446638" y="625899"/>
                  <a:pt x="629164" y="533750"/>
                  <a:pt x="688529" y="479701"/>
                </a:cubicBezTo>
                <a:cubicBezTo>
                  <a:pt x="747894" y="425652"/>
                  <a:pt x="824094" y="314010"/>
                  <a:pt x="800171" y="309580"/>
                </a:cubicBezTo>
                <a:cubicBezTo>
                  <a:pt x="776248" y="305150"/>
                  <a:pt x="682326" y="361856"/>
                  <a:pt x="544989" y="453119"/>
                </a:cubicBezTo>
                <a:cubicBezTo>
                  <a:pt x="407652" y="544382"/>
                  <a:pt x="-38915" y="897915"/>
                  <a:pt x="2729" y="86247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A4C13360-78EB-1B8E-B2BC-464B3206E087}"/>
              </a:ext>
            </a:extLst>
          </p:cNvPr>
          <p:cNvSpPr/>
          <p:nvPr/>
        </p:nvSpPr>
        <p:spPr>
          <a:xfrm>
            <a:off x="3572539" y="4905980"/>
            <a:ext cx="617031" cy="309300"/>
          </a:xfrm>
          <a:custGeom>
            <a:avLst/>
            <a:gdLst>
              <a:gd name="connsiteX0" fmla="*/ 1 w 617031"/>
              <a:gd name="connsiteY0" fmla="*/ 309290 h 309300"/>
              <a:gd name="connsiteX1" fmla="*/ 441252 w 617031"/>
              <a:gd name="connsiteY1" fmla="*/ 38160 h 309300"/>
              <a:gd name="connsiteX2" fmla="*/ 616689 w 617031"/>
              <a:gd name="connsiteY2" fmla="*/ 946 h 309300"/>
              <a:gd name="connsiteX3" fmla="*/ 404038 w 617031"/>
              <a:gd name="connsiteY3" fmla="*/ 11578 h 309300"/>
              <a:gd name="connsiteX4" fmla="*/ 58480 w 617031"/>
              <a:gd name="connsiteY4" fmla="*/ 16894 h 309300"/>
              <a:gd name="connsiteX5" fmla="*/ 271131 w 617031"/>
              <a:gd name="connsiteY5" fmla="*/ 59425 h 309300"/>
              <a:gd name="connsiteX6" fmla="*/ 435935 w 617031"/>
              <a:gd name="connsiteY6" fmla="*/ 48792 h 309300"/>
              <a:gd name="connsiteX7" fmla="*/ 1 w 617031"/>
              <a:gd name="connsiteY7" fmla="*/ 309290 h 30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7031" h="309300">
                <a:moveTo>
                  <a:pt x="1" y="309290"/>
                </a:moveTo>
                <a:cubicBezTo>
                  <a:pt x="887" y="307518"/>
                  <a:pt x="338471" y="89551"/>
                  <a:pt x="441252" y="38160"/>
                </a:cubicBezTo>
                <a:cubicBezTo>
                  <a:pt x="544033" y="-13231"/>
                  <a:pt x="622891" y="5376"/>
                  <a:pt x="616689" y="946"/>
                </a:cubicBezTo>
                <a:cubicBezTo>
                  <a:pt x="610487" y="-3484"/>
                  <a:pt x="497073" y="8920"/>
                  <a:pt x="404038" y="11578"/>
                </a:cubicBezTo>
                <a:cubicBezTo>
                  <a:pt x="311003" y="14236"/>
                  <a:pt x="80631" y="8919"/>
                  <a:pt x="58480" y="16894"/>
                </a:cubicBezTo>
                <a:cubicBezTo>
                  <a:pt x="36329" y="24868"/>
                  <a:pt x="208222" y="54109"/>
                  <a:pt x="271131" y="59425"/>
                </a:cubicBezTo>
                <a:cubicBezTo>
                  <a:pt x="334040" y="64741"/>
                  <a:pt x="478465" y="9806"/>
                  <a:pt x="435935" y="48792"/>
                </a:cubicBezTo>
                <a:cubicBezTo>
                  <a:pt x="393405" y="87778"/>
                  <a:pt x="-885" y="311062"/>
                  <a:pt x="1" y="3092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D4C83DB1-432F-A421-D5ED-9D8C05F7154B}"/>
              </a:ext>
            </a:extLst>
          </p:cNvPr>
          <p:cNvSpPr/>
          <p:nvPr/>
        </p:nvSpPr>
        <p:spPr>
          <a:xfrm>
            <a:off x="3146770" y="5725324"/>
            <a:ext cx="404563" cy="378749"/>
          </a:xfrm>
          <a:custGeom>
            <a:avLst/>
            <a:gdLst>
              <a:gd name="connsiteX0" fmla="*/ 467 w 404563"/>
              <a:gd name="connsiteY0" fmla="*/ 111950 h 378749"/>
              <a:gd name="connsiteX1" fmla="*/ 101477 w 404563"/>
              <a:gd name="connsiteY1" fmla="*/ 266123 h 378749"/>
              <a:gd name="connsiteX2" fmla="*/ 74895 w 404563"/>
              <a:gd name="connsiteY2" fmla="*/ 377764 h 378749"/>
              <a:gd name="connsiteX3" fmla="*/ 197170 w 404563"/>
              <a:gd name="connsiteY3" fmla="*/ 202327 h 378749"/>
              <a:gd name="connsiteX4" fmla="*/ 404504 w 404563"/>
              <a:gd name="connsiteY4" fmla="*/ 309 h 378749"/>
              <a:gd name="connsiteX5" fmla="*/ 175904 w 404563"/>
              <a:gd name="connsiteY5" fmla="*/ 154481 h 378749"/>
              <a:gd name="connsiteX6" fmla="*/ 149323 w 404563"/>
              <a:gd name="connsiteY6" fmla="*/ 80053 h 378749"/>
              <a:gd name="connsiteX7" fmla="*/ 149323 w 404563"/>
              <a:gd name="connsiteY7" fmla="*/ 197011 h 378749"/>
              <a:gd name="connsiteX8" fmla="*/ 467 w 404563"/>
              <a:gd name="connsiteY8" fmla="*/ 111950 h 378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4563" h="378749">
                <a:moveTo>
                  <a:pt x="467" y="111950"/>
                </a:moveTo>
                <a:cubicBezTo>
                  <a:pt x="-7507" y="123469"/>
                  <a:pt x="89072" y="221821"/>
                  <a:pt x="101477" y="266123"/>
                </a:cubicBezTo>
                <a:cubicBezTo>
                  <a:pt x="113882" y="310425"/>
                  <a:pt x="58946" y="388397"/>
                  <a:pt x="74895" y="377764"/>
                </a:cubicBezTo>
                <a:cubicBezTo>
                  <a:pt x="90844" y="367131"/>
                  <a:pt x="142235" y="265236"/>
                  <a:pt x="197170" y="202327"/>
                </a:cubicBezTo>
                <a:cubicBezTo>
                  <a:pt x="252105" y="139418"/>
                  <a:pt x="408048" y="8283"/>
                  <a:pt x="404504" y="309"/>
                </a:cubicBezTo>
                <a:cubicBezTo>
                  <a:pt x="400960" y="-7665"/>
                  <a:pt x="218434" y="141190"/>
                  <a:pt x="175904" y="154481"/>
                </a:cubicBezTo>
                <a:cubicBezTo>
                  <a:pt x="133374" y="167772"/>
                  <a:pt x="153753" y="72965"/>
                  <a:pt x="149323" y="80053"/>
                </a:cubicBezTo>
                <a:cubicBezTo>
                  <a:pt x="144893" y="87141"/>
                  <a:pt x="169702" y="189923"/>
                  <a:pt x="149323" y="197011"/>
                </a:cubicBezTo>
                <a:cubicBezTo>
                  <a:pt x="128944" y="204099"/>
                  <a:pt x="8441" y="100431"/>
                  <a:pt x="467" y="11195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C0BE1B06-5DF8-47AA-F628-66F9D2E28E1C}"/>
              </a:ext>
            </a:extLst>
          </p:cNvPr>
          <p:cNvSpPr/>
          <p:nvPr/>
        </p:nvSpPr>
        <p:spPr>
          <a:xfrm>
            <a:off x="2010235" y="3308350"/>
            <a:ext cx="117034" cy="519353"/>
          </a:xfrm>
          <a:custGeom>
            <a:avLst/>
            <a:gdLst>
              <a:gd name="connsiteX0" fmla="*/ 117015 w 117034"/>
              <a:gd name="connsiteY0" fmla="*/ 0 h 519353"/>
              <a:gd name="connsiteX1" fmla="*/ 2715 w 117034"/>
              <a:gd name="connsiteY1" fmla="*/ 374650 h 519353"/>
              <a:gd name="connsiteX2" fmla="*/ 34465 w 117034"/>
              <a:gd name="connsiteY2" fmla="*/ 514350 h 519353"/>
              <a:gd name="connsiteX3" fmla="*/ 18590 w 117034"/>
              <a:gd name="connsiteY3" fmla="*/ 469900 h 519353"/>
              <a:gd name="connsiteX4" fmla="*/ 47165 w 117034"/>
              <a:gd name="connsiteY4" fmla="*/ 295275 h 519353"/>
              <a:gd name="connsiteX5" fmla="*/ 12240 w 117034"/>
              <a:gd name="connsiteY5" fmla="*/ 371475 h 519353"/>
              <a:gd name="connsiteX6" fmla="*/ 117015 w 117034"/>
              <a:gd name="connsiteY6" fmla="*/ 0 h 519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034" h="519353">
                <a:moveTo>
                  <a:pt x="117015" y="0"/>
                </a:moveTo>
                <a:cubicBezTo>
                  <a:pt x="115428" y="529"/>
                  <a:pt x="16473" y="288925"/>
                  <a:pt x="2715" y="374650"/>
                </a:cubicBezTo>
                <a:cubicBezTo>
                  <a:pt x="-11043" y="460375"/>
                  <a:pt x="31819" y="498475"/>
                  <a:pt x="34465" y="514350"/>
                </a:cubicBezTo>
                <a:cubicBezTo>
                  <a:pt x="37111" y="530225"/>
                  <a:pt x="16473" y="506412"/>
                  <a:pt x="18590" y="469900"/>
                </a:cubicBezTo>
                <a:cubicBezTo>
                  <a:pt x="20707" y="433388"/>
                  <a:pt x="48223" y="311679"/>
                  <a:pt x="47165" y="295275"/>
                </a:cubicBezTo>
                <a:cubicBezTo>
                  <a:pt x="46107" y="278871"/>
                  <a:pt x="2186" y="415396"/>
                  <a:pt x="12240" y="371475"/>
                </a:cubicBezTo>
                <a:cubicBezTo>
                  <a:pt x="22294" y="327554"/>
                  <a:pt x="118602" y="-529"/>
                  <a:pt x="11701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CD0D6908-23B2-AA36-29D6-141A8773BAEF}"/>
              </a:ext>
            </a:extLst>
          </p:cNvPr>
          <p:cNvSpPr/>
          <p:nvPr/>
        </p:nvSpPr>
        <p:spPr>
          <a:xfrm>
            <a:off x="2024545" y="3917037"/>
            <a:ext cx="150485" cy="552558"/>
          </a:xfrm>
          <a:custGeom>
            <a:avLst/>
            <a:gdLst>
              <a:gd name="connsiteX0" fmla="*/ 86830 w 150485"/>
              <a:gd name="connsiteY0" fmla="*/ 913 h 552558"/>
              <a:gd name="connsiteX1" fmla="*/ 147155 w 150485"/>
              <a:gd name="connsiteY1" fmla="*/ 305713 h 552558"/>
              <a:gd name="connsiteX2" fmla="*/ 1105 w 150485"/>
              <a:gd name="connsiteY2" fmla="*/ 550188 h 552558"/>
              <a:gd name="connsiteX3" fmla="*/ 83655 w 150485"/>
              <a:gd name="connsiteY3" fmla="*/ 420013 h 552558"/>
              <a:gd name="connsiteX4" fmla="*/ 150330 w 150485"/>
              <a:gd name="connsiteY4" fmla="*/ 258088 h 552558"/>
              <a:gd name="connsiteX5" fmla="*/ 102705 w 150485"/>
              <a:gd name="connsiteY5" fmla="*/ 315238 h 552558"/>
              <a:gd name="connsiteX6" fmla="*/ 124930 w 150485"/>
              <a:gd name="connsiteY6" fmla="*/ 213638 h 552558"/>
              <a:gd name="connsiteX7" fmla="*/ 86830 w 150485"/>
              <a:gd name="connsiteY7" fmla="*/ 913 h 55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485" h="552558">
                <a:moveTo>
                  <a:pt x="86830" y="913"/>
                </a:moveTo>
                <a:cubicBezTo>
                  <a:pt x="90534" y="16259"/>
                  <a:pt x="161442" y="214167"/>
                  <a:pt x="147155" y="305713"/>
                </a:cubicBezTo>
                <a:cubicBezTo>
                  <a:pt x="132868" y="397259"/>
                  <a:pt x="11688" y="531138"/>
                  <a:pt x="1105" y="550188"/>
                </a:cubicBezTo>
                <a:cubicBezTo>
                  <a:pt x="-9478" y="569238"/>
                  <a:pt x="58784" y="468696"/>
                  <a:pt x="83655" y="420013"/>
                </a:cubicBezTo>
                <a:cubicBezTo>
                  <a:pt x="108526" y="371330"/>
                  <a:pt x="147155" y="275551"/>
                  <a:pt x="150330" y="258088"/>
                </a:cubicBezTo>
                <a:cubicBezTo>
                  <a:pt x="153505" y="240626"/>
                  <a:pt x="106938" y="322646"/>
                  <a:pt x="102705" y="315238"/>
                </a:cubicBezTo>
                <a:cubicBezTo>
                  <a:pt x="98472" y="307830"/>
                  <a:pt x="129692" y="259146"/>
                  <a:pt x="124930" y="213638"/>
                </a:cubicBezTo>
                <a:cubicBezTo>
                  <a:pt x="120168" y="168130"/>
                  <a:pt x="83126" y="-14433"/>
                  <a:pt x="86830" y="9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D9517C97-2BAE-7D4F-8680-275ADFE58F7A}"/>
              </a:ext>
            </a:extLst>
          </p:cNvPr>
          <p:cNvSpPr/>
          <p:nvPr/>
        </p:nvSpPr>
        <p:spPr>
          <a:xfrm>
            <a:off x="1966633" y="4367686"/>
            <a:ext cx="237114" cy="461354"/>
          </a:xfrm>
          <a:custGeom>
            <a:avLst/>
            <a:gdLst>
              <a:gd name="connsiteX0" fmla="*/ 236817 w 237114"/>
              <a:gd name="connsiteY0" fmla="*/ 4289 h 461354"/>
              <a:gd name="connsiteX1" fmla="*/ 5042 w 237114"/>
              <a:gd name="connsiteY1" fmla="*/ 451964 h 461354"/>
              <a:gd name="connsiteX2" fmla="*/ 81242 w 237114"/>
              <a:gd name="connsiteY2" fmla="*/ 296389 h 461354"/>
              <a:gd name="connsiteX3" fmla="*/ 128867 w 237114"/>
              <a:gd name="connsiteY3" fmla="*/ 150339 h 461354"/>
              <a:gd name="connsiteX4" fmla="*/ 55842 w 237114"/>
              <a:gd name="connsiteY4" fmla="*/ 220189 h 461354"/>
              <a:gd name="connsiteX5" fmla="*/ 236817 w 237114"/>
              <a:gd name="connsiteY5" fmla="*/ 4289 h 46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114" h="461354">
                <a:moveTo>
                  <a:pt x="236817" y="4289"/>
                </a:moveTo>
                <a:cubicBezTo>
                  <a:pt x="228350" y="42918"/>
                  <a:pt x="30971" y="403281"/>
                  <a:pt x="5042" y="451964"/>
                </a:cubicBezTo>
                <a:cubicBezTo>
                  <a:pt x="-20887" y="500647"/>
                  <a:pt x="60605" y="346660"/>
                  <a:pt x="81242" y="296389"/>
                </a:cubicBezTo>
                <a:cubicBezTo>
                  <a:pt x="101879" y="246118"/>
                  <a:pt x="133100" y="163039"/>
                  <a:pt x="128867" y="150339"/>
                </a:cubicBezTo>
                <a:cubicBezTo>
                  <a:pt x="124634" y="137639"/>
                  <a:pt x="41555" y="240297"/>
                  <a:pt x="55842" y="220189"/>
                </a:cubicBezTo>
                <a:cubicBezTo>
                  <a:pt x="70129" y="200081"/>
                  <a:pt x="245284" y="-34340"/>
                  <a:pt x="236817" y="428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38E1811F-4486-77A8-3361-3120A5A6D225}"/>
              </a:ext>
            </a:extLst>
          </p:cNvPr>
          <p:cNvSpPr/>
          <p:nvPr/>
        </p:nvSpPr>
        <p:spPr>
          <a:xfrm>
            <a:off x="2186464" y="4505130"/>
            <a:ext cx="175688" cy="534906"/>
          </a:xfrm>
          <a:custGeom>
            <a:avLst/>
            <a:gdLst>
              <a:gd name="connsiteX0" fmla="*/ 96361 w 175688"/>
              <a:gd name="connsiteY0" fmla="*/ 195 h 534906"/>
              <a:gd name="connsiteX1" fmla="*/ 83661 w 175688"/>
              <a:gd name="connsiteY1" fmla="*/ 263720 h 534906"/>
              <a:gd name="connsiteX2" fmla="*/ 172561 w 175688"/>
              <a:gd name="connsiteY2" fmla="*/ 524070 h 534906"/>
              <a:gd name="connsiteX3" fmla="*/ 140811 w 175688"/>
              <a:gd name="connsiteY3" fmla="*/ 463745 h 534906"/>
              <a:gd name="connsiteX4" fmla="*/ 1111 w 175688"/>
              <a:gd name="connsiteY4" fmla="*/ 263720 h 534906"/>
              <a:gd name="connsiteX5" fmla="*/ 74136 w 175688"/>
              <a:gd name="connsiteY5" fmla="*/ 358970 h 534906"/>
              <a:gd name="connsiteX6" fmla="*/ 51911 w 175688"/>
              <a:gd name="connsiteY6" fmla="*/ 168470 h 534906"/>
              <a:gd name="connsiteX7" fmla="*/ 58261 w 175688"/>
              <a:gd name="connsiteY7" fmla="*/ 219270 h 534906"/>
              <a:gd name="connsiteX8" fmla="*/ 96361 w 175688"/>
              <a:gd name="connsiteY8" fmla="*/ 195 h 534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688" h="534906">
                <a:moveTo>
                  <a:pt x="96361" y="195"/>
                </a:moveTo>
                <a:cubicBezTo>
                  <a:pt x="100594" y="7603"/>
                  <a:pt x="70961" y="176407"/>
                  <a:pt x="83661" y="263720"/>
                </a:cubicBezTo>
                <a:cubicBezTo>
                  <a:pt x="96361" y="351033"/>
                  <a:pt x="163036" y="490733"/>
                  <a:pt x="172561" y="524070"/>
                </a:cubicBezTo>
                <a:cubicBezTo>
                  <a:pt x="182086" y="557408"/>
                  <a:pt x="169386" y="507137"/>
                  <a:pt x="140811" y="463745"/>
                </a:cubicBezTo>
                <a:cubicBezTo>
                  <a:pt x="112236" y="420353"/>
                  <a:pt x="12223" y="281182"/>
                  <a:pt x="1111" y="263720"/>
                </a:cubicBezTo>
                <a:cubicBezTo>
                  <a:pt x="-10001" y="246258"/>
                  <a:pt x="65669" y="374845"/>
                  <a:pt x="74136" y="358970"/>
                </a:cubicBezTo>
                <a:cubicBezTo>
                  <a:pt x="82603" y="343095"/>
                  <a:pt x="54557" y="191753"/>
                  <a:pt x="51911" y="168470"/>
                </a:cubicBezTo>
                <a:cubicBezTo>
                  <a:pt x="49265" y="145187"/>
                  <a:pt x="51911" y="240437"/>
                  <a:pt x="58261" y="219270"/>
                </a:cubicBezTo>
                <a:cubicBezTo>
                  <a:pt x="64611" y="198103"/>
                  <a:pt x="92128" y="-7213"/>
                  <a:pt x="96361" y="1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682290B5-4B83-19F9-71C9-59EC98FB606D}"/>
              </a:ext>
            </a:extLst>
          </p:cNvPr>
          <p:cNvSpPr/>
          <p:nvPr/>
        </p:nvSpPr>
        <p:spPr>
          <a:xfrm>
            <a:off x="2307694" y="5429245"/>
            <a:ext cx="152674" cy="77207"/>
          </a:xfrm>
          <a:custGeom>
            <a:avLst/>
            <a:gdLst>
              <a:gd name="connsiteX0" fmla="*/ 531 w 152674"/>
              <a:gd name="connsiteY0" fmla="*/ 6355 h 77207"/>
              <a:gd name="connsiteX1" fmla="*/ 149756 w 152674"/>
              <a:gd name="connsiteY1" fmla="*/ 76205 h 77207"/>
              <a:gd name="connsiteX2" fmla="*/ 98956 w 152674"/>
              <a:gd name="connsiteY2" fmla="*/ 44455 h 77207"/>
              <a:gd name="connsiteX3" fmla="*/ 92606 w 152674"/>
              <a:gd name="connsiteY3" fmla="*/ 5 h 77207"/>
              <a:gd name="connsiteX4" fmla="*/ 98956 w 152674"/>
              <a:gd name="connsiteY4" fmla="*/ 41280 h 77207"/>
              <a:gd name="connsiteX5" fmla="*/ 531 w 152674"/>
              <a:gd name="connsiteY5" fmla="*/ 6355 h 7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674" h="77207">
                <a:moveTo>
                  <a:pt x="531" y="6355"/>
                </a:moveTo>
                <a:cubicBezTo>
                  <a:pt x="8998" y="12176"/>
                  <a:pt x="133352" y="69855"/>
                  <a:pt x="149756" y="76205"/>
                </a:cubicBezTo>
                <a:cubicBezTo>
                  <a:pt x="166160" y="82555"/>
                  <a:pt x="108481" y="57155"/>
                  <a:pt x="98956" y="44455"/>
                </a:cubicBezTo>
                <a:cubicBezTo>
                  <a:pt x="89431" y="31755"/>
                  <a:pt x="92606" y="534"/>
                  <a:pt x="92606" y="5"/>
                </a:cubicBezTo>
                <a:cubicBezTo>
                  <a:pt x="92606" y="-524"/>
                  <a:pt x="110598" y="39693"/>
                  <a:pt x="98956" y="41280"/>
                </a:cubicBezTo>
                <a:cubicBezTo>
                  <a:pt x="87314" y="42867"/>
                  <a:pt x="-7936" y="534"/>
                  <a:pt x="531" y="63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7E752EC1-8854-A34D-59F5-2B022998CEF3}"/>
              </a:ext>
            </a:extLst>
          </p:cNvPr>
          <p:cNvSpPr/>
          <p:nvPr/>
        </p:nvSpPr>
        <p:spPr>
          <a:xfrm>
            <a:off x="2183683" y="5354871"/>
            <a:ext cx="97461" cy="65113"/>
          </a:xfrm>
          <a:custGeom>
            <a:avLst/>
            <a:gdLst>
              <a:gd name="connsiteX0" fmla="*/ 717 w 97461"/>
              <a:gd name="connsiteY0" fmla="*/ 1354 h 65113"/>
              <a:gd name="connsiteX1" fmla="*/ 95967 w 97461"/>
              <a:gd name="connsiteY1" fmla="*/ 64854 h 65113"/>
              <a:gd name="connsiteX2" fmla="*/ 54692 w 97461"/>
              <a:gd name="connsiteY2" fmla="*/ 23579 h 65113"/>
              <a:gd name="connsiteX3" fmla="*/ 717 w 97461"/>
              <a:gd name="connsiteY3" fmla="*/ 1354 h 6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61" h="65113">
                <a:moveTo>
                  <a:pt x="717" y="1354"/>
                </a:moveTo>
                <a:cubicBezTo>
                  <a:pt x="7596" y="8233"/>
                  <a:pt x="86971" y="61150"/>
                  <a:pt x="95967" y="64854"/>
                </a:cubicBezTo>
                <a:cubicBezTo>
                  <a:pt x="104963" y="68558"/>
                  <a:pt x="71096" y="31517"/>
                  <a:pt x="54692" y="23579"/>
                </a:cubicBezTo>
                <a:cubicBezTo>
                  <a:pt x="38288" y="15642"/>
                  <a:pt x="-6162" y="-5525"/>
                  <a:pt x="717" y="13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FBAE9FDB-7931-B86C-5F9B-7B30475ADBE9}"/>
              </a:ext>
            </a:extLst>
          </p:cNvPr>
          <p:cNvSpPr/>
          <p:nvPr/>
        </p:nvSpPr>
        <p:spPr>
          <a:xfrm>
            <a:off x="2101820" y="5371935"/>
            <a:ext cx="142962" cy="79783"/>
          </a:xfrm>
          <a:custGeom>
            <a:avLst/>
            <a:gdLst>
              <a:gd name="connsiteX0" fmla="*/ 30 w 142962"/>
              <a:gd name="connsiteY0" fmla="*/ 79540 h 79783"/>
              <a:gd name="connsiteX1" fmla="*/ 88930 w 142962"/>
              <a:gd name="connsiteY1" fmla="*/ 25565 h 79783"/>
              <a:gd name="connsiteX2" fmla="*/ 142905 w 142962"/>
              <a:gd name="connsiteY2" fmla="*/ 44615 h 79783"/>
              <a:gd name="connsiteX3" fmla="*/ 79405 w 142962"/>
              <a:gd name="connsiteY3" fmla="*/ 165 h 79783"/>
              <a:gd name="connsiteX4" fmla="*/ 30 w 142962"/>
              <a:gd name="connsiteY4" fmla="*/ 79540 h 7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962" h="79783">
                <a:moveTo>
                  <a:pt x="30" y="79540"/>
                </a:moveTo>
                <a:cubicBezTo>
                  <a:pt x="1617" y="83773"/>
                  <a:pt x="65117" y="31386"/>
                  <a:pt x="88930" y="25565"/>
                </a:cubicBezTo>
                <a:cubicBezTo>
                  <a:pt x="112743" y="19744"/>
                  <a:pt x="144492" y="48848"/>
                  <a:pt x="142905" y="44615"/>
                </a:cubicBezTo>
                <a:cubicBezTo>
                  <a:pt x="141318" y="40382"/>
                  <a:pt x="100043" y="-3010"/>
                  <a:pt x="79405" y="165"/>
                </a:cubicBezTo>
                <a:cubicBezTo>
                  <a:pt x="58768" y="3340"/>
                  <a:pt x="-1557" y="75307"/>
                  <a:pt x="30" y="7954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FCDE8ED1-79F1-FD45-57F8-9D5AC3678239}"/>
              </a:ext>
            </a:extLst>
          </p:cNvPr>
          <p:cNvSpPr/>
          <p:nvPr/>
        </p:nvSpPr>
        <p:spPr>
          <a:xfrm>
            <a:off x="2179864" y="5411524"/>
            <a:ext cx="218175" cy="78427"/>
          </a:xfrm>
          <a:custGeom>
            <a:avLst/>
            <a:gdLst>
              <a:gd name="connsiteX0" fmla="*/ 1361 w 218175"/>
              <a:gd name="connsiteY0" fmla="*/ 78051 h 78427"/>
              <a:gd name="connsiteX1" fmla="*/ 217261 w 218175"/>
              <a:gd name="connsiteY1" fmla="*/ 1851 h 78427"/>
              <a:gd name="connsiteX2" fmla="*/ 80736 w 218175"/>
              <a:gd name="connsiteY2" fmla="*/ 24076 h 78427"/>
              <a:gd name="connsiteX3" fmla="*/ 125186 w 218175"/>
              <a:gd name="connsiteY3" fmla="*/ 30426 h 78427"/>
              <a:gd name="connsiteX4" fmla="*/ 1361 w 218175"/>
              <a:gd name="connsiteY4" fmla="*/ 78051 h 78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75" h="78427">
                <a:moveTo>
                  <a:pt x="1361" y="78051"/>
                </a:moveTo>
                <a:cubicBezTo>
                  <a:pt x="16707" y="73288"/>
                  <a:pt x="204032" y="10847"/>
                  <a:pt x="217261" y="1851"/>
                </a:cubicBezTo>
                <a:cubicBezTo>
                  <a:pt x="230490" y="-7145"/>
                  <a:pt x="96082" y="19313"/>
                  <a:pt x="80736" y="24076"/>
                </a:cubicBezTo>
                <a:cubicBezTo>
                  <a:pt x="65390" y="28839"/>
                  <a:pt x="145294" y="19843"/>
                  <a:pt x="125186" y="30426"/>
                </a:cubicBezTo>
                <a:cubicBezTo>
                  <a:pt x="105078" y="41009"/>
                  <a:pt x="-13985" y="82814"/>
                  <a:pt x="1361" y="780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4408A61D-528A-7922-780E-9F097AD8594E}"/>
              </a:ext>
            </a:extLst>
          </p:cNvPr>
          <p:cNvSpPr/>
          <p:nvPr/>
        </p:nvSpPr>
        <p:spPr>
          <a:xfrm>
            <a:off x="2136767" y="5460006"/>
            <a:ext cx="34381" cy="120015"/>
          </a:xfrm>
          <a:custGeom>
            <a:avLst/>
            <a:gdLst>
              <a:gd name="connsiteX0" fmla="*/ 8 w 34381"/>
              <a:gd name="connsiteY0" fmla="*/ 994 h 120015"/>
              <a:gd name="connsiteX1" fmla="*/ 31758 w 34381"/>
              <a:gd name="connsiteY1" fmla="*/ 118469 h 120015"/>
              <a:gd name="connsiteX2" fmla="*/ 28583 w 34381"/>
              <a:gd name="connsiteY2" fmla="*/ 64494 h 120015"/>
              <a:gd name="connsiteX3" fmla="*/ 8 w 34381"/>
              <a:gd name="connsiteY3" fmla="*/ 994 h 120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81" h="120015">
                <a:moveTo>
                  <a:pt x="8" y="994"/>
                </a:moveTo>
                <a:cubicBezTo>
                  <a:pt x="537" y="9990"/>
                  <a:pt x="26996" y="107886"/>
                  <a:pt x="31758" y="118469"/>
                </a:cubicBezTo>
                <a:cubicBezTo>
                  <a:pt x="36521" y="129052"/>
                  <a:pt x="34404" y="82486"/>
                  <a:pt x="28583" y="64494"/>
                </a:cubicBezTo>
                <a:cubicBezTo>
                  <a:pt x="22762" y="46502"/>
                  <a:pt x="-521" y="-8002"/>
                  <a:pt x="8" y="9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A181EE35-8C27-2704-A907-9341877F8A48}"/>
              </a:ext>
            </a:extLst>
          </p:cNvPr>
          <p:cNvSpPr/>
          <p:nvPr/>
        </p:nvSpPr>
        <p:spPr>
          <a:xfrm>
            <a:off x="1715111" y="4879837"/>
            <a:ext cx="120691" cy="243426"/>
          </a:xfrm>
          <a:custGeom>
            <a:avLst/>
            <a:gdLst>
              <a:gd name="connsiteX0" fmla="*/ 120039 w 120691"/>
              <a:gd name="connsiteY0" fmla="*/ 3313 h 243426"/>
              <a:gd name="connsiteX1" fmla="*/ 2564 w 120691"/>
              <a:gd name="connsiteY1" fmla="*/ 241438 h 243426"/>
              <a:gd name="connsiteX2" fmla="*/ 47014 w 120691"/>
              <a:gd name="connsiteY2" fmla="*/ 111263 h 243426"/>
              <a:gd name="connsiteX3" fmla="*/ 120039 w 120691"/>
              <a:gd name="connsiteY3" fmla="*/ 3313 h 243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691" h="243426">
                <a:moveTo>
                  <a:pt x="120039" y="3313"/>
                </a:moveTo>
                <a:cubicBezTo>
                  <a:pt x="112631" y="25009"/>
                  <a:pt x="14735" y="223446"/>
                  <a:pt x="2564" y="241438"/>
                </a:cubicBezTo>
                <a:cubicBezTo>
                  <a:pt x="-9607" y="259430"/>
                  <a:pt x="24260" y="150421"/>
                  <a:pt x="47014" y="111263"/>
                </a:cubicBezTo>
                <a:cubicBezTo>
                  <a:pt x="69768" y="72105"/>
                  <a:pt x="127447" y="-18383"/>
                  <a:pt x="120039" y="33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372BC057-414F-877E-BC24-82BD5173F1B9}"/>
              </a:ext>
            </a:extLst>
          </p:cNvPr>
          <p:cNvSpPr/>
          <p:nvPr/>
        </p:nvSpPr>
        <p:spPr>
          <a:xfrm>
            <a:off x="1632626" y="4987359"/>
            <a:ext cx="104783" cy="381316"/>
          </a:xfrm>
          <a:custGeom>
            <a:avLst/>
            <a:gdLst>
              <a:gd name="connsiteX0" fmla="*/ 81874 w 104783"/>
              <a:gd name="connsiteY0" fmla="*/ 566 h 381316"/>
              <a:gd name="connsiteX1" fmla="*/ 2499 w 104783"/>
              <a:gd name="connsiteY1" fmla="*/ 140266 h 381316"/>
              <a:gd name="connsiteX2" fmla="*/ 21549 w 104783"/>
              <a:gd name="connsiteY2" fmla="*/ 210116 h 381316"/>
              <a:gd name="connsiteX3" fmla="*/ 27899 w 104783"/>
              <a:gd name="connsiteY3" fmla="*/ 194241 h 381316"/>
              <a:gd name="connsiteX4" fmla="*/ 104099 w 104783"/>
              <a:gd name="connsiteY4" fmla="*/ 378391 h 381316"/>
              <a:gd name="connsiteX5" fmla="*/ 62824 w 104783"/>
              <a:gd name="connsiteY5" fmla="*/ 299016 h 381316"/>
              <a:gd name="connsiteX6" fmla="*/ 18374 w 104783"/>
              <a:gd name="connsiteY6" fmla="*/ 187891 h 381316"/>
              <a:gd name="connsiteX7" fmla="*/ 27899 w 104783"/>
              <a:gd name="connsiteY7" fmla="*/ 149791 h 381316"/>
              <a:gd name="connsiteX8" fmla="*/ 2499 w 104783"/>
              <a:gd name="connsiteY8" fmla="*/ 172016 h 381316"/>
              <a:gd name="connsiteX9" fmla="*/ 8849 w 104783"/>
              <a:gd name="connsiteY9" fmla="*/ 92641 h 381316"/>
              <a:gd name="connsiteX10" fmla="*/ 81874 w 104783"/>
              <a:gd name="connsiteY10" fmla="*/ 566 h 381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783" h="381316">
                <a:moveTo>
                  <a:pt x="81874" y="566"/>
                </a:moveTo>
                <a:cubicBezTo>
                  <a:pt x="80816" y="8503"/>
                  <a:pt x="12553" y="105341"/>
                  <a:pt x="2499" y="140266"/>
                </a:cubicBezTo>
                <a:cubicBezTo>
                  <a:pt x="-7555" y="175191"/>
                  <a:pt x="21549" y="210116"/>
                  <a:pt x="21549" y="210116"/>
                </a:cubicBezTo>
                <a:cubicBezTo>
                  <a:pt x="25782" y="219112"/>
                  <a:pt x="14141" y="166195"/>
                  <a:pt x="27899" y="194241"/>
                </a:cubicBezTo>
                <a:cubicBezTo>
                  <a:pt x="41657" y="222287"/>
                  <a:pt x="98278" y="360929"/>
                  <a:pt x="104099" y="378391"/>
                </a:cubicBezTo>
                <a:cubicBezTo>
                  <a:pt x="109920" y="395853"/>
                  <a:pt x="77111" y="330766"/>
                  <a:pt x="62824" y="299016"/>
                </a:cubicBezTo>
                <a:cubicBezTo>
                  <a:pt x="48536" y="267266"/>
                  <a:pt x="24195" y="212762"/>
                  <a:pt x="18374" y="187891"/>
                </a:cubicBezTo>
                <a:cubicBezTo>
                  <a:pt x="12553" y="163020"/>
                  <a:pt x="30545" y="152437"/>
                  <a:pt x="27899" y="149791"/>
                </a:cubicBezTo>
                <a:cubicBezTo>
                  <a:pt x="25253" y="147145"/>
                  <a:pt x="5674" y="181541"/>
                  <a:pt x="2499" y="172016"/>
                </a:cubicBezTo>
                <a:cubicBezTo>
                  <a:pt x="-676" y="162491"/>
                  <a:pt x="-2793" y="114866"/>
                  <a:pt x="8849" y="92641"/>
                </a:cubicBezTo>
                <a:cubicBezTo>
                  <a:pt x="20491" y="70416"/>
                  <a:pt x="82932" y="-7371"/>
                  <a:pt x="81874" y="56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D3BA2377-9C66-8F01-E970-02E3FA86EF31}"/>
              </a:ext>
            </a:extLst>
          </p:cNvPr>
          <p:cNvSpPr/>
          <p:nvPr/>
        </p:nvSpPr>
        <p:spPr>
          <a:xfrm>
            <a:off x="1609608" y="4888967"/>
            <a:ext cx="120791" cy="280005"/>
          </a:xfrm>
          <a:custGeom>
            <a:avLst/>
            <a:gdLst>
              <a:gd name="connsiteX0" fmla="*/ 120767 w 120791"/>
              <a:gd name="connsiteY0" fmla="*/ 533 h 280005"/>
              <a:gd name="connsiteX1" fmla="*/ 15992 w 120791"/>
              <a:gd name="connsiteY1" fmla="*/ 168808 h 280005"/>
              <a:gd name="connsiteX2" fmla="*/ 117 w 120791"/>
              <a:gd name="connsiteY2" fmla="*/ 279933 h 280005"/>
              <a:gd name="connsiteX3" fmla="*/ 9642 w 120791"/>
              <a:gd name="connsiteY3" fmla="*/ 184683 h 280005"/>
              <a:gd name="connsiteX4" fmla="*/ 25517 w 120791"/>
              <a:gd name="connsiteY4" fmla="*/ 118008 h 280005"/>
              <a:gd name="connsiteX5" fmla="*/ 120767 w 120791"/>
              <a:gd name="connsiteY5" fmla="*/ 533 h 28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791" h="280005">
                <a:moveTo>
                  <a:pt x="120767" y="533"/>
                </a:moveTo>
                <a:cubicBezTo>
                  <a:pt x="119180" y="9000"/>
                  <a:pt x="36100" y="122241"/>
                  <a:pt x="15992" y="168808"/>
                </a:cubicBezTo>
                <a:cubicBezTo>
                  <a:pt x="-4116" y="215375"/>
                  <a:pt x="1175" y="277287"/>
                  <a:pt x="117" y="279933"/>
                </a:cubicBezTo>
                <a:cubicBezTo>
                  <a:pt x="-941" y="282579"/>
                  <a:pt x="5409" y="211671"/>
                  <a:pt x="9642" y="184683"/>
                </a:cubicBezTo>
                <a:cubicBezTo>
                  <a:pt x="13875" y="157696"/>
                  <a:pt x="4880" y="149229"/>
                  <a:pt x="25517" y="118008"/>
                </a:cubicBezTo>
                <a:cubicBezTo>
                  <a:pt x="46154" y="86787"/>
                  <a:pt x="122354" y="-7934"/>
                  <a:pt x="120767" y="5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183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メシカのジュエリーでそのスタイルを際立たせるシャーリーズ・セロン">
            <a:extLst>
              <a:ext uri="{FF2B5EF4-FFF2-40B4-BE49-F238E27FC236}">
                <a16:creationId xmlns:a16="http://schemas.microsoft.com/office/drawing/2014/main" id="{8E1AF282-4155-2B72-454C-EBBF50695B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9144000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343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0</Words>
  <Application>Microsoft Macintosh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21</cp:revision>
  <dcterms:created xsi:type="dcterms:W3CDTF">2024-03-25T10:39:24Z</dcterms:created>
  <dcterms:modified xsi:type="dcterms:W3CDTF">2024-03-25T13:20:42Z</dcterms:modified>
</cp:coreProperties>
</file>